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535" r:id="rId2"/>
    <p:sldId id="517" r:id="rId3"/>
    <p:sldId id="261" r:id="rId4"/>
    <p:sldId id="263" r:id="rId5"/>
    <p:sldId id="521" r:id="rId6"/>
    <p:sldId id="518" r:id="rId7"/>
    <p:sldId id="519" r:id="rId8"/>
    <p:sldId id="266" r:id="rId9"/>
    <p:sldId id="522" r:id="rId10"/>
    <p:sldId id="262" r:id="rId11"/>
    <p:sldId id="523" r:id="rId12"/>
    <p:sldId id="258" r:id="rId13"/>
    <p:sldId id="257" r:id="rId14"/>
    <p:sldId id="525" r:id="rId15"/>
    <p:sldId id="526" r:id="rId16"/>
    <p:sldId id="527" r:id="rId17"/>
    <p:sldId id="528" r:id="rId18"/>
    <p:sldId id="524" r:id="rId19"/>
    <p:sldId id="532" r:id="rId20"/>
    <p:sldId id="529" r:id="rId21"/>
    <p:sldId id="531" r:id="rId22"/>
    <p:sldId id="533" r:id="rId23"/>
    <p:sldId id="53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0" d="100"/>
          <a:sy n="80" d="100"/>
        </p:scale>
        <p:origin x="180" y="4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B206C-2881-DE31-F77E-0A4A7F332C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2543F9-8262-A454-FF37-E95392361B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CFA5F3-E49A-D097-1293-974DC4F8CD72}"/>
              </a:ext>
            </a:extLst>
          </p:cNvPr>
          <p:cNvSpPr>
            <a:spLocks noGrp="1"/>
          </p:cNvSpPr>
          <p:nvPr>
            <p:ph type="dt" sz="half" idx="10"/>
          </p:nvPr>
        </p:nvSpPr>
        <p:spPr/>
        <p:txBody>
          <a:bodyPr/>
          <a:lstStyle/>
          <a:p>
            <a:fld id="{0F3971CC-C447-4A2F-BB5B-A23A99EEE874}" type="datetimeFigureOut">
              <a:rPr lang="en-US" smtClean="0"/>
              <a:t>11/21/2023</a:t>
            </a:fld>
            <a:endParaRPr lang="en-US"/>
          </a:p>
        </p:txBody>
      </p:sp>
      <p:sp>
        <p:nvSpPr>
          <p:cNvPr id="5" name="Footer Placeholder 4">
            <a:extLst>
              <a:ext uri="{FF2B5EF4-FFF2-40B4-BE49-F238E27FC236}">
                <a16:creationId xmlns:a16="http://schemas.microsoft.com/office/drawing/2014/main" id="{1ACFFA88-9498-7C42-58E2-48149EB772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581286-149B-B511-3FA3-F5E0DD7F009F}"/>
              </a:ext>
            </a:extLst>
          </p:cNvPr>
          <p:cNvSpPr>
            <a:spLocks noGrp="1"/>
          </p:cNvSpPr>
          <p:nvPr>
            <p:ph type="sldNum" sz="quarter" idx="12"/>
          </p:nvPr>
        </p:nvSpPr>
        <p:spPr/>
        <p:txBody>
          <a:bodyPr/>
          <a:lstStyle/>
          <a:p>
            <a:fld id="{DB54CEC9-AC8F-4104-B6A6-DF3CB12A2342}" type="slidenum">
              <a:rPr lang="en-US" smtClean="0"/>
              <a:t>‹#›</a:t>
            </a:fld>
            <a:endParaRPr lang="en-US"/>
          </a:p>
        </p:txBody>
      </p:sp>
    </p:spTree>
    <p:extLst>
      <p:ext uri="{BB962C8B-B14F-4D97-AF65-F5344CB8AC3E}">
        <p14:creationId xmlns:p14="http://schemas.microsoft.com/office/powerpoint/2010/main" val="1159736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A1761-F828-6543-C85D-A4F7F239E4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30D191-304F-C1B3-9A79-2BA6D0FE43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C27680-64BE-7B0D-041D-4D03080F1B6F}"/>
              </a:ext>
            </a:extLst>
          </p:cNvPr>
          <p:cNvSpPr>
            <a:spLocks noGrp="1"/>
          </p:cNvSpPr>
          <p:nvPr>
            <p:ph type="dt" sz="half" idx="10"/>
          </p:nvPr>
        </p:nvSpPr>
        <p:spPr/>
        <p:txBody>
          <a:bodyPr/>
          <a:lstStyle/>
          <a:p>
            <a:fld id="{0F3971CC-C447-4A2F-BB5B-A23A99EEE874}" type="datetimeFigureOut">
              <a:rPr lang="en-US" smtClean="0"/>
              <a:t>11/21/2023</a:t>
            </a:fld>
            <a:endParaRPr lang="en-US"/>
          </a:p>
        </p:txBody>
      </p:sp>
      <p:sp>
        <p:nvSpPr>
          <p:cNvPr id="5" name="Footer Placeholder 4">
            <a:extLst>
              <a:ext uri="{FF2B5EF4-FFF2-40B4-BE49-F238E27FC236}">
                <a16:creationId xmlns:a16="http://schemas.microsoft.com/office/drawing/2014/main" id="{DC3EA074-B6A8-23AD-DA80-A9FDA25570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31780A-227F-8C87-EF5E-E6E1AB37DD14}"/>
              </a:ext>
            </a:extLst>
          </p:cNvPr>
          <p:cNvSpPr>
            <a:spLocks noGrp="1"/>
          </p:cNvSpPr>
          <p:nvPr>
            <p:ph type="sldNum" sz="quarter" idx="12"/>
          </p:nvPr>
        </p:nvSpPr>
        <p:spPr/>
        <p:txBody>
          <a:bodyPr/>
          <a:lstStyle/>
          <a:p>
            <a:fld id="{DB54CEC9-AC8F-4104-B6A6-DF3CB12A2342}" type="slidenum">
              <a:rPr lang="en-US" smtClean="0"/>
              <a:t>‹#›</a:t>
            </a:fld>
            <a:endParaRPr lang="en-US"/>
          </a:p>
        </p:txBody>
      </p:sp>
    </p:spTree>
    <p:extLst>
      <p:ext uri="{BB962C8B-B14F-4D97-AF65-F5344CB8AC3E}">
        <p14:creationId xmlns:p14="http://schemas.microsoft.com/office/powerpoint/2010/main" val="3717276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7ADB-8560-1C09-87B6-5CEC1CDDAB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E9B424-D143-5C58-4F86-4511AB3F91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ACE115-7994-94B8-B1A3-A64A52D1E186}"/>
              </a:ext>
            </a:extLst>
          </p:cNvPr>
          <p:cNvSpPr>
            <a:spLocks noGrp="1"/>
          </p:cNvSpPr>
          <p:nvPr>
            <p:ph type="dt" sz="half" idx="10"/>
          </p:nvPr>
        </p:nvSpPr>
        <p:spPr/>
        <p:txBody>
          <a:bodyPr/>
          <a:lstStyle/>
          <a:p>
            <a:fld id="{0F3971CC-C447-4A2F-BB5B-A23A99EEE874}" type="datetimeFigureOut">
              <a:rPr lang="en-US" smtClean="0"/>
              <a:t>11/21/2023</a:t>
            </a:fld>
            <a:endParaRPr lang="en-US"/>
          </a:p>
        </p:txBody>
      </p:sp>
      <p:sp>
        <p:nvSpPr>
          <p:cNvPr id="5" name="Footer Placeholder 4">
            <a:extLst>
              <a:ext uri="{FF2B5EF4-FFF2-40B4-BE49-F238E27FC236}">
                <a16:creationId xmlns:a16="http://schemas.microsoft.com/office/drawing/2014/main" id="{D71C284B-0FB9-DCEA-5EAD-177A793921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54EFAE-906E-02C3-5AB7-81B2699B343D}"/>
              </a:ext>
            </a:extLst>
          </p:cNvPr>
          <p:cNvSpPr>
            <a:spLocks noGrp="1"/>
          </p:cNvSpPr>
          <p:nvPr>
            <p:ph type="sldNum" sz="quarter" idx="12"/>
          </p:nvPr>
        </p:nvSpPr>
        <p:spPr/>
        <p:txBody>
          <a:bodyPr/>
          <a:lstStyle/>
          <a:p>
            <a:fld id="{DB54CEC9-AC8F-4104-B6A6-DF3CB12A2342}" type="slidenum">
              <a:rPr lang="en-US" smtClean="0"/>
              <a:t>‹#›</a:t>
            </a:fld>
            <a:endParaRPr lang="en-US"/>
          </a:p>
        </p:txBody>
      </p:sp>
    </p:spTree>
    <p:extLst>
      <p:ext uri="{BB962C8B-B14F-4D97-AF65-F5344CB8AC3E}">
        <p14:creationId xmlns:p14="http://schemas.microsoft.com/office/powerpoint/2010/main" val="2694498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1B8CD-E345-7905-519B-00F7C5DEAD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DE4480-00F1-4547-E0A6-91C32AE8F1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AE11BD-4828-63C5-8573-D969C5106D8D}"/>
              </a:ext>
            </a:extLst>
          </p:cNvPr>
          <p:cNvSpPr>
            <a:spLocks noGrp="1"/>
          </p:cNvSpPr>
          <p:nvPr>
            <p:ph type="dt" sz="half" idx="10"/>
          </p:nvPr>
        </p:nvSpPr>
        <p:spPr/>
        <p:txBody>
          <a:bodyPr/>
          <a:lstStyle/>
          <a:p>
            <a:fld id="{0F3971CC-C447-4A2F-BB5B-A23A99EEE874}" type="datetimeFigureOut">
              <a:rPr lang="en-US" smtClean="0"/>
              <a:t>11/21/2023</a:t>
            </a:fld>
            <a:endParaRPr lang="en-US"/>
          </a:p>
        </p:txBody>
      </p:sp>
      <p:sp>
        <p:nvSpPr>
          <p:cNvPr id="5" name="Footer Placeholder 4">
            <a:extLst>
              <a:ext uri="{FF2B5EF4-FFF2-40B4-BE49-F238E27FC236}">
                <a16:creationId xmlns:a16="http://schemas.microsoft.com/office/drawing/2014/main" id="{22F06833-7201-BC23-07A5-4E26031FDD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93141-2769-89F4-FEA4-CC1326F103AC}"/>
              </a:ext>
            </a:extLst>
          </p:cNvPr>
          <p:cNvSpPr>
            <a:spLocks noGrp="1"/>
          </p:cNvSpPr>
          <p:nvPr>
            <p:ph type="sldNum" sz="quarter" idx="12"/>
          </p:nvPr>
        </p:nvSpPr>
        <p:spPr/>
        <p:txBody>
          <a:bodyPr/>
          <a:lstStyle/>
          <a:p>
            <a:fld id="{DB54CEC9-AC8F-4104-B6A6-DF3CB12A2342}" type="slidenum">
              <a:rPr lang="en-US" smtClean="0"/>
              <a:t>‹#›</a:t>
            </a:fld>
            <a:endParaRPr lang="en-US"/>
          </a:p>
        </p:txBody>
      </p:sp>
    </p:spTree>
    <p:extLst>
      <p:ext uri="{BB962C8B-B14F-4D97-AF65-F5344CB8AC3E}">
        <p14:creationId xmlns:p14="http://schemas.microsoft.com/office/powerpoint/2010/main" val="619418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8073D-E9CC-A560-5B88-CA680C354C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97241F-489C-F066-827A-CF56F7A99E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E30C9C-FDA7-E99F-7DAE-3D1CB8EAD208}"/>
              </a:ext>
            </a:extLst>
          </p:cNvPr>
          <p:cNvSpPr>
            <a:spLocks noGrp="1"/>
          </p:cNvSpPr>
          <p:nvPr>
            <p:ph type="dt" sz="half" idx="10"/>
          </p:nvPr>
        </p:nvSpPr>
        <p:spPr/>
        <p:txBody>
          <a:bodyPr/>
          <a:lstStyle/>
          <a:p>
            <a:fld id="{0F3971CC-C447-4A2F-BB5B-A23A99EEE874}" type="datetimeFigureOut">
              <a:rPr lang="en-US" smtClean="0"/>
              <a:t>11/21/2023</a:t>
            </a:fld>
            <a:endParaRPr lang="en-US"/>
          </a:p>
        </p:txBody>
      </p:sp>
      <p:sp>
        <p:nvSpPr>
          <p:cNvPr id="5" name="Footer Placeholder 4">
            <a:extLst>
              <a:ext uri="{FF2B5EF4-FFF2-40B4-BE49-F238E27FC236}">
                <a16:creationId xmlns:a16="http://schemas.microsoft.com/office/drawing/2014/main" id="{FF20F277-1DDA-2C8D-F28C-E366E86C65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0DCBCE-081A-7592-B6A1-F8DC6D83126A}"/>
              </a:ext>
            </a:extLst>
          </p:cNvPr>
          <p:cNvSpPr>
            <a:spLocks noGrp="1"/>
          </p:cNvSpPr>
          <p:nvPr>
            <p:ph type="sldNum" sz="quarter" idx="12"/>
          </p:nvPr>
        </p:nvSpPr>
        <p:spPr/>
        <p:txBody>
          <a:bodyPr/>
          <a:lstStyle/>
          <a:p>
            <a:fld id="{DB54CEC9-AC8F-4104-B6A6-DF3CB12A2342}" type="slidenum">
              <a:rPr lang="en-US" smtClean="0"/>
              <a:t>‹#›</a:t>
            </a:fld>
            <a:endParaRPr lang="en-US"/>
          </a:p>
        </p:txBody>
      </p:sp>
    </p:spTree>
    <p:extLst>
      <p:ext uri="{BB962C8B-B14F-4D97-AF65-F5344CB8AC3E}">
        <p14:creationId xmlns:p14="http://schemas.microsoft.com/office/powerpoint/2010/main" val="899673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C0EEC-0E18-9193-FDA5-F8DFA5138A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1C87DD-B6CF-74D1-AEA9-0ECDD64443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81A3CD-235F-483E-1071-6436475381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398F28-21F2-5BAC-0C10-6E1E57A55999}"/>
              </a:ext>
            </a:extLst>
          </p:cNvPr>
          <p:cNvSpPr>
            <a:spLocks noGrp="1"/>
          </p:cNvSpPr>
          <p:nvPr>
            <p:ph type="dt" sz="half" idx="10"/>
          </p:nvPr>
        </p:nvSpPr>
        <p:spPr/>
        <p:txBody>
          <a:bodyPr/>
          <a:lstStyle/>
          <a:p>
            <a:fld id="{0F3971CC-C447-4A2F-BB5B-A23A99EEE874}" type="datetimeFigureOut">
              <a:rPr lang="en-US" smtClean="0"/>
              <a:t>11/21/2023</a:t>
            </a:fld>
            <a:endParaRPr lang="en-US"/>
          </a:p>
        </p:txBody>
      </p:sp>
      <p:sp>
        <p:nvSpPr>
          <p:cNvPr id="6" name="Footer Placeholder 5">
            <a:extLst>
              <a:ext uri="{FF2B5EF4-FFF2-40B4-BE49-F238E27FC236}">
                <a16:creationId xmlns:a16="http://schemas.microsoft.com/office/drawing/2014/main" id="{8BF39284-A8C0-7937-F8DF-C09CAF72CC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5BC793-7259-835E-1AA8-A02D9C80CE70}"/>
              </a:ext>
            </a:extLst>
          </p:cNvPr>
          <p:cNvSpPr>
            <a:spLocks noGrp="1"/>
          </p:cNvSpPr>
          <p:nvPr>
            <p:ph type="sldNum" sz="quarter" idx="12"/>
          </p:nvPr>
        </p:nvSpPr>
        <p:spPr/>
        <p:txBody>
          <a:bodyPr/>
          <a:lstStyle/>
          <a:p>
            <a:fld id="{DB54CEC9-AC8F-4104-B6A6-DF3CB12A2342}" type="slidenum">
              <a:rPr lang="en-US" smtClean="0"/>
              <a:t>‹#›</a:t>
            </a:fld>
            <a:endParaRPr lang="en-US"/>
          </a:p>
        </p:txBody>
      </p:sp>
    </p:spTree>
    <p:extLst>
      <p:ext uri="{BB962C8B-B14F-4D97-AF65-F5344CB8AC3E}">
        <p14:creationId xmlns:p14="http://schemas.microsoft.com/office/powerpoint/2010/main" val="4137849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2F998-4545-8C2B-0C6F-73A2BE02EF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5D3B0E-9861-058F-8A5D-C146B72A0D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8885F5-DD12-19FC-C731-2B9EBAA8F5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0722E3-2257-D2FF-07C6-F35B900E33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CCADC8-7862-A96C-6CB4-91B34CC384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038752-A74B-F557-2693-CE48C5E4FF35}"/>
              </a:ext>
            </a:extLst>
          </p:cNvPr>
          <p:cNvSpPr>
            <a:spLocks noGrp="1"/>
          </p:cNvSpPr>
          <p:nvPr>
            <p:ph type="dt" sz="half" idx="10"/>
          </p:nvPr>
        </p:nvSpPr>
        <p:spPr/>
        <p:txBody>
          <a:bodyPr/>
          <a:lstStyle/>
          <a:p>
            <a:fld id="{0F3971CC-C447-4A2F-BB5B-A23A99EEE874}" type="datetimeFigureOut">
              <a:rPr lang="en-US" smtClean="0"/>
              <a:t>11/21/2023</a:t>
            </a:fld>
            <a:endParaRPr lang="en-US"/>
          </a:p>
        </p:txBody>
      </p:sp>
      <p:sp>
        <p:nvSpPr>
          <p:cNvPr id="8" name="Footer Placeholder 7">
            <a:extLst>
              <a:ext uri="{FF2B5EF4-FFF2-40B4-BE49-F238E27FC236}">
                <a16:creationId xmlns:a16="http://schemas.microsoft.com/office/drawing/2014/main" id="{23A8A6AD-E0F7-A0A7-E27E-8A215F7162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0E066F-147B-838F-596C-759E1B9E001F}"/>
              </a:ext>
            </a:extLst>
          </p:cNvPr>
          <p:cNvSpPr>
            <a:spLocks noGrp="1"/>
          </p:cNvSpPr>
          <p:nvPr>
            <p:ph type="sldNum" sz="quarter" idx="12"/>
          </p:nvPr>
        </p:nvSpPr>
        <p:spPr/>
        <p:txBody>
          <a:bodyPr/>
          <a:lstStyle/>
          <a:p>
            <a:fld id="{DB54CEC9-AC8F-4104-B6A6-DF3CB12A2342}" type="slidenum">
              <a:rPr lang="en-US" smtClean="0"/>
              <a:t>‹#›</a:t>
            </a:fld>
            <a:endParaRPr lang="en-US"/>
          </a:p>
        </p:txBody>
      </p:sp>
    </p:spTree>
    <p:extLst>
      <p:ext uri="{BB962C8B-B14F-4D97-AF65-F5344CB8AC3E}">
        <p14:creationId xmlns:p14="http://schemas.microsoft.com/office/powerpoint/2010/main" val="650162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14CA-AB0D-35AD-2162-34E0CBC4E5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B66A0B-B3EF-0EC7-2E5D-5B2CB8DCB6CE}"/>
              </a:ext>
            </a:extLst>
          </p:cNvPr>
          <p:cNvSpPr>
            <a:spLocks noGrp="1"/>
          </p:cNvSpPr>
          <p:nvPr>
            <p:ph type="dt" sz="half" idx="10"/>
          </p:nvPr>
        </p:nvSpPr>
        <p:spPr/>
        <p:txBody>
          <a:bodyPr/>
          <a:lstStyle/>
          <a:p>
            <a:fld id="{0F3971CC-C447-4A2F-BB5B-A23A99EEE874}" type="datetimeFigureOut">
              <a:rPr lang="en-US" smtClean="0"/>
              <a:t>11/21/2023</a:t>
            </a:fld>
            <a:endParaRPr lang="en-US"/>
          </a:p>
        </p:txBody>
      </p:sp>
      <p:sp>
        <p:nvSpPr>
          <p:cNvPr id="4" name="Footer Placeholder 3">
            <a:extLst>
              <a:ext uri="{FF2B5EF4-FFF2-40B4-BE49-F238E27FC236}">
                <a16:creationId xmlns:a16="http://schemas.microsoft.com/office/drawing/2014/main" id="{8290B48D-E7AF-9C15-646A-2702E637EE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612E4E-1905-3E3C-41F5-5DEDAC3BF283}"/>
              </a:ext>
            </a:extLst>
          </p:cNvPr>
          <p:cNvSpPr>
            <a:spLocks noGrp="1"/>
          </p:cNvSpPr>
          <p:nvPr>
            <p:ph type="sldNum" sz="quarter" idx="12"/>
          </p:nvPr>
        </p:nvSpPr>
        <p:spPr/>
        <p:txBody>
          <a:bodyPr/>
          <a:lstStyle/>
          <a:p>
            <a:fld id="{DB54CEC9-AC8F-4104-B6A6-DF3CB12A2342}" type="slidenum">
              <a:rPr lang="en-US" smtClean="0"/>
              <a:t>‹#›</a:t>
            </a:fld>
            <a:endParaRPr lang="en-US"/>
          </a:p>
        </p:txBody>
      </p:sp>
    </p:spTree>
    <p:extLst>
      <p:ext uri="{BB962C8B-B14F-4D97-AF65-F5344CB8AC3E}">
        <p14:creationId xmlns:p14="http://schemas.microsoft.com/office/powerpoint/2010/main" val="2570387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A7669D-632A-85D4-E3F7-0D396C2DCC01}"/>
              </a:ext>
            </a:extLst>
          </p:cNvPr>
          <p:cNvSpPr>
            <a:spLocks noGrp="1"/>
          </p:cNvSpPr>
          <p:nvPr>
            <p:ph type="dt" sz="half" idx="10"/>
          </p:nvPr>
        </p:nvSpPr>
        <p:spPr/>
        <p:txBody>
          <a:bodyPr/>
          <a:lstStyle/>
          <a:p>
            <a:fld id="{0F3971CC-C447-4A2F-BB5B-A23A99EEE874}" type="datetimeFigureOut">
              <a:rPr lang="en-US" smtClean="0"/>
              <a:t>11/21/2023</a:t>
            </a:fld>
            <a:endParaRPr lang="en-US"/>
          </a:p>
        </p:txBody>
      </p:sp>
      <p:sp>
        <p:nvSpPr>
          <p:cNvPr id="3" name="Footer Placeholder 2">
            <a:extLst>
              <a:ext uri="{FF2B5EF4-FFF2-40B4-BE49-F238E27FC236}">
                <a16:creationId xmlns:a16="http://schemas.microsoft.com/office/drawing/2014/main" id="{39275FB0-D61C-A4EC-4755-A6CE6D0EA5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5F934B-69D3-A12A-609F-D64F610CD07F}"/>
              </a:ext>
            </a:extLst>
          </p:cNvPr>
          <p:cNvSpPr>
            <a:spLocks noGrp="1"/>
          </p:cNvSpPr>
          <p:nvPr>
            <p:ph type="sldNum" sz="quarter" idx="12"/>
          </p:nvPr>
        </p:nvSpPr>
        <p:spPr/>
        <p:txBody>
          <a:bodyPr/>
          <a:lstStyle/>
          <a:p>
            <a:fld id="{DB54CEC9-AC8F-4104-B6A6-DF3CB12A2342}" type="slidenum">
              <a:rPr lang="en-US" smtClean="0"/>
              <a:t>‹#›</a:t>
            </a:fld>
            <a:endParaRPr lang="en-US"/>
          </a:p>
        </p:txBody>
      </p:sp>
    </p:spTree>
    <p:extLst>
      <p:ext uri="{BB962C8B-B14F-4D97-AF65-F5344CB8AC3E}">
        <p14:creationId xmlns:p14="http://schemas.microsoft.com/office/powerpoint/2010/main" val="2304585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B0EA1-2031-7A3B-0C7C-E4C05A3135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1829E5-B3E2-283F-BF47-D45CD38C31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B7F2ED-7B35-BF0C-71AD-409CDC6982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7087E8-3004-08A5-3076-F25C0FE01345}"/>
              </a:ext>
            </a:extLst>
          </p:cNvPr>
          <p:cNvSpPr>
            <a:spLocks noGrp="1"/>
          </p:cNvSpPr>
          <p:nvPr>
            <p:ph type="dt" sz="half" idx="10"/>
          </p:nvPr>
        </p:nvSpPr>
        <p:spPr/>
        <p:txBody>
          <a:bodyPr/>
          <a:lstStyle/>
          <a:p>
            <a:fld id="{0F3971CC-C447-4A2F-BB5B-A23A99EEE874}" type="datetimeFigureOut">
              <a:rPr lang="en-US" smtClean="0"/>
              <a:t>11/21/2023</a:t>
            </a:fld>
            <a:endParaRPr lang="en-US"/>
          </a:p>
        </p:txBody>
      </p:sp>
      <p:sp>
        <p:nvSpPr>
          <p:cNvPr id="6" name="Footer Placeholder 5">
            <a:extLst>
              <a:ext uri="{FF2B5EF4-FFF2-40B4-BE49-F238E27FC236}">
                <a16:creationId xmlns:a16="http://schemas.microsoft.com/office/drawing/2014/main" id="{33C7E129-0DB2-B3AA-3BA8-BE5AB2662E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73A147-8E81-254D-A7D6-C6B9DB25A20B}"/>
              </a:ext>
            </a:extLst>
          </p:cNvPr>
          <p:cNvSpPr>
            <a:spLocks noGrp="1"/>
          </p:cNvSpPr>
          <p:nvPr>
            <p:ph type="sldNum" sz="quarter" idx="12"/>
          </p:nvPr>
        </p:nvSpPr>
        <p:spPr/>
        <p:txBody>
          <a:bodyPr/>
          <a:lstStyle/>
          <a:p>
            <a:fld id="{DB54CEC9-AC8F-4104-B6A6-DF3CB12A2342}" type="slidenum">
              <a:rPr lang="en-US" smtClean="0"/>
              <a:t>‹#›</a:t>
            </a:fld>
            <a:endParaRPr lang="en-US"/>
          </a:p>
        </p:txBody>
      </p:sp>
    </p:spTree>
    <p:extLst>
      <p:ext uri="{BB962C8B-B14F-4D97-AF65-F5344CB8AC3E}">
        <p14:creationId xmlns:p14="http://schemas.microsoft.com/office/powerpoint/2010/main" val="1289020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13A72-18AB-C2BD-88FE-2B70C49699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E89919-6201-1607-2DCC-1EC97048D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735AAA-7A75-016D-0F6E-483704B199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FADC9F-6CCE-BCEF-2B3F-D36310D2484F}"/>
              </a:ext>
            </a:extLst>
          </p:cNvPr>
          <p:cNvSpPr>
            <a:spLocks noGrp="1"/>
          </p:cNvSpPr>
          <p:nvPr>
            <p:ph type="dt" sz="half" idx="10"/>
          </p:nvPr>
        </p:nvSpPr>
        <p:spPr/>
        <p:txBody>
          <a:bodyPr/>
          <a:lstStyle/>
          <a:p>
            <a:fld id="{0F3971CC-C447-4A2F-BB5B-A23A99EEE874}" type="datetimeFigureOut">
              <a:rPr lang="en-US" smtClean="0"/>
              <a:t>11/21/2023</a:t>
            </a:fld>
            <a:endParaRPr lang="en-US"/>
          </a:p>
        </p:txBody>
      </p:sp>
      <p:sp>
        <p:nvSpPr>
          <p:cNvPr id="6" name="Footer Placeholder 5">
            <a:extLst>
              <a:ext uri="{FF2B5EF4-FFF2-40B4-BE49-F238E27FC236}">
                <a16:creationId xmlns:a16="http://schemas.microsoft.com/office/drawing/2014/main" id="{9C547C42-CBD8-4FB7-D785-F1A2AAAB13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67857D-9312-E025-2C4B-E849B914DF81}"/>
              </a:ext>
            </a:extLst>
          </p:cNvPr>
          <p:cNvSpPr>
            <a:spLocks noGrp="1"/>
          </p:cNvSpPr>
          <p:nvPr>
            <p:ph type="sldNum" sz="quarter" idx="12"/>
          </p:nvPr>
        </p:nvSpPr>
        <p:spPr/>
        <p:txBody>
          <a:bodyPr/>
          <a:lstStyle/>
          <a:p>
            <a:fld id="{DB54CEC9-AC8F-4104-B6A6-DF3CB12A2342}" type="slidenum">
              <a:rPr lang="en-US" smtClean="0"/>
              <a:t>‹#›</a:t>
            </a:fld>
            <a:endParaRPr lang="en-US"/>
          </a:p>
        </p:txBody>
      </p:sp>
    </p:spTree>
    <p:extLst>
      <p:ext uri="{BB962C8B-B14F-4D97-AF65-F5344CB8AC3E}">
        <p14:creationId xmlns:p14="http://schemas.microsoft.com/office/powerpoint/2010/main" val="3991514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91A878-4698-2608-8C7A-D582D3663C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A716DA-FAB3-B753-7B2C-AE0547231B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4FD1F3-D7ED-70F4-7013-0921D2C494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3971CC-C447-4A2F-BB5B-A23A99EEE874}" type="datetimeFigureOut">
              <a:rPr lang="en-US" smtClean="0"/>
              <a:t>11/21/2023</a:t>
            </a:fld>
            <a:endParaRPr lang="en-US"/>
          </a:p>
        </p:txBody>
      </p:sp>
      <p:sp>
        <p:nvSpPr>
          <p:cNvPr id="5" name="Footer Placeholder 4">
            <a:extLst>
              <a:ext uri="{FF2B5EF4-FFF2-40B4-BE49-F238E27FC236}">
                <a16:creationId xmlns:a16="http://schemas.microsoft.com/office/drawing/2014/main" id="{E5976D3A-F9D9-2524-BCFE-758AC55FC4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B74BB9-8A34-54F8-8FF0-838BE40B0E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54CEC9-AC8F-4104-B6A6-DF3CB12A2342}" type="slidenum">
              <a:rPr lang="en-US" smtClean="0"/>
              <a:t>‹#›</a:t>
            </a:fld>
            <a:endParaRPr lang="en-US"/>
          </a:p>
        </p:txBody>
      </p:sp>
    </p:spTree>
    <p:extLst>
      <p:ext uri="{BB962C8B-B14F-4D97-AF65-F5344CB8AC3E}">
        <p14:creationId xmlns:p14="http://schemas.microsoft.com/office/powerpoint/2010/main" val="2429910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69090"/>
          </a:xfrm>
        </p:spPr>
      </p:pic>
    </p:spTree>
    <p:extLst>
      <p:ext uri="{BB962C8B-B14F-4D97-AF65-F5344CB8AC3E}">
        <p14:creationId xmlns:p14="http://schemas.microsoft.com/office/powerpoint/2010/main" val="4207459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CBD4D-1084-334A-47A4-ED97CE5121D1}"/>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DEB549B6-B82A-E0AB-4333-9E2AED930914}"/>
              </a:ext>
            </a:extLst>
          </p:cNvPr>
          <p:cNvSpPr/>
          <p:nvPr/>
        </p:nvSpPr>
        <p:spPr>
          <a:xfrm>
            <a:off x="343949" y="295712"/>
            <a:ext cx="11652307" cy="62665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EC20DCE2-7174-B7C8-4E07-AB8986D7B6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3734" y="5339593"/>
            <a:ext cx="1795244" cy="1795244"/>
          </a:xfrm>
          <a:prstGeom prst="rect">
            <a:avLst/>
          </a:prstGeom>
        </p:spPr>
      </p:pic>
      <p:pic>
        <p:nvPicPr>
          <p:cNvPr id="8" name="Picture 7">
            <a:extLst>
              <a:ext uri="{FF2B5EF4-FFF2-40B4-BE49-F238E27FC236}">
                <a16:creationId xmlns:a16="http://schemas.microsoft.com/office/drawing/2014/main" id="{5075778C-928E-41FA-2376-F589C2B07F4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10690893" y="0"/>
            <a:ext cx="1390651" cy="823913"/>
          </a:xfrm>
          <a:prstGeom prst="rect">
            <a:avLst/>
          </a:prstGeom>
        </p:spPr>
      </p:pic>
      <p:pic>
        <p:nvPicPr>
          <p:cNvPr id="3" name="Picture 2">
            <a:extLst>
              <a:ext uri="{FF2B5EF4-FFF2-40B4-BE49-F238E27FC236}">
                <a16:creationId xmlns:a16="http://schemas.microsoft.com/office/drawing/2014/main" id="{F0271F11-9179-D12F-209F-80E791C374DD}"/>
              </a:ext>
            </a:extLst>
          </p:cNvPr>
          <p:cNvPicPr>
            <a:picLocks noChangeAspect="1"/>
          </p:cNvPicPr>
          <p:nvPr/>
        </p:nvPicPr>
        <p:blipFill>
          <a:blip r:embed="rId7"/>
          <a:stretch>
            <a:fillRect/>
          </a:stretch>
        </p:blipFill>
        <p:spPr>
          <a:xfrm>
            <a:off x="10410738" y="4952001"/>
            <a:ext cx="1670807" cy="1868250"/>
          </a:xfrm>
          <a:prstGeom prst="rect">
            <a:avLst/>
          </a:prstGeom>
        </p:spPr>
      </p:pic>
      <p:sp>
        <p:nvSpPr>
          <p:cNvPr id="10" name="TextBox 9">
            <a:extLst>
              <a:ext uri="{FF2B5EF4-FFF2-40B4-BE49-F238E27FC236}">
                <a16:creationId xmlns:a16="http://schemas.microsoft.com/office/drawing/2014/main" id="{33ECA829-0D09-63B2-E56F-C18EE20665D6}"/>
              </a:ext>
            </a:extLst>
          </p:cNvPr>
          <p:cNvSpPr txBox="1"/>
          <p:nvPr/>
        </p:nvSpPr>
        <p:spPr>
          <a:xfrm>
            <a:off x="76551" y="2230537"/>
            <a:ext cx="4006441" cy="1323439"/>
          </a:xfrm>
          <a:prstGeom prst="rect">
            <a:avLst/>
          </a:prstGeom>
          <a:solidFill>
            <a:schemeClr val="accent1">
              <a:lumMod val="20000"/>
              <a:lumOff val="80000"/>
            </a:schemeClr>
          </a:solidFill>
        </p:spPr>
        <p:txBody>
          <a:bodyPr wrap="square" rtlCol="0">
            <a:spAutoFit/>
          </a:bodyPr>
          <a:lstStyle/>
          <a:p>
            <a:pPr lvl="0" algn="ctr"/>
            <a:r>
              <a:rPr lang="en-US" sz="4000" b="1" dirty="0" err="1">
                <a:solidFill>
                  <a:prstClr val="black"/>
                </a:solidFill>
                <a:latin typeface="Times New Roman" panose="02020603050405020304" pitchFamily="18" charset="0"/>
                <a:cs typeface="Times New Roman" panose="02020603050405020304" pitchFamily="18" charset="0"/>
              </a:rPr>
              <a:t>Yêu</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cầu</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đối</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với</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biên</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bản</a:t>
            </a:r>
            <a:endParaRPr lang="en-US" sz="4000" b="1" dirty="0">
              <a:solidFill>
                <a:prstClr val="black"/>
              </a:solidFill>
              <a:latin typeface="Times New Roman" panose="02020603050405020304" pitchFamily="18"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C9CEF76D-C743-82E7-103B-4BB9BEB74308}"/>
              </a:ext>
            </a:extLst>
          </p:cNvPr>
          <p:cNvCxnSpPr>
            <a:cxnSpLocks/>
          </p:cNvCxnSpPr>
          <p:nvPr/>
        </p:nvCxnSpPr>
        <p:spPr>
          <a:xfrm flipV="1">
            <a:off x="4082992" y="1182848"/>
            <a:ext cx="1407602" cy="153053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4B3505D-C1FF-5C2B-5145-0616E335D5E3}"/>
              </a:ext>
            </a:extLst>
          </p:cNvPr>
          <p:cNvSpPr txBox="1"/>
          <p:nvPr/>
        </p:nvSpPr>
        <p:spPr>
          <a:xfrm>
            <a:off x="5371748" y="394439"/>
            <a:ext cx="6820252" cy="1077218"/>
          </a:xfrm>
          <a:prstGeom prst="rect">
            <a:avLst/>
          </a:prstGeom>
          <a:solidFill>
            <a:schemeClr val="accent5">
              <a:lumMod val="40000"/>
              <a:lumOff val="60000"/>
            </a:schemeClr>
          </a:solidFill>
        </p:spPr>
        <p:txBody>
          <a:bodyPr wrap="square" rtlCol="0">
            <a:spAutoFit/>
          </a:bodyPr>
          <a:lstStyle/>
          <a:p>
            <a:pPr lvl="0" algn="ctr"/>
            <a:r>
              <a:rPr lang="vi-VN" sz="3200" b="1" dirty="0">
                <a:solidFill>
                  <a:prstClr val="black"/>
                </a:solidFill>
                <a:latin typeface="Times New Roman" panose="02020603050405020304" pitchFamily="18" charset="0"/>
                <a:cs typeface="Times New Roman" panose="02020603050405020304" pitchFamily="18" charset="0"/>
              </a:rPr>
              <a:t>Phản ánh đúng nội dung của văn bản gốc</a:t>
            </a:r>
            <a:endParaRPr lang="en-US" sz="3200" b="1" dirty="0">
              <a:solidFill>
                <a:prstClr val="black"/>
              </a:solidFill>
              <a:latin typeface="Times New Roman" panose="02020603050405020304" pitchFamily="18"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38C98D08-B9D5-1798-5C77-C6ED2A28F01E}"/>
              </a:ext>
            </a:extLst>
          </p:cNvPr>
          <p:cNvCxnSpPr>
            <a:cxnSpLocks/>
          </p:cNvCxnSpPr>
          <p:nvPr/>
        </p:nvCxnSpPr>
        <p:spPr>
          <a:xfrm flipV="1">
            <a:off x="4084393" y="2396803"/>
            <a:ext cx="1276171" cy="29749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DF17C1E-5979-3DB1-AA9E-81FF46681A03}"/>
              </a:ext>
            </a:extLst>
          </p:cNvPr>
          <p:cNvSpPr txBox="1"/>
          <p:nvPr/>
        </p:nvSpPr>
        <p:spPr>
          <a:xfrm>
            <a:off x="5373150" y="1858194"/>
            <a:ext cx="6825143" cy="1077218"/>
          </a:xfrm>
          <a:prstGeom prst="rect">
            <a:avLst/>
          </a:prstGeom>
          <a:solidFill>
            <a:schemeClr val="accent2">
              <a:lumMod val="60000"/>
              <a:lumOff val="40000"/>
            </a:schemeClr>
          </a:solidFill>
        </p:spPr>
        <p:txBody>
          <a:bodyPr wrap="square" rtlCol="0">
            <a:spAutoFit/>
          </a:bodyPr>
          <a:lstStyle/>
          <a:p>
            <a:pPr lvl="0" algn="ctr"/>
            <a:r>
              <a:rPr lang="vi-VN" sz="3200" b="1" dirty="0">
                <a:solidFill>
                  <a:prstClr val="black"/>
                </a:solidFill>
                <a:latin typeface="Times New Roman" panose="02020603050405020304" pitchFamily="18" charset="0"/>
                <a:cs typeface="Times New Roman" panose="02020603050405020304" pitchFamily="18" charset="0"/>
              </a:rPr>
              <a:t>Trình bày được những ý chính, những điểm quan trọng của văn bản gốc</a:t>
            </a:r>
            <a:endParaRPr lang="en-US" sz="3200" b="1" dirty="0">
              <a:solidFill>
                <a:prstClr val="black"/>
              </a:solidFill>
              <a:latin typeface="Times New Roman" panose="02020603050405020304" pitchFamily="18" charset="0"/>
              <a:cs typeface="Times New Roman" panose="02020603050405020304" pitchFamily="18" charset="0"/>
            </a:endParaRPr>
          </a:p>
        </p:txBody>
      </p:sp>
      <p:cxnSp>
        <p:nvCxnSpPr>
          <p:cNvPr id="21" name="Straight Connector 20">
            <a:extLst>
              <a:ext uri="{FF2B5EF4-FFF2-40B4-BE49-F238E27FC236}">
                <a16:creationId xmlns:a16="http://schemas.microsoft.com/office/drawing/2014/main" id="{1B3F1EC4-BB0E-3A1F-3ED8-3335FD7164F9}"/>
              </a:ext>
            </a:extLst>
          </p:cNvPr>
          <p:cNvCxnSpPr>
            <a:cxnSpLocks/>
          </p:cNvCxnSpPr>
          <p:nvPr/>
        </p:nvCxnSpPr>
        <p:spPr>
          <a:xfrm>
            <a:off x="4159543" y="2730704"/>
            <a:ext cx="1212206" cy="116224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1A801EA-7D83-0190-4854-AC2A91FE1B4E}"/>
              </a:ext>
            </a:extLst>
          </p:cNvPr>
          <p:cNvSpPr txBox="1"/>
          <p:nvPr/>
        </p:nvSpPr>
        <p:spPr>
          <a:xfrm>
            <a:off x="5366858" y="3356274"/>
            <a:ext cx="6825142" cy="1077218"/>
          </a:xfrm>
          <a:prstGeom prst="rect">
            <a:avLst/>
          </a:prstGeom>
          <a:solidFill>
            <a:schemeClr val="accent6">
              <a:lumMod val="60000"/>
              <a:lumOff val="40000"/>
            </a:schemeClr>
          </a:solidFill>
        </p:spPr>
        <p:txBody>
          <a:bodyPr wrap="square" rtlCol="0">
            <a:spAutoFit/>
          </a:bodyPr>
          <a:lstStyle/>
          <a:p>
            <a:pPr lvl="0" algn="ctr"/>
            <a:r>
              <a:rPr lang="vi-VN" sz="3200" b="1" dirty="0">
                <a:solidFill>
                  <a:prstClr val="black"/>
                </a:solidFill>
                <a:latin typeface="Times New Roman" panose="02020603050405020304" pitchFamily="18" charset="0"/>
                <a:cs typeface="Times New Roman" panose="02020603050405020304" pitchFamily="18" charset="0"/>
              </a:rPr>
              <a:t>Sử dụng các từ ngữ quan trọng của văn bản gốc</a:t>
            </a:r>
            <a:endParaRPr lang="en-US" sz="3200" b="1" dirty="0">
              <a:solidFill>
                <a:prstClr val="black"/>
              </a:solidFill>
              <a:latin typeface="Times New Roman" panose="02020603050405020304" pitchFamily="18" charset="0"/>
              <a:cs typeface="Times New Roman" panose="02020603050405020304" pitchFamily="18" charset="0"/>
            </a:endParaRPr>
          </a:p>
        </p:txBody>
      </p:sp>
      <p:cxnSp>
        <p:nvCxnSpPr>
          <p:cNvPr id="24" name="Straight Connector 23">
            <a:extLst>
              <a:ext uri="{FF2B5EF4-FFF2-40B4-BE49-F238E27FC236}">
                <a16:creationId xmlns:a16="http://schemas.microsoft.com/office/drawing/2014/main" id="{47871E27-1D5D-5C58-1990-A62A8995B498}"/>
              </a:ext>
            </a:extLst>
          </p:cNvPr>
          <p:cNvCxnSpPr>
            <a:cxnSpLocks/>
          </p:cNvCxnSpPr>
          <p:nvPr/>
        </p:nvCxnSpPr>
        <p:spPr>
          <a:xfrm>
            <a:off x="4095578" y="2694299"/>
            <a:ext cx="1289454" cy="256238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BFF21F5-07C0-B381-5E6D-B5E2BB664D2F}"/>
              </a:ext>
            </a:extLst>
          </p:cNvPr>
          <p:cNvSpPr txBox="1"/>
          <p:nvPr/>
        </p:nvSpPr>
        <p:spPr>
          <a:xfrm>
            <a:off x="5360563" y="5013782"/>
            <a:ext cx="6837729" cy="1077218"/>
          </a:xfrm>
          <a:prstGeom prst="rect">
            <a:avLst/>
          </a:prstGeom>
          <a:solidFill>
            <a:srgbClr val="00B0F0"/>
          </a:solidFill>
        </p:spPr>
        <p:txBody>
          <a:bodyPr wrap="square" rtlCol="0">
            <a:spAutoFit/>
          </a:bodyPr>
          <a:lstStyle/>
          <a:p>
            <a:pPr lvl="0" algn="ctr"/>
            <a:r>
              <a:rPr lang="vi-VN" sz="3200" b="1" dirty="0">
                <a:solidFill>
                  <a:prstClr val="black"/>
                </a:solidFill>
                <a:latin typeface="Times New Roman" panose="02020603050405020304" pitchFamily="18" charset="0"/>
                <a:cs typeface="Times New Roman" panose="02020603050405020304" pitchFamily="18" charset="0"/>
              </a:rPr>
              <a:t>Đáp ứng được những yêu cầu khác nhau về độ dài của văn bản tóm tắt</a:t>
            </a:r>
            <a:endParaRPr lang="en-US" sz="32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90163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p:cTn id="55" dur="500" fill="hold"/>
                                        <p:tgtEl>
                                          <p:spTgt spid="25"/>
                                        </p:tgtEl>
                                        <p:attrNameLst>
                                          <p:attrName>ppt_w</p:attrName>
                                        </p:attrNameLst>
                                      </p:cBhvr>
                                      <p:tavLst>
                                        <p:tav tm="0">
                                          <p:val>
                                            <p:fltVal val="0"/>
                                          </p:val>
                                        </p:tav>
                                        <p:tav tm="100000">
                                          <p:val>
                                            <p:strVal val="#ppt_w"/>
                                          </p:val>
                                        </p:tav>
                                      </p:tavLst>
                                    </p:anim>
                                    <p:anim calcmode="lin" valueType="num">
                                      <p:cBhvr>
                                        <p:cTn id="56" dur="500" fill="hold"/>
                                        <p:tgtEl>
                                          <p:spTgt spid="25"/>
                                        </p:tgtEl>
                                        <p:attrNameLst>
                                          <p:attrName>ppt_h</p:attrName>
                                        </p:attrNameLst>
                                      </p:cBhvr>
                                      <p:tavLst>
                                        <p:tav tm="0">
                                          <p:val>
                                            <p:fltVal val="0"/>
                                          </p:val>
                                        </p:tav>
                                        <p:tav tm="100000">
                                          <p:val>
                                            <p:strVal val="#ppt_h"/>
                                          </p:val>
                                        </p:tav>
                                      </p:tavLst>
                                    </p:anim>
                                    <p:animEffect transition="in" filter="fade">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6" grpId="0" animBg="1"/>
      <p:bldP spid="22"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2AE30B-5E59-623E-1C69-D2950620D622}"/>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0D0F9259-5BA6-236E-2D7A-87C07EC257ED}"/>
              </a:ext>
            </a:extLst>
          </p:cNvPr>
          <p:cNvSpPr txBox="1"/>
          <p:nvPr/>
        </p:nvSpPr>
        <p:spPr>
          <a:xfrm>
            <a:off x="2541864" y="1975878"/>
            <a:ext cx="8867164"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III. Thực hành viết theo các bước</a:t>
            </a:r>
            <a:endParaRPr kumimoji="0" lang="en-US" sz="6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900580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45F07E-6867-E8C2-DA92-2B376031AB1A}"/>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FEF8438-CDCD-6E1B-4082-6608C128C4DB}"/>
              </a:ext>
            </a:extLst>
          </p:cNvPr>
          <p:cNvSpPr txBox="1"/>
          <p:nvPr/>
        </p:nvSpPr>
        <p:spPr>
          <a:xfrm>
            <a:off x="2044817" y="2136338"/>
            <a:ext cx="8273642" cy="2585323"/>
          </a:xfrm>
          <a:prstGeom prst="rect">
            <a:avLst/>
          </a:prstGeom>
          <a:noFill/>
        </p:spPr>
        <p:txBody>
          <a:bodyPr wrap="square">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5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5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5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5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5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5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khoảng</a:t>
            </a:r>
            <a:r>
              <a:rPr kumimoji="0" lang="en-US" sz="5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6-8 </a:t>
            </a:r>
            <a:r>
              <a:rPr kumimoji="0" lang="en-US" sz="5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5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tóm</a:t>
            </a:r>
            <a:r>
              <a:rPr kumimoji="0" lang="en-US" sz="5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tắt</a:t>
            </a:r>
            <a:r>
              <a:rPr kumimoji="0" lang="en-US" sz="5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5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5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Bầy</a:t>
            </a:r>
            <a:r>
              <a:rPr kumimoji="0" lang="en-US" sz="5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5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chìa</a:t>
            </a:r>
            <a:r>
              <a:rPr kumimoji="0" lang="en-US" sz="5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vôi</a:t>
            </a:r>
            <a:endParaRPr kumimoji="0" lang="en-US" sz="5400" b="1"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16437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45F07E-6867-E8C2-DA92-2B376031AB1A}"/>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D67F10A7-3395-D78A-8B20-0A012CACB1F6}"/>
              </a:ext>
            </a:extLst>
          </p:cNvPr>
          <p:cNvSpPr txBox="1"/>
          <p:nvPr/>
        </p:nvSpPr>
        <p:spPr>
          <a:xfrm>
            <a:off x="3800214" y="755010"/>
            <a:ext cx="4158511" cy="646331"/>
          </a:xfrm>
          <a:prstGeom prst="rect">
            <a:avLst/>
          </a:prstGeom>
          <a:noFill/>
        </p:spPr>
        <p:txBody>
          <a:bodyPr wrap="none" rtlCol="0">
            <a:spAutoFit/>
          </a:bodyPr>
          <a:lstStyle/>
          <a:p>
            <a:r>
              <a:rPr lang="vi-VN" sz="3600" b="1" dirty="0">
                <a:latin typeface="Times New Roman" panose="02020603050405020304" pitchFamily="18" charset="0"/>
                <a:cs typeface="Times New Roman" panose="02020603050405020304" pitchFamily="18" charset="0"/>
              </a:rPr>
              <a:t>1. Trước khi tóm tắt</a:t>
            </a:r>
            <a:endParaRPr lang="en-US" sz="3600" b="1"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BB612B83-73F7-4A1B-5B96-BF23ABDC09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9893938" y="755010"/>
            <a:ext cx="1390651" cy="823913"/>
          </a:xfrm>
          <a:prstGeom prst="rect">
            <a:avLst/>
          </a:prstGeom>
        </p:spPr>
      </p:pic>
      <p:pic>
        <p:nvPicPr>
          <p:cNvPr id="7" name="Picture 6">
            <a:extLst>
              <a:ext uri="{FF2B5EF4-FFF2-40B4-BE49-F238E27FC236}">
                <a16:creationId xmlns:a16="http://schemas.microsoft.com/office/drawing/2014/main" id="{E4ABE855-A3BD-5CAF-BFC3-EF5C9B98A460}"/>
              </a:ext>
            </a:extLst>
          </p:cNvPr>
          <p:cNvPicPr>
            <a:picLocks noChangeAspect="1"/>
          </p:cNvPicPr>
          <p:nvPr/>
        </p:nvPicPr>
        <p:blipFill>
          <a:blip r:embed="rId5"/>
          <a:stretch>
            <a:fillRect/>
          </a:stretch>
        </p:blipFill>
        <p:spPr>
          <a:xfrm>
            <a:off x="2550252" y="791371"/>
            <a:ext cx="796955" cy="891132"/>
          </a:xfrm>
          <a:prstGeom prst="rect">
            <a:avLst/>
          </a:prstGeom>
        </p:spPr>
      </p:pic>
      <p:pic>
        <p:nvPicPr>
          <p:cNvPr id="8" name="Picture 7">
            <a:extLst>
              <a:ext uri="{FF2B5EF4-FFF2-40B4-BE49-F238E27FC236}">
                <a16:creationId xmlns:a16="http://schemas.microsoft.com/office/drawing/2014/main" id="{D1968158-6CA7-1360-BC39-A08C2931B285}"/>
              </a:ext>
            </a:extLst>
          </p:cNvPr>
          <p:cNvPicPr>
            <a:picLocks noChangeAspect="1"/>
          </p:cNvPicPr>
          <p:nvPr/>
        </p:nvPicPr>
        <p:blipFill>
          <a:blip r:embed="rId5"/>
          <a:stretch>
            <a:fillRect/>
          </a:stretch>
        </p:blipFill>
        <p:spPr>
          <a:xfrm>
            <a:off x="8283252" y="687791"/>
            <a:ext cx="796955" cy="891132"/>
          </a:xfrm>
          <a:prstGeom prst="rect">
            <a:avLst/>
          </a:prstGeom>
        </p:spPr>
      </p:pic>
      <p:grpSp>
        <p:nvGrpSpPr>
          <p:cNvPr id="12" name="组合 2">
            <a:extLst>
              <a:ext uri="{FF2B5EF4-FFF2-40B4-BE49-F238E27FC236}">
                <a16:creationId xmlns:a16="http://schemas.microsoft.com/office/drawing/2014/main" id="{AA4D9AF7-3819-C78B-FE71-F550EC8E8A04}"/>
              </a:ext>
            </a:extLst>
          </p:cNvPr>
          <p:cNvGrpSpPr/>
          <p:nvPr/>
        </p:nvGrpSpPr>
        <p:grpSpPr>
          <a:xfrm>
            <a:off x="908603" y="3222160"/>
            <a:ext cx="3026429" cy="2524706"/>
            <a:chOff x="1949253" y="1627716"/>
            <a:chExt cx="3271491" cy="2309600"/>
          </a:xfrm>
        </p:grpSpPr>
        <p:grpSp>
          <p:nvGrpSpPr>
            <p:cNvPr id="13" name="组合 135">
              <a:extLst>
                <a:ext uri="{FF2B5EF4-FFF2-40B4-BE49-F238E27FC236}">
                  <a16:creationId xmlns:a16="http://schemas.microsoft.com/office/drawing/2014/main" id="{612305DD-5FFC-CF44-A72F-B512F0308CE1}"/>
                </a:ext>
              </a:extLst>
            </p:cNvPr>
            <p:cNvGrpSpPr/>
            <p:nvPr/>
          </p:nvGrpSpPr>
          <p:grpSpPr>
            <a:xfrm>
              <a:off x="1949253" y="1627716"/>
              <a:ext cx="3271491" cy="2309600"/>
              <a:chOff x="3246438" y="1068388"/>
              <a:chExt cx="5711825" cy="4678363"/>
            </a:xfrm>
            <a:solidFill>
              <a:schemeClr val="tx1"/>
            </a:solidFill>
          </p:grpSpPr>
          <p:sp>
            <p:nvSpPr>
              <p:cNvPr id="15" name="Freeform 5">
                <a:extLst>
                  <a:ext uri="{FF2B5EF4-FFF2-40B4-BE49-F238E27FC236}">
                    <a16:creationId xmlns:a16="http://schemas.microsoft.com/office/drawing/2014/main" id="{2FC1CE42-3CEC-2083-6592-114762CDB4B7}"/>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 name="Freeform 6">
                <a:extLst>
                  <a:ext uri="{FF2B5EF4-FFF2-40B4-BE49-F238E27FC236}">
                    <a16:creationId xmlns:a16="http://schemas.microsoft.com/office/drawing/2014/main" id="{0C6B94A1-4497-BC42-7D37-C54E9F46E471}"/>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7">
                <a:extLst>
                  <a:ext uri="{FF2B5EF4-FFF2-40B4-BE49-F238E27FC236}">
                    <a16:creationId xmlns:a16="http://schemas.microsoft.com/office/drawing/2014/main" id="{5C1A968C-C5C8-1ACE-EF46-B361DC1A34AE}"/>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8">
                <a:extLst>
                  <a:ext uri="{FF2B5EF4-FFF2-40B4-BE49-F238E27FC236}">
                    <a16:creationId xmlns:a16="http://schemas.microsoft.com/office/drawing/2014/main" id="{96D85061-B4BA-7C77-C6F8-A5D9ECE555B3}"/>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9">
                <a:extLst>
                  <a:ext uri="{FF2B5EF4-FFF2-40B4-BE49-F238E27FC236}">
                    <a16:creationId xmlns:a16="http://schemas.microsoft.com/office/drawing/2014/main" id="{CD3D9E0D-50A7-F3A6-7AD9-F7DA69904B74}"/>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0">
                <a:extLst>
                  <a:ext uri="{FF2B5EF4-FFF2-40B4-BE49-F238E27FC236}">
                    <a16:creationId xmlns:a16="http://schemas.microsoft.com/office/drawing/2014/main" id="{5C0BD739-12DA-29B4-46C0-847E3435DFBB}"/>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1">
                <a:extLst>
                  <a:ext uri="{FF2B5EF4-FFF2-40B4-BE49-F238E27FC236}">
                    <a16:creationId xmlns:a16="http://schemas.microsoft.com/office/drawing/2014/main" id="{5538D14F-7F79-7C8A-9D87-CA8348528004}"/>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2" name="组合 143">
                <a:extLst>
                  <a:ext uri="{FF2B5EF4-FFF2-40B4-BE49-F238E27FC236}">
                    <a16:creationId xmlns:a16="http://schemas.microsoft.com/office/drawing/2014/main" id="{9DED0621-C243-B67D-0B4F-96692FF02382}"/>
                  </a:ext>
                </a:extLst>
              </p:cNvPr>
              <p:cNvGrpSpPr/>
              <p:nvPr/>
            </p:nvGrpSpPr>
            <p:grpSpPr>
              <a:xfrm>
                <a:off x="3517901" y="1225551"/>
                <a:ext cx="5260975" cy="4090987"/>
                <a:chOff x="3517901" y="1225551"/>
                <a:chExt cx="5260975" cy="4090987"/>
              </a:xfrm>
              <a:grpFill/>
            </p:grpSpPr>
            <p:sp>
              <p:nvSpPr>
                <p:cNvPr id="23" name="Freeform 12">
                  <a:extLst>
                    <a:ext uri="{FF2B5EF4-FFF2-40B4-BE49-F238E27FC236}">
                      <a16:creationId xmlns:a16="http://schemas.microsoft.com/office/drawing/2014/main" id="{A64D617F-E7BF-4FA5-3472-FA72366AD339}"/>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13">
                  <a:extLst>
                    <a:ext uri="{FF2B5EF4-FFF2-40B4-BE49-F238E27FC236}">
                      <a16:creationId xmlns:a16="http://schemas.microsoft.com/office/drawing/2014/main" id="{9869E6D1-4F92-98C9-5344-7580D916D585}"/>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4">
                  <a:extLst>
                    <a:ext uri="{FF2B5EF4-FFF2-40B4-BE49-F238E27FC236}">
                      <a16:creationId xmlns:a16="http://schemas.microsoft.com/office/drawing/2014/main" id="{248DB090-9EA7-5516-CA6E-9A96F159C647}"/>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5">
                  <a:extLst>
                    <a:ext uri="{FF2B5EF4-FFF2-40B4-BE49-F238E27FC236}">
                      <a16:creationId xmlns:a16="http://schemas.microsoft.com/office/drawing/2014/main" id="{4803786D-8540-0D70-18BA-6D995CBE9918}"/>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6">
                  <a:extLst>
                    <a:ext uri="{FF2B5EF4-FFF2-40B4-BE49-F238E27FC236}">
                      <a16:creationId xmlns:a16="http://schemas.microsoft.com/office/drawing/2014/main" id="{FED60347-1BF4-251C-20D4-64A39F99108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7">
                  <a:extLst>
                    <a:ext uri="{FF2B5EF4-FFF2-40B4-BE49-F238E27FC236}">
                      <a16:creationId xmlns:a16="http://schemas.microsoft.com/office/drawing/2014/main" id="{F132D0F4-1035-114F-0430-6F6FF92F8877}"/>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8">
                  <a:extLst>
                    <a:ext uri="{FF2B5EF4-FFF2-40B4-BE49-F238E27FC236}">
                      <a16:creationId xmlns:a16="http://schemas.microsoft.com/office/drawing/2014/main" id="{F312B59F-589C-0D13-A0B8-0715B8C37F17}"/>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9">
                  <a:extLst>
                    <a:ext uri="{FF2B5EF4-FFF2-40B4-BE49-F238E27FC236}">
                      <a16:creationId xmlns:a16="http://schemas.microsoft.com/office/drawing/2014/main" id="{B876731B-52AE-CE5D-F80A-FB565F6A66C9}"/>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0">
                  <a:extLst>
                    <a:ext uri="{FF2B5EF4-FFF2-40B4-BE49-F238E27FC236}">
                      <a16:creationId xmlns:a16="http://schemas.microsoft.com/office/drawing/2014/main" id="{00EA5479-3460-DC8D-B819-FB119DCC9C98}"/>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1">
                  <a:extLst>
                    <a:ext uri="{FF2B5EF4-FFF2-40B4-BE49-F238E27FC236}">
                      <a16:creationId xmlns:a16="http://schemas.microsoft.com/office/drawing/2014/main" id="{759A9CD8-6D46-1266-0CC8-A54CBA58207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2">
                  <a:extLst>
                    <a:ext uri="{FF2B5EF4-FFF2-40B4-BE49-F238E27FC236}">
                      <a16:creationId xmlns:a16="http://schemas.microsoft.com/office/drawing/2014/main" id="{3DC89659-E7F8-8A3C-9849-5C41B47377B0}"/>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3">
                  <a:extLst>
                    <a:ext uri="{FF2B5EF4-FFF2-40B4-BE49-F238E27FC236}">
                      <a16:creationId xmlns:a16="http://schemas.microsoft.com/office/drawing/2014/main" id="{A975C038-550E-3593-5069-E7B247480DD9}"/>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4">
                  <a:extLst>
                    <a:ext uri="{FF2B5EF4-FFF2-40B4-BE49-F238E27FC236}">
                      <a16:creationId xmlns:a16="http://schemas.microsoft.com/office/drawing/2014/main" id="{20CE2BFA-FB9E-2947-1A3E-994435B60776}"/>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5">
                  <a:extLst>
                    <a:ext uri="{FF2B5EF4-FFF2-40B4-BE49-F238E27FC236}">
                      <a16:creationId xmlns:a16="http://schemas.microsoft.com/office/drawing/2014/main" id="{E3E194CB-72BE-9913-1C75-2726993C9E29}"/>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6">
                  <a:extLst>
                    <a:ext uri="{FF2B5EF4-FFF2-40B4-BE49-F238E27FC236}">
                      <a16:creationId xmlns:a16="http://schemas.microsoft.com/office/drawing/2014/main" id="{72356F9A-95C9-45EC-E633-56581F31C3EA}"/>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7">
                  <a:extLst>
                    <a:ext uri="{FF2B5EF4-FFF2-40B4-BE49-F238E27FC236}">
                      <a16:creationId xmlns:a16="http://schemas.microsoft.com/office/drawing/2014/main" id="{4577DFFD-1FEF-7C48-4B1A-6F0E3B9A0BB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8">
                  <a:extLst>
                    <a:ext uri="{FF2B5EF4-FFF2-40B4-BE49-F238E27FC236}">
                      <a16:creationId xmlns:a16="http://schemas.microsoft.com/office/drawing/2014/main" id="{4581F4EB-F8A8-FE66-5438-C2C52F186181}"/>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9">
                  <a:extLst>
                    <a:ext uri="{FF2B5EF4-FFF2-40B4-BE49-F238E27FC236}">
                      <a16:creationId xmlns:a16="http://schemas.microsoft.com/office/drawing/2014/main" id="{C9F2B2C6-1C28-CD37-1BB4-FA994CA06205}"/>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0">
                  <a:extLst>
                    <a:ext uri="{FF2B5EF4-FFF2-40B4-BE49-F238E27FC236}">
                      <a16:creationId xmlns:a16="http://schemas.microsoft.com/office/drawing/2014/main" id="{38FCD6D1-E763-DB63-0124-FF133125EBC6}"/>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1">
                  <a:extLst>
                    <a:ext uri="{FF2B5EF4-FFF2-40B4-BE49-F238E27FC236}">
                      <a16:creationId xmlns:a16="http://schemas.microsoft.com/office/drawing/2014/main" id="{444DA985-0DC1-22D3-8879-7C317E0ABA30}"/>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2">
                  <a:extLst>
                    <a:ext uri="{FF2B5EF4-FFF2-40B4-BE49-F238E27FC236}">
                      <a16:creationId xmlns:a16="http://schemas.microsoft.com/office/drawing/2014/main" id="{84A4B104-2F27-DA27-B344-0DEC76A7E71A}"/>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3">
                  <a:extLst>
                    <a:ext uri="{FF2B5EF4-FFF2-40B4-BE49-F238E27FC236}">
                      <a16:creationId xmlns:a16="http://schemas.microsoft.com/office/drawing/2014/main" id="{EE6DB28E-EBCB-9885-DBB0-080520ACA539}"/>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4">
                  <a:extLst>
                    <a:ext uri="{FF2B5EF4-FFF2-40B4-BE49-F238E27FC236}">
                      <a16:creationId xmlns:a16="http://schemas.microsoft.com/office/drawing/2014/main" id="{99A6C44A-50D4-2FB5-180A-5C92856EF512}"/>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5">
                  <a:extLst>
                    <a:ext uri="{FF2B5EF4-FFF2-40B4-BE49-F238E27FC236}">
                      <a16:creationId xmlns:a16="http://schemas.microsoft.com/office/drawing/2014/main" id="{FF9D17CD-514D-13A8-4839-59C9933EB7EA}"/>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6">
                  <a:extLst>
                    <a:ext uri="{FF2B5EF4-FFF2-40B4-BE49-F238E27FC236}">
                      <a16:creationId xmlns:a16="http://schemas.microsoft.com/office/drawing/2014/main" id="{1E667793-0E55-03EC-999E-5520FEB611D8}"/>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7">
                  <a:extLst>
                    <a:ext uri="{FF2B5EF4-FFF2-40B4-BE49-F238E27FC236}">
                      <a16:creationId xmlns:a16="http://schemas.microsoft.com/office/drawing/2014/main" id="{9FDC0094-A031-A961-7D58-84CF64F2F8A7}"/>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8">
                  <a:extLst>
                    <a:ext uri="{FF2B5EF4-FFF2-40B4-BE49-F238E27FC236}">
                      <a16:creationId xmlns:a16="http://schemas.microsoft.com/office/drawing/2014/main" id="{3EBD3D51-0452-332C-CE94-C704B491044D}"/>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9">
                  <a:extLst>
                    <a:ext uri="{FF2B5EF4-FFF2-40B4-BE49-F238E27FC236}">
                      <a16:creationId xmlns:a16="http://schemas.microsoft.com/office/drawing/2014/main" id="{8A6F1A7A-75D6-A46E-2BD7-F87F485AE1E9}"/>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0">
                  <a:extLst>
                    <a:ext uri="{FF2B5EF4-FFF2-40B4-BE49-F238E27FC236}">
                      <a16:creationId xmlns:a16="http://schemas.microsoft.com/office/drawing/2014/main" id="{35EEE00F-BEF6-0FEA-D3EC-B7F4778202CF}"/>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1">
                  <a:extLst>
                    <a:ext uri="{FF2B5EF4-FFF2-40B4-BE49-F238E27FC236}">
                      <a16:creationId xmlns:a16="http://schemas.microsoft.com/office/drawing/2014/main" id="{50A68A9A-609F-EE7B-1909-70637E97119B}"/>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2">
                  <a:extLst>
                    <a:ext uri="{FF2B5EF4-FFF2-40B4-BE49-F238E27FC236}">
                      <a16:creationId xmlns:a16="http://schemas.microsoft.com/office/drawing/2014/main" id="{07624528-DBF0-4D82-7BF1-9F282FA3869B}"/>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3">
                  <a:extLst>
                    <a:ext uri="{FF2B5EF4-FFF2-40B4-BE49-F238E27FC236}">
                      <a16:creationId xmlns:a16="http://schemas.microsoft.com/office/drawing/2014/main" id="{B06D3A5F-3BC6-A8E1-B312-09C878D44EDD}"/>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4">
                  <a:extLst>
                    <a:ext uri="{FF2B5EF4-FFF2-40B4-BE49-F238E27FC236}">
                      <a16:creationId xmlns:a16="http://schemas.microsoft.com/office/drawing/2014/main" id="{3A172AE8-D107-BE62-B532-474DF2A63F48}"/>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5">
                  <a:extLst>
                    <a:ext uri="{FF2B5EF4-FFF2-40B4-BE49-F238E27FC236}">
                      <a16:creationId xmlns:a16="http://schemas.microsoft.com/office/drawing/2014/main" id="{CB2ADF55-44A1-9493-E586-B116F7217161}"/>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6">
                  <a:extLst>
                    <a:ext uri="{FF2B5EF4-FFF2-40B4-BE49-F238E27FC236}">
                      <a16:creationId xmlns:a16="http://schemas.microsoft.com/office/drawing/2014/main" id="{A684B6FA-A5BA-F192-0E17-CBD5A84F2E1C}"/>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7">
                  <a:extLst>
                    <a:ext uri="{FF2B5EF4-FFF2-40B4-BE49-F238E27FC236}">
                      <a16:creationId xmlns:a16="http://schemas.microsoft.com/office/drawing/2014/main" id="{698863CB-7F1D-DACE-3FC3-53319D4F6CD4}"/>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8">
                  <a:extLst>
                    <a:ext uri="{FF2B5EF4-FFF2-40B4-BE49-F238E27FC236}">
                      <a16:creationId xmlns:a16="http://schemas.microsoft.com/office/drawing/2014/main" id="{0411A9F8-AC92-60B9-981A-BE74D09BFA5E}"/>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9">
                  <a:extLst>
                    <a:ext uri="{FF2B5EF4-FFF2-40B4-BE49-F238E27FC236}">
                      <a16:creationId xmlns:a16="http://schemas.microsoft.com/office/drawing/2014/main" id="{528974A4-7114-018E-8664-7295672D2B24}"/>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0">
                  <a:extLst>
                    <a:ext uri="{FF2B5EF4-FFF2-40B4-BE49-F238E27FC236}">
                      <a16:creationId xmlns:a16="http://schemas.microsoft.com/office/drawing/2014/main" id="{32951CC0-80F6-F028-87C1-C0089A70B12E}"/>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1">
                  <a:extLst>
                    <a:ext uri="{FF2B5EF4-FFF2-40B4-BE49-F238E27FC236}">
                      <a16:creationId xmlns:a16="http://schemas.microsoft.com/office/drawing/2014/main" id="{206CF8CE-9B48-6A6D-D14D-F4C47F61DAA6}"/>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2">
                  <a:extLst>
                    <a:ext uri="{FF2B5EF4-FFF2-40B4-BE49-F238E27FC236}">
                      <a16:creationId xmlns:a16="http://schemas.microsoft.com/office/drawing/2014/main" id="{BB54E40E-7CAF-7E1B-9398-24C77C64C3C1}"/>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3">
                  <a:extLst>
                    <a:ext uri="{FF2B5EF4-FFF2-40B4-BE49-F238E27FC236}">
                      <a16:creationId xmlns:a16="http://schemas.microsoft.com/office/drawing/2014/main" id="{962E0931-332E-CD8E-B4CC-9AF1874F3FAC}"/>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4">
                  <a:extLst>
                    <a:ext uri="{FF2B5EF4-FFF2-40B4-BE49-F238E27FC236}">
                      <a16:creationId xmlns:a16="http://schemas.microsoft.com/office/drawing/2014/main" id="{DE4362AB-D0C3-F343-1805-F997951AE3D1}"/>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5">
                  <a:extLst>
                    <a:ext uri="{FF2B5EF4-FFF2-40B4-BE49-F238E27FC236}">
                      <a16:creationId xmlns:a16="http://schemas.microsoft.com/office/drawing/2014/main" id="{C7817AEC-8CBF-4743-8172-D630B122C57D}"/>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6">
                  <a:extLst>
                    <a:ext uri="{FF2B5EF4-FFF2-40B4-BE49-F238E27FC236}">
                      <a16:creationId xmlns:a16="http://schemas.microsoft.com/office/drawing/2014/main" id="{C295E60A-53C5-EF45-E766-2EC2A32DA57B}"/>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7">
                  <a:extLst>
                    <a:ext uri="{FF2B5EF4-FFF2-40B4-BE49-F238E27FC236}">
                      <a16:creationId xmlns:a16="http://schemas.microsoft.com/office/drawing/2014/main" id="{0128C7DC-C0EF-8043-3FDB-DE5F10CD01C6}"/>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8">
                  <a:extLst>
                    <a:ext uri="{FF2B5EF4-FFF2-40B4-BE49-F238E27FC236}">
                      <a16:creationId xmlns:a16="http://schemas.microsoft.com/office/drawing/2014/main" id="{0A61B4CF-D2EF-65C8-294B-43631574F2AC}"/>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9">
                  <a:extLst>
                    <a:ext uri="{FF2B5EF4-FFF2-40B4-BE49-F238E27FC236}">
                      <a16:creationId xmlns:a16="http://schemas.microsoft.com/office/drawing/2014/main" id="{7D511E12-64D3-89AD-11CC-511CF75ED586}"/>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0">
                  <a:extLst>
                    <a:ext uri="{FF2B5EF4-FFF2-40B4-BE49-F238E27FC236}">
                      <a16:creationId xmlns:a16="http://schemas.microsoft.com/office/drawing/2014/main" id="{C53A46DE-8B42-E512-DB75-EDE4DC7ABC0E}"/>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1">
                  <a:extLst>
                    <a:ext uri="{FF2B5EF4-FFF2-40B4-BE49-F238E27FC236}">
                      <a16:creationId xmlns:a16="http://schemas.microsoft.com/office/drawing/2014/main" id="{A0CA9EAA-0459-DE9A-FEDD-F4B3BFA3B650}"/>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2">
                  <a:extLst>
                    <a:ext uri="{FF2B5EF4-FFF2-40B4-BE49-F238E27FC236}">
                      <a16:creationId xmlns:a16="http://schemas.microsoft.com/office/drawing/2014/main" id="{674A3F31-BAE4-D275-3B9F-D47EA06356D8}"/>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3">
                  <a:extLst>
                    <a:ext uri="{FF2B5EF4-FFF2-40B4-BE49-F238E27FC236}">
                      <a16:creationId xmlns:a16="http://schemas.microsoft.com/office/drawing/2014/main" id="{63082C37-A628-E05A-4092-6EDDA175FD04}"/>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4">
                  <a:extLst>
                    <a:ext uri="{FF2B5EF4-FFF2-40B4-BE49-F238E27FC236}">
                      <a16:creationId xmlns:a16="http://schemas.microsoft.com/office/drawing/2014/main" id="{7DF15D23-E14E-90F1-6E0A-45BFE26C76BA}"/>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5">
                  <a:extLst>
                    <a:ext uri="{FF2B5EF4-FFF2-40B4-BE49-F238E27FC236}">
                      <a16:creationId xmlns:a16="http://schemas.microsoft.com/office/drawing/2014/main" id="{9F85B1FA-E1BA-F757-F808-2DF374DDED84}"/>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6">
                  <a:extLst>
                    <a:ext uri="{FF2B5EF4-FFF2-40B4-BE49-F238E27FC236}">
                      <a16:creationId xmlns:a16="http://schemas.microsoft.com/office/drawing/2014/main" id="{66EBACE9-2A7F-E918-22B5-252AEC202314}"/>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7">
                  <a:extLst>
                    <a:ext uri="{FF2B5EF4-FFF2-40B4-BE49-F238E27FC236}">
                      <a16:creationId xmlns:a16="http://schemas.microsoft.com/office/drawing/2014/main" id="{ECFDF40B-9C81-3B81-0D13-A120E7500DEE}"/>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8">
                  <a:extLst>
                    <a:ext uri="{FF2B5EF4-FFF2-40B4-BE49-F238E27FC236}">
                      <a16:creationId xmlns:a16="http://schemas.microsoft.com/office/drawing/2014/main" id="{305510E9-32EF-32C8-B9FF-CB782D43B445}"/>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9">
                  <a:extLst>
                    <a:ext uri="{FF2B5EF4-FFF2-40B4-BE49-F238E27FC236}">
                      <a16:creationId xmlns:a16="http://schemas.microsoft.com/office/drawing/2014/main" id="{6A5A6A1A-C1BE-C5D5-5C33-DA5DF1B396DE}"/>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0">
                  <a:extLst>
                    <a:ext uri="{FF2B5EF4-FFF2-40B4-BE49-F238E27FC236}">
                      <a16:creationId xmlns:a16="http://schemas.microsoft.com/office/drawing/2014/main" id="{55048F56-78AC-5F66-E884-3ECE3939B52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1">
                  <a:extLst>
                    <a:ext uri="{FF2B5EF4-FFF2-40B4-BE49-F238E27FC236}">
                      <a16:creationId xmlns:a16="http://schemas.microsoft.com/office/drawing/2014/main" id="{FCAB7EEA-54C8-EC29-8B56-12FF4F91F60A}"/>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2">
                  <a:extLst>
                    <a:ext uri="{FF2B5EF4-FFF2-40B4-BE49-F238E27FC236}">
                      <a16:creationId xmlns:a16="http://schemas.microsoft.com/office/drawing/2014/main" id="{5CBAFAB2-85CC-FA98-EBDF-4BA34B22496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3">
                  <a:extLst>
                    <a:ext uri="{FF2B5EF4-FFF2-40B4-BE49-F238E27FC236}">
                      <a16:creationId xmlns:a16="http://schemas.microsoft.com/office/drawing/2014/main" id="{704F61A1-B671-84DF-EA40-31D3A38B90A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4">
                  <a:extLst>
                    <a:ext uri="{FF2B5EF4-FFF2-40B4-BE49-F238E27FC236}">
                      <a16:creationId xmlns:a16="http://schemas.microsoft.com/office/drawing/2014/main" id="{3D0BF9B9-7572-065E-A43E-A7934BF8270F}"/>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5">
                  <a:extLst>
                    <a:ext uri="{FF2B5EF4-FFF2-40B4-BE49-F238E27FC236}">
                      <a16:creationId xmlns:a16="http://schemas.microsoft.com/office/drawing/2014/main" id="{5BE9B610-1D6F-C466-F090-DF6139163607}"/>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6">
                  <a:extLst>
                    <a:ext uri="{FF2B5EF4-FFF2-40B4-BE49-F238E27FC236}">
                      <a16:creationId xmlns:a16="http://schemas.microsoft.com/office/drawing/2014/main" id="{909B1D9C-E211-92EC-3C47-04AE013E5288}"/>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7">
                  <a:extLst>
                    <a:ext uri="{FF2B5EF4-FFF2-40B4-BE49-F238E27FC236}">
                      <a16:creationId xmlns:a16="http://schemas.microsoft.com/office/drawing/2014/main" id="{C7C634F5-7756-DECD-D5E2-6FD116C8107B}"/>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8">
                  <a:extLst>
                    <a:ext uri="{FF2B5EF4-FFF2-40B4-BE49-F238E27FC236}">
                      <a16:creationId xmlns:a16="http://schemas.microsoft.com/office/drawing/2014/main" id="{C859048E-1E03-FA0B-BB7C-E77DCD63736A}"/>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9">
                  <a:extLst>
                    <a:ext uri="{FF2B5EF4-FFF2-40B4-BE49-F238E27FC236}">
                      <a16:creationId xmlns:a16="http://schemas.microsoft.com/office/drawing/2014/main" id="{131B52F6-A686-0015-73CE-F96CA36A3C79}"/>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0">
                  <a:extLst>
                    <a:ext uri="{FF2B5EF4-FFF2-40B4-BE49-F238E27FC236}">
                      <a16:creationId xmlns:a16="http://schemas.microsoft.com/office/drawing/2014/main" id="{7CE2E771-87A7-B29F-EF71-1C716D9B3D2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1">
                  <a:extLst>
                    <a:ext uri="{FF2B5EF4-FFF2-40B4-BE49-F238E27FC236}">
                      <a16:creationId xmlns:a16="http://schemas.microsoft.com/office/drawing/2014/main" id="{34FDE0DE-4B47-33A6-0B46-131530BD68E3}"/>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2">
                  <a:extLst>
                    <a:ext uri="{FF2B5EF4-FFF2-40B4-BE49-F238E27FC236}">
                      <a16:creationId xmlns:a16="http://schemas.microsoft.com/office/drawing/2014/main" id="{6761E808-62D8-25B5-5985-896B6BD3BF42}"/>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3">
                  <a:extLst>
                    <a:ext uri="{FF2B5EF4-FFF2-40B4-BE49-F238E27FC236}">
                      <a16:creationId xmlns:a16="http://schemas.microsoft.com/office/drawing/2014/main" id="{7FB04F24-CC80-0804-7698-37C25D1EF6A6}"/>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4">
                  <a:extLst>
                    <a:ext uri="{FF2B5EF4-FFF2-40B4-BE49-F238E27FC236}">
                      <a16:creationId xmlns:a16="http://schemas.microsoft.com/office/drawing/2014/main" id="{7F1764A5-1769-400A-A968-1285BA25B6A7}"/>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5">
                  <a:extLst>
                    <a:ext uri="{FF2B5EF4-FFF2-40B4-BE49-F238E27FC236}">
                      <a16:creationId xmlns:a16="http://schemas.microsoft.com/office/drawing/2014/main" id="{8267ACB4-1043-F536-5CD5-1A06F7441167}"/>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6">
                  <a:extLst>
                    <a:ext uri="{FF2B5EF4-FFF2-40B4-BE49-F238E27FC236}">
                      <a16:creationId xmlns:a16="http://schemas.microsoft.com/office/drawing/2014/main" id="{008AD33E-D31E-317D-769F-A0213D81BE40}"/>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7">
                  <a:extLst>
                    <a:ext uri="{FF2B5EF4-FFF2-40B4-BE49-F238E27FC236}">
                      <a16:creationId xmlns:a16="http://schemas.microsoft.com/office/drawing/2014/main" id="{D4641F97-4781-2ED2-2C08-FAEE28798256}"/>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8">
                  <a:extLst>
                    <a:ext uri="{FF2B5EF4-FFF2-40B4-BE49-F238E27FC236}">
                      <a16:creationId xmlns:a16="http://schemas.microsoft.com/office/drawing/2014/main" id="{5010A1FA-22AD-8104-686E-527A6D7AAE62}"/>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9">
                  <a:extLst>
                    <a:ext uri="{FF2B5EF4-FFF2-40B4-BE49-F238E27FC236}">
                      <a16:creationId xmlns:a16="http://schemas.microsoft.com/office/drawing/2014/main" id="{98F9D6B8-EE7F-1804-B85B-508C8ECEEE84}"/>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90">
                  <a:extLst>
                    <a:ext uri="{FF2B5EF4-FFF2-40B4-BE49-F238E27FC236}">
                      <a16:creationId xmlns:a16="http://schemas.microsoft.com/office/drawing/2014/main" id="{AC9824D9-95F3-A0B3-E63B-68161AB73946}"/>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1">
                  <a:extLst>
                    <a:ext uri="{FF2B5EF4-FFF2-40B4-BE49-F238E27FC236}">
                      <a16:creationId xmlns:a16="http://schemas.microsoft.com/office/drawing/2014/main" id="{74A84E1E-4B93-0770-2845-A25B902C9863}"/>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2">
                  <a:extLst>
                    <a:ext uri="{FF2B5EF4-FFF2-40B4-BE49-F238E27FC236}">
                      <a16:creationId xmlns:a16="http://schemas.microsoft.com/office/drawing/2014/main" id="{2759C66C-C642-9593-F5F0-D798875E55EF}"/>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4" name="文本框 49">
              <a:extLst>
                <a:ext uri="{FF2B5EF4-FFF2-40B4-BE49-F238E27FC236}">
                  <a16:creationId xmlns:a16="http://schemas.microsoft.com/office/drawing/2014/main" id="{66DD9593-2435-73B9-5BF5-35157369FFC9}"/>
                </a:ext>
              </a:extLst>
            </p:cNvPr>
            <p:cNvSpPr txBox="1">
              <a:spLocks noChangeArrowheads="1"/>
            </p:cNvSpPr>
            <p:nvPr/>
          </p:nvSpPr>
          <p:spPr bwMode="auto">
            <a:xfrm>
              <a:off x="2166845" y="2196932"/>
              <a:ext cx="2787487" cy="895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r>
                <a:rPr lang="en-US" sz="3200" b="1" i="1" dirty="0" err="1">
                  <a:solidFill>
                    <a:srgbClr val="000000"/>
                  </a:solidFill>
                  <a:latin typeface="Times New Roman" panose="02020603050405020304" pitchFamily="18" charset="0"/>
                </a:rPr>
                <a:t>Đọc</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kĩ</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văn</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bản</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gốc</a:t>
              </a:r>
              <a:endParaRPr kumimoji="0" lang="en-US" sz="3200" b="1" i="0" u="none" strike="noStrike" kern="1200" cap="none" spc="0" normalizeH="0" baseline="0" noProof="0" dirty="0">
                <a:ln>
                  <a:noFill/>
                </a:ln>
                <a:solidFill>
                  <a:srgbClr val="000000"/>
                </a:solidFill>
                <a:effectLst/>
                <a:uLnTx/>
                <a:uFillTx/>
                <a:latin typeface="Calibri"/>
              </a:endParaRPr>
            </a:p>
          </p:txBody>
        </p:sp>
      </p:grpSp>
      <p:grpSp>
        <p:nvGrpSpPr>
          <p:cNvPr id="108" name="组合 2">
            <a:extLst>
              <a:ext uri="{FF2B5EF4-FFF2-40B4-BE49-F238E27FC236}">
                <a16:creationId xmlns:a16="http://schemas.microsoft.com/office/drawing/2014/main" id="{CE20BA24-DF19-B9DE-1D1F-41D8BAE6B5A4}"/>
              </a:ext>
            </a:extLst>
          </p:cNvPr>
          <p:cNvGrpSpPr/>
          <p:nvPr/>
        </p:nvGrpSpPr>
        <p:grpSpPr>
          <a:xfrm>
            <a:off x="3492649" y="1519562"/>
            <a:ext cx="3709270" cy="2524706"/>
            <a:chOff x="1949253" y="1627716"/>
            <a:chExt cx="3271491" cy="2309600"/>
          </a:xfrm>
        </p:grpSpPr>
        <p:grpSp>
          <p:nvGrpSpPr>
            <p:cNvPr id="109" name="组合 135">
              <a:extLst>
                <a:ext uri="{FF2B5EF4-FFF2-40B4-BE49-F238E27FC236}">
                  <a16:creationId xmlns:a16="http://schemas.microsoft.com/office/drawing/2014/main" id="{F9BEEB3A-4425-E8DF-BE57-289CF2E64B7C}"/>
                </a:ext>
              </a:extLst>
            </p:cNvPr>
            <p:cNvGrpSpPr/>
            <p:nvPr/>
          </p:nvGrpSpPr>
          <p:grpSpPr>
            <a:xfrm>
              <a:off x="1949253" y="1627716"/>
              <a:ext cx="3271491" cy="2309600"/>
              <a:chOff x="3246438" y="1068388"/>
              <a:chExt cx="5711825" cy="4678363"/>
            </a:xfrm>
            <a:solidFill>
              <a:schemeClr val="tx1"/>
            </a:solidFill>
          </p:grpSpPr>
          <p:sp>
            <p:nvSpPr>
              <p:cNvPr id="111" name="Freeform 5">
                <a:extLst>
                  <a:ext uri="{FF2B5EF4-FFF2-40B4-BE49-F238E27FC236}">
                    <a16:creationId xmlns:a16="http://schemas.microsoft.com/office/drawing/2014/main" id="{EAE76F53-0DC2-AE62-F599-97760D0E37D9}"/>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6">
                <a:extLst>
                  <a:ext uri="{FF2B5EF4-FFF2-40B4-BE49-F238E27FC236}">
                    <a16:creationId xmlns:a16="http://schemas.microsoft.com/office/drawing/2014/main" id="{CBFEDB92-F9C7-8B48-E9F2-54C6CA142FC6}"/>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7">
                <a:extLst>
                  <a:ext uri="{FF2B5EF4-FFF2-40B4-BE49-F238E27FC236}">
                    <a16:creationId xmlns:a16="http://schemas.microsoft.com/office/drawing/2014/main" id="{7EC6E35F-BF5E-1BC6-8BB2-0FDD12A14917}"/>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8">
                <a:extLst>
                  <a:ext uri="{FF2B5EF4-FFF2-40B4-BE49-F238E27FC236}">
                    <a16:creationId xmlns:a16="http://schemas.microsoft.com/office/drawing/2014/main" id="{FD0DB831-058E-A1D3-2FB0-A9473FF7D38E}"/>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9">
                <a:extLst>
                  <a:ext uri="{FF2B5EF4-FFF2-40B4-BE49-F238E27FC236}">
                    <a16:creationId xmlns:a16="http://schemas.microsoft.com/office/drawing/2014/main" id="{C535DBB5-80D5-C9D3-0846-87D552DD4A59}"/>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10">
                <a:extLst>
                  <a:ext uri="{FF2B5EF4-FFF2-40B4-BE49-F238E27FC236}">
                    <a16:creationId xmlns:a16="http://schemas.microsoft.com/office/drawing/2014/main" id="{5C9D488B-AEF8-1EF0-26FA-477EA82E7019}"/>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11">
                <a:extLst>
                  <a:ext uri="{FF2B5EF4-FFF2-40B4-BE49-F238E27FC236}">
                    <a16:creationId xmlns:a16="http://schemas.microsoft.com/office/drawing/2014/main" id="{02A3DD31-1F32-8802-EE1F-582F3C614E4C}"/>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18" name="组合 143">
                <a:extLst>
                  <a:ext uri="{FF2B5EF4-FFF2-40B4-BE49-F238E27FC236}">
                    <a16:creationId xmlns:a16="http://schemas.microsoft.com/office/drawing/2014/main" id="{FDA252BC-FA70-36BE-25EF-1B2AE7168539}"/>
                  </a:ext>
                </a:extLst>
              </p:cNvPr>
              <p:cNvGrpSpPr/>
              <p:nvPr/>
            </p:nvGrpSpPr>
            <p:grpSpPr>
              <a:xfrm>
                <a:off x="3517901" y="1225551"/>
                <a:ext cx="5260975" cy="4090987"/>
                <a:chOff x="3517901" y="1225551"/>
                <a:chExt cx="5260975" cy="4090987"/>
              </a:xfrm>
              <a:grpFill/>
            </p:grpSpPr>
            <p:sp>
              <p:nvSpPr>
                <p:cNvPr id="119" name="Freeform 12">
                  <a:extLst>
                    <a:ext uri="{FF2B5EF4-FFF2-40B4-BE49-F238E27FC236}">
                      <a16:creationId xmlns:a16="http://schemas.microsoft.com/office/drawing/2014/main" id="{380F18B0-63AE-9322-DB5C-A5B2243BD644}"/>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13">
                  <a:extLst>
                    <a:ext uri="{FF2B5EF4-FFF2-40B4-BE49-F238E27FC236}">
                      <a16:creationId xmlns:a16="http://schemas.microsoft.com/office/drawing/2014/main" id="{6F09CA7B-DBB5-845A-BC67-4ADCDE4CAE9C}"/>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14">
                  <a:extLst>
                    <a:ext uri="{FF2B5EF4-FFF2-40B4-BE49-F238E27FC236}">
                      <a16:creationId xmlns:a16="http://schemas.microsoft.com/office/drawing/2014/main" id="{3AF63988-75CA-6B54-5C68-D74A526342F6}"/>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2" name="Freeform 15">
                  <a:extLst>
                    <a:ext uri="{FF2B5EF4-FFF2-40B4-BE49-F238E27FC236}">
                      <a16:creationId xmlns:a16="http://schemas.microsoft.com/office/drawing/2014/main" id="{C3948834-466F-34FA-6073-B4AE1A9B8C95}"/>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3" name="Freeform 16">
                  <a:extLst>
                    <a:ext uri="{FF2B5EF4-FFF2-40B4-BE49-F238E27FC236}">
                      <a16:creationId xmlns:a16="http://schemas.microsoft.com/office/drawing/2014/main" id="{41596125-96F4-32DA-1DD6-9335A4B1A488}"/>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4" name="Freeform 17">
                  <a:extLst>
                    <a:ext uri="{FF2B5EF4-FFF2-40B4-BE49-F238E27FC236}">
                      <a16:creationId xmlns:a16="http://schemas.microsoft.com/office/drawing/2014/main" id="{D6E04302-C478-81AF-F6C8-5BF8B7F3BE4F}"/>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5" name="Freeform 18">
                  <a:extLst>
                    <a:ext uri="{FF2B5EF4-FFF2-40B4-BE49-F238E27FC236}">
                      <a16:creationId xmlns:a16="http://schemas.microsoft.com/office/drawing/2014/main" id="{66EAC338-07A1-8718-FD2A-6D231ACC177E}"/>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6" name="Freeform 19">
                  <a:extLst>
                    <a:ext uri="{FF2B5EF4-FFF2-40B4-BE49-F238E27FC236}">
                      <a16:creationId xmlns:a16="http://schemas.microsoft.com/office/drawing/2014/main" id="{81BD40BB-F8B4-8617-A4B5-B21BE41D6CDF}"/>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7" name="Freeform 20">
                  <a:extLst>
                    <a:ext uri="{FF2B5EF4-FFF2-40B4-BE49-F238E27FC236}">
                      <a16:creationId xmlns:a16="http://schemas.microsoft.com/office/drawing/2014/main" id="{851D062F-6E41-0093-6BB6-E659E7A60FAE}"/>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8" name="Freeform 21">
                  <a:extLst>
                    <a:ext uri="{FF2B5EF4-FFF2-40B4-BE49-F238E27FC236}">
                      <a16:creationId xmlns:a16="http://schemas.microsoft.com/office/drawing/2014/main" id="{D855BA8B-AF09-C97D-C69F-9C21E86745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9" name="Freeform 22">
                  <a:extLst>
                    <a:ext uri="{FF2B5EF4-FFF2-40B4-BE49-F238E27FC236}">
                      <a16:creationId xmlns:a16="http://schemas.microsoft.com/office/drawing/2014/main" id="{32C089C7-86AB-44C6-1C43-44DEB8F5FCBE}"/>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0" name="Freeform 23">
                  <a:extLst>
                    <a:ext uri="{FF2B5EF4-FFF2-40B4-BE49-F238E27FC236}">
                      <a16:creationId xmlns:a16="http://schemas.microsoft.com/office/drawing/2014/main" id="{AF9D4EB1-031C-B0EC-7D11-FBCF1D26CBEF}"/>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1" name="Freeform 24">
                  <a:extLst>
                    <a:ext uri="{FF2B5EF4-FFF2-40B4-BE49-F238E27FC236}">
                      <a16:creationId xmlns:a16="http://schemas.microsoft.com/office/drawing/2014/main" id="{7AE8107A-3DCB-B02F-084B-F6845F8838D6}"/>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2" name="Freeform 25">
                  <a:extLst>
                    <a:ext uri="{FF2B5EF4-FFF2-40B4-BE49-F238E27FC236}">
                      <a16:creationId xmlns:a16="http://schemas.microsoft.com/office/drawing/2014/main" id="{78232DE5-F66D-822C-7250-27EB4FEC53CC}"/>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3" name="Freeform 26">
                  <a:extLst>
                    <a:ext uri="{FF2B5EF4-FFF2-40B4-BE49-F238E27FC236}">
                      <a16:creationId xmlns:a16="http://schemas.microsoft.com/office/drawing/2014/main" id="{9D719646-E0D9-9998-92FE-B0CE26B47617}"/>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4" name="Freeform 27">
                  <a:extLst>
                    <a:ext uri="{FF2B5EF4-FFF2-40B4-BE49-F238E27FC236}">
                      <a16:creationId xmlns:a16="http://schemas.microsoft.com/office/drawing/2014/main" id="{303E4F09-6617-A28C-7747-081EF9762EE0}"/>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5" name="Freeform 28">
                  <a:extLst>
                    <a:ext uri="{FF2B5EF4-FFF2-40B4-BE49-F238E27FC236}">
                      <a16:creationId xmlns:a16="http://schemas.microsoft.com/office/drawing/2014/main" id="{FD833386-485F-C67B-A890-D94A2A99C735}"/>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6" name="Freeform 29">
                  <a:extLst>
                    <a:ext uri="{FF2B5EF4-FFF2-40B4-BE49-F238E27FC236}">
                      <a16:creationId xmlns:a16="http://schemas.microsoft.com/office/drawing/2014/main" id="{48405623-A905-A10E-913C-284B56AE2E9D}"/>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7" name="Freeform 30">
                  <a:extLst>
                    <a:ext uri="{FF2B5EF4-FFF2-40B4-BE49-F238E27FC236}">
                      <a16:creationId xmlns:a16="http://schemas.microsoft.com/office/drawing/2014/main" id="{BCB6AAD3-1E6D-48F6-39DB-E8EEB2C0E2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8" name="Freeform 31">
                  <a:extLst>
                    <a:ext uri="{FF2B5EF4-FFF2-40B4-BE49-F238E27FC236}">
                      <a16:creationId xmlns:a16="http://schemas.microsoft.com/office/drawing/2014/main" id="{D0ED4719-4360-3C80-8E7F-B2510F98C066}"/>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9" name="Freeform 32">
                  <a:extLst>
                    <a:ext uri="{FF2B5EF4-FFF2-40B4-BE49-F238E27FC236}">
                      <a16:creationId xmlns:a16="http://schemas.microsoft.com/office/drawing/2014/main" id="{C2D60E89-DDF3-30C8-31F0-1BF87B9748F7}"/>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0" name="Freeform 33">
                  <a:extLst>
                    <a:ext uri="{FF2B5EF4-FFF2-40B4-BE49-F238E27FC236}">
                      <a16:creationId xmlns:a16="http://schemas.microsoft.com/office/drawing/2014/main" id="{69F643B8-6333-8A24-3230-411E24F1579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1" name="Freeform 34">
                  <a:extLst>
                    <a:ext uri="{FF2B5EF4-FFF2-40B4-BE49-F238E27FC236}">
                      <a16:creationId xmlns:a16="http://schemas.microsoft.com/office/drawing/2014/main" id="{49F66A07-AA9B-D56B-036C-6238E4BB3A6E}"/>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2" name="Freeform 35">
                  <a:extLst>
                    <a:ext uri="{FF2B5EF4-FFF2-40B4-BE49-F238E27FC236}">
                      <a16:creationId xmlns:a16="http://schemas.microsoft.com/office/drawing/2014/main" id="{78F387AA-B9F9-0F0B-86CC-6B09DA03213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3" name="Freeform 36">
                  <a:extLst>
                    <a:ext uri="{FF2B5EF4-FFF2-40B4-BE49-F238E27FC236}">
                      <a16:creationId xmlns:a16="http://schemas.microsoft.com/office/drawing/2014/main" id="{E1E223C0-BB47-428D-D242-E1E66EF13000}"/>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4" name="Freeform 37">
                  <a:extLst>
                    <a:ext uri="{FF2B5EF4-FFF2-40B4-BE49-F238E27FC236}">
                      <a16:creationId xmlns:a16="http://schemas.microsoft.com/office/drawing/2014/main" id="{A61D0FBF-72E9-10B9-FA66-685896628430}"/>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5" name="Freeform 38">
                  <a:extLst>
                    <a:ext uri="{FF2B5EF4-FFF2-40B4-BE49-F238E27FC236}">
                      <a16:creationId xmlns:a16="http://schemas.microsoft.com/office/drawing/2014/main" id="{D99ED2AC-1452-E0B3-8DAC-825C95F0A1EB}"/>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6" name="Freeform 39">
                  <a:extLst>
                    <a:ext uri="{FF2B5EF4-FFF2-40B4-BE49-F238E27FC236}">
                      <a16:creationId xmlns:a16="http://schemas.microsoft.com/office/drawing/2014/main" id="{12DF9BC2-43BE-B740-1FEC-908490AEE43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7" name="Freeform 40">
                  <a:extLst>
                    <a:ext uri="{FF2B5EF4-FFF2-40B4-BE49-F238E27FC236}">
                      <a16:creationId xmlns:a16="http://schemas.microsoft.com/office/drawing/2014/main" id="{CC62E813-385F-7B79-901F-0E0AE737BC82}"/>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8" name="Freeform 41">
                  <a:extLst>
                    <a:ext uri="{FF2B5EF4-FFF2-40B4-BE49-F238E27FC236}">
                      <a16:creationId xmlns:a16="http://schemas.microsoft.com/office/drawing/2014/main" id="{A3FE3086-808B-6585-9D9B-40EF31A89546}"/>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9" name="Freeform 42">
                  <a:extLst>
                    <a:ext uri="{FF2B5EF4-FFF2-40B4-BE49-F238E27FC236}">
                      <a16:creationId xmlns:a16="http://schemas.microsoft.com/office/drawing/2014/main" id="{1F4B2818-9BB3-4E74-B2E0-5B6150F63089}"/>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0" name="Freeform 43">
                  <a:extLst>
                    <a:ext uri="{FF2B5EF4-FFF2-40B4-BE49-F238E27FC236}">
                      <a16:creationId xmlns:a16="http://schemas.microsoft.com/office/drawing/2014/main" id="{7F74C578-3C62-5F85-06CC-628BBC28BBB0}"/>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1" name="Freeform 44">
                  <a:extLst>
                    <a:ext uri="{FF2B5EF4-FFF2-40B4-BE49-F238E27FC236}">
                      <a16:creationId xmlns:a16="http://schemas.microsoft.com/office/drawing/2014/main" id="{7D5F109E-AA79-BC77-B395-F7399B38890D}"/>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2" name="Freeform 45">
                  <a:extLst>
                    <a:ext uri="{FF2B5EF4-FFF2-40B4-BE49-F238E27FC236}">
                      <a16:creationId xmlns:a16="http://schemas.microsoft.com/office/drawing/2014/main" id="{1C2CB2EA-9DAC-8C87-D6D4-3CA7C599C15D}"/>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3" name="Freeform 46">
                  <a:extLst>
                    <a:ext uri="{FF2B5EF4-FFF2-40B4-BE49-F238E27FC236}">
                      <a16:creationId xmlns:a16="http://schemas.microsoft.com/office/drawing/2014/main" id="{6B3764B2-EAB0-AC75-23BC-5E01DF8CFA40}"/>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4" name="Freeform 47">
                  <a:extLst>
                    <a:ext uri="{FF2B5EF4-FFF2-40B4-BE49-F238E27FC236}">
                      <a16:creationId xmlns:a16="http://schemas.microsoft.com/office/drawing/2014/main" id="{B71F5DDA-E9D7-CA00-FCF5-E9ECA299FBB9}"/>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5" name="Freeform 48">
                  <a:extLst>
                    <a:ext uri="{FF2B5EF4-FFF2-40B4-BE49-F238E27FC236}">
                      <a16:creationId xmlns:a16="http://schemas.microsoft.com/office/drawing/2014/main" id="{A57ED1E7-AE76-AB70-E60A-1FABD927AC6D}"/>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6" name="Freeform 49">
                  <a:extLst>
                    <a:ext uri="{FF2B5EF4-FFF2-40B4-BE49-F238E27FC236}">
                      <a16:creationId xmlns:a16="http://schemas.microsoft.com/office/drawing/2014/main" id="{75B01E17-B082-8F0A-E0EF-AACC30FF32E3}"/>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7" name="Freeform 50">
                  <a:extLst>
                    <a:ext uri="{FF2B5EF4-FFF2-40B4-BE49-F238E27FC236}">
                      <a16:creationId xmlns:a16="http://schemas.microsoft.com/office/drawing/2014/main" id="{E3594D4F-B5E8-BF9D-92DA-E7AA355D822E}"/>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8" name="Freeform 51">
                  <a:extLst>
                    <a:ext uri="{FF2B5EF4-FFF2-40B4-BE49-F238E27FC236}">
                      <a16:creationId xmlns:a16="http://schemas.microsoft.com/office/drawing/2014/main" id="{62697DC3-B479-50EE-9659-9137649187EC}"/>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9" name="Freeform 52">
                  <a:extLst>
                    <a:ext uri="{FF2B5EF4-FFF2-40B4-BE49-F238E27FC236}">
                      <a16:creationId xmlns:a16="http://schemas.microsoft.com/office/drawing/2014/main" id="{0A052484-7697-98A7-F024-9055E3256EFD}"/>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0" name="Freeform 53">
                  <a:extLst>
                    <a:ext uri="{FF2B5EF4-FFF2-40B4-BE49-F238E27FC236}">
                      <a16:creationId xmlns:a16="http://schemas.microsoft.com/office/drawing/2014/main" id="{16E33ECC-2993-92FA-B0BF-5DDF6B7E8521}"/>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1" name="Freeform 54">
                  <a:extLst>
                    <a:ext uri="{FF2B5EF4-FFF2-40B4-BE49-F238E27FC236}">
                      <a16:creationId xmlns:a16="http://schemas.microsoft.com/office/drawing/2014/main" id="{50AE4827-F660-8F72-8241-CDE480D112E6}"/>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2" name="Freeform 55">
                  <a:extLst>
                    <a:ext uri="{FF2B5EF4-FFF2-40B4-BE49-F238E27FC236}">
                      <a16:creationId xmlns:a16="http://schemas.microsoft.com/office/drawing/2014/main" id="{F92988D5-8F9E-A108-DA2E-7ACF45FCE1DD}"/>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3" name="Freeform 56">
                  <a:extLst>
                    <a:ext uri="{FF2B5EF4-FFF2-40B4-BE49-F238E27FC236}">
                      <a16:creationId xmlns:a16="http://schemas.microsoft.com/office/drawing/2014/main" id="{D30F3C2B-AAD1-06A9-7957-DA2C1CFA7C48}"/>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4" name="Freeform 57">
                  <a:extLst>
                    <a:ext uri="{FF2B5EF4-FFF2-40B4-BE49-F238E27FC236}">
                      <a16:creationId xmlns:a16="http://schemas.microsoft.com/office/drawing/2014/main" id="{AA78950E-175D-8F2C-7D84-62B977D991C9}"/>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5" name="Freeform 58">
                  <a:extLst>
                    <a:ext uri="{FF2B5EF4-FFF2-40B4-BE49-F238E27FC236}">
                      <a16:creationId xmlns:a16="http://schemas.microsoft.com/office/drawing/2014/main" id="{43061A46-316D-5A02-ABA5-A197458D847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6" name="Freeform 59">
                  <a:extLst>
                    <a:ext uri="{FF2B5EF4-FFF2-40B4-BE49-F238E27FC236}">
                      <a16:creationId xmlns:a16="http://schemas.microsoft.com/office/drawing/2014/main" id="{11745B92-876C-BDF7-4608-327908409F6F}"/>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7" name="Freeform 60">
                  <a:extLst>
                    <a:ext uri="{FF2B5EF4-FFF2-40B4-BE49-F238E27FC236}">
                      <a16:creationId xmlns:a16="http://schemas.microsoft.com/office/drawing/2014/main" id="{6225F30C-A749-9FDB-AA55-604EE8374DD4}"/>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8" name="Freeform 61">
                  <a:extLst>
                    <a:ext uri="{FF2B5EF4-FFF2-40B4-BE49-F238E27FC236}">
                      <a16:creationId xmlns:a16="http://schemas.microsoft.com/office/drawing/2014/main" id="{30B220E1-6BF9-4BBD-CA5A-F27E67A7E7AA}"/>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9" name="Freeform 62">
                  <a:extLst>
                    <a:ext uri="{FF2B5EF4-FFF2-40B4-BE49-F238E27FC236}">
                      <a16:creationId xmlns:a16="http://schemas.microsoft.com/office/drawing/2014/main" id="{7D9D704B-EA30-613A-27C9-DBADC6B845CC}"/>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0" name="Freeform 63">
                  <a:extLst>
                    <a:ext uri="{FF2B5EF4-FFF2-40B4-BE49-F238E27FC236}">
                      <a16:creationId xmlns:a16="http://schemas.microsoft.com/office/drawing/2014/main" id="{08D46FEC-587E-340A-CE98-0B3B2E636C48}"/>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1" name="Freeform 64">
                  <a:extLst>
                    <a:ext uri="{FF2B5EF4-FFF2-40B4-BE49-F238E27FC236}">
                      <a16:creationId xmlns:a16="http://schemas.microsoft.com/office/drawing/2014/main" id="{D37E655E-DB8B-BAC8-07C5-28EBEED83A5F}"/>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2" name="Freeform 65">
                  <a:extLst>
                    <a:ext uri="{FF2B5EF4-FFF2-40B4-BE49-F238E27FC236}">
                      <a16:creationId xmlns:a16="http://schemas.microsoft.com/office/drawing/2014/main" id="{A671F3BC-B254-9C56-FC5D-6EF7A34334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3" name="Freeform 66">
                  <a:extLst>
                    <a:ext uri="{FF2B5EF4-FFF2-40B4-BE49-F238E27FC236}">
                      <a16:creationId xmlns:a16="http://schemas.microsoft.com/office/drawing/2014/main" id="{AD4D40E3-959F-933B-523C-8EEDE97704C2}"/>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4" name="Freeform 67">
                  <a:extLst>
                    <a:ext uri="{FF2B5EF4-FFF2-40B4-BE49-F238E27FC236}">
                      <a16:creationId xmlns:a16="http://schemas.microsoft.com/office/drawing/2014/main" id="{67EF2589-860C-8D02-5C2C-49E4AD000394}"/>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5" name="Freeform 68">
                  <a:extLst>
                    <a:ext uri="{FF2B5EF4-FFF2-40B4-BE49-F238E27FC236}">
                      <a16:creationId xmlns:a16="http://schemas.microsoft.com/office/drawing/2014/main" id="{C58C7D29-A78F-D5BA-7250-1755891EE4DE}"/>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6" name="Freeform 69">
                  <a:extLst>
                    <a:ext uri="{FF2B5EF4-FFF2-40B4-BE49-F238E27FC236}">
                      <a16:creationId xmlns:a16="http://schemas.microsoft.com/office/drawing/2014/main" id="{CBD5CDF8-CA0D-31E3-F1A9-84A10EE8C384}"/>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7" name="Freeform 70">
                  <a:extLst>
                    <a:ext uri="{FF2B5EF4-FFF2-40B4-BE49-F238E27FC236}">
                      <a16:creationId xmlns:a16="http://schemas.microsoft.com/office/drawing/2014/main" id="{00D33EF9-29F5-7715-CA6B-8408A32F46EF}"/>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8" name="Freeform 71">
                  <a:extLst>
                    <a:ext uri="{FF2B5EF4-FFF2-40B4-BE49-F238E27FC236}">
                      <a16:creationId xmlns:a16="http://schemas.microsoft.com/office/drawing/2014/main" id="{FC420E39-BD23-B028-37BE-FEAB398A0AED}"/>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9" name="Freeform 72">
                  <a:extLst>
                    <a:ext uri="{FF2B5EF4-FFF2-40B4-BE49-F238E27FC236}">
                      <a16:creationId xmlns:a16="http://schemas.microsoft.com/office/drawing/2014/main" id="{BDB1ED8D-73A0-93E4-4EBF-B54A5A4EEB6A}"/>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0" name="Freeform 73">
                  <a:extLst>
                    <a:ext uri="{FF2B5EF4-FFF2-40B4-BE49-F238E27FC236}">
                      <a16:creationId xmlns:a16="http://schemas.microsoft.com/office/drawing/2014/main" id="{3CB93984-2CA4-65DE-05E0-0BB43AD8094B}"/>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1" name="Freeform 74">
                  <a:extLst>
                    <a:ext uri="{FF2B5EF4-FFF2-40B4-BE49-F238E27FC236}">
                      <a16:creationId xmlns:a16="http://schemas.microsoft.com/office/drawing/2014/main" id="{DDFCB54C-6D70-5845-DA84-04C1D0ACD36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2" name="Freeform 75">
                  <a:extLst>
                    <a:ext uri="{FF2B5EF4-FFF2-40B4-BE49-F238E27FC236}">
                      <a16:creationId xmlns:a16="http://schemas.microsoft.com/office/drawing/2014/main" id="{962EBD0F-BD20-1084-B2E0-9D3EC2EC3AA2}"/>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3" name="Freeform 76">
                  <a:extLst>
                    <a:ext uri="{FF2B5EF4-FFF2-40B4-BE49-F238E27FC236}">
                      <a16:creationId xmlns:a16="http://schemas.microsoft.com/office/drawing/2014/main" id="{3A369520-A078-5CE1-A439-BD9B260EA5E7}"/>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4" name="Freeform 77">
                  <a:extLst>
                    <a:ext uri="{FF2B5EF4-FFF2-40B4-BE49-F238E27FC236}">
                      <a16:creationId xmlns:a16="http://schemas.microsoft.com/office/drawing/2014/main" id="{30E2444D-BE7D-5D77-79DA-AA162F0A75CD}"/>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5" name="Freeform 78">
                  <a:extLst>
                    <a:ext uri="{FF2B5EF4-FFF2-40B4-BE49-F238E27FC236}">
                      <a16:creationId xmlns:a16="http://schemas.microsoft.com/office/drawing/2014/main" id="{CD03500C-D12A-1F2A-2BA1-36AB09ABA5A7}"/>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6" name="Freeform 79">
                  <a:extLst>
                    <a:ext uri="{FF2B5EF4-FFF2-40B4-BE49-F238E27FC236}">
                      <a16:creationId xmlns:a16="http://schemas.microsoft.com/office/drawing/2014/main" id="{E825BDED-8DD8-9F37-407A-CE9D663DCCE0}"/>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7" name="Freeform 80">
                  <a:extLst>
                    <a:ext uri="{FF2B5EF4-FFF2-40B4-BE49-F238E27FC236}">
                      <a16:creationId xmlns:a16="http://schemas.microsoft.com/office/drawing/2014/main" id="{4A060F11-5A39-6DF3-34BE-270AE41B6626}"/>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8" name="Freeform 81">
                  <a:extLst>
                    <a:ext uri="{FF2B5EF4-FFF2-40B4-BE49-F238E27FC236}">
                      <a16:creationId xmlns:a16="http://schemas.microsoft.com/office/drawing/2014/main" id="{859214AB-455E-08F3-1E28-F3B7E2384D74}"/>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9" name="Freeform 82">
                  <a:extLst>
                    <a:ext uri="{FF2B5EF4-FFF2-40B4-BE49-F238E27FC236}">
                      <a16:creationId xmlns:a16="http://schemas.microsoft.com/office/drawing/2014/main" id="{17C7B3DB-BC29-D664-8A07-151BB6315A0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0" name="Freeform 83">
                  <a:extLst>
                    <a:ext uri="{FF2B5EF4-FFF2-40B4-BE49-F238E27FC236}">
                      <a16:creationId xmlns:a16="http://schemas.microsoft.com/office/drawing/2014/main" id="{F834103A-2629-A7CC-0CF6-48DCA659E7D2}"/>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1" name="Freeform 84">
                  <a:extLst>
                    <a:ext uri="{FF2B5EF4-FFF2-40B4-BE49-F238E27FC236}">
                      <a16:creationId xmlns:a16="http://schemas.microsoft.com/office/drawing/2014/main" id="{049074C7-7D78-47AE-09F1-6C910C7DFA91}"/>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2" name="Freeform 85">
                  <a:extLst>
                    <a:ext uri="{FF2B5EF4-FFF2-40B4-BE49-F238E27FC236}">
                      <a16:creationId xmlns:a16="http://schemas.microsoft.com/office/drawing/2014/main" id="{9E5776F2-62AD-C258-64F2-01A0C3506622}"/>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3" name="Freeform 86">
                  <a:extLst>
                    <a:ext uri="{FF2B5EF4-FFF2-40B4-BE49-F238E27FC236}">
                      <a16:creationId xmlns:a16="http://schemas.microsoft.com/office/drawing/2014/main" id="{3E00CF40-EFC8-02C1-189A-A9CC5E46327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4" name="Freeform 87">
                  <a:extLst>
                    <a:ext uri="{FF2B5EF4-FFF2-40B4-BE49-F238E27FC236}">
                      <a16:creationId xmlns:a16="http://schemas.microsoft.com/office/drawing/2014/main" id="{7F9622FA-AC17-4E20-3BC0-0D835059B831}"/>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5" name="Freeform 88">
                  <a:extLst>
                    <a:ext uri="{FF2B5EF4-FFF2-40B4-BE49-F238E27FC236}">
                      <a16:creationId xmlns:a16="http://schemas.microsoft.com/office/drawing/2014/main" id="{5DCD7CA7-9478-D6DE-7A13-A13F6EF30529}"/>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6" name="Freeform 89">
                  <a:extLst>
                    <a:ext uri="{FF2B5EF4-FFF2-40B4-BE49-F238E27FC236}">
                      <a16:creationId xmlns:a16="http://schemas.microsoft.com/office/drawing/2014/main" id="{C851395E-E0E1-A635-68D3-8042A50FC234}"/>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7" name="Freeform 90">
                  <a:extLst>
                    <a:ext uri="{FF2B5EF4-FFF2-40B4-BE49-F238E27FC236}">
                      <a16:creationId xmlns:a16="http://schemas.microsoft.com/office/drawing/2014/main" id="{E8840C90-874A-24B4-F46E-B0462D4FDC25}"/>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8" name="Freeform 91">
                  <a:extLst>
                    <a:ext uri="{FF2B5EF4-FFF2-40B4-BE49-F238E27FC236}">
                      <a16:creationId xmlns:a16="http://schemas.microsoft.com/office/drawing/2014/main" id="{8F0EDB92-AF30-D032-2310-08853267053A}"/>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9" name="Freeform 92">
                  <a:extLst>
                    <a:ext uri="{FF2B5EF4-FFF2-40B4-BE49-F238E27FC236}">
                      <a16:creationId xmlns:a16="http://schemas.microsoft.com/office/drawing/2014/main" id="{CEE50508-0CA9-DC81-A4CA-ABCE062AE003}"/>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10" name="文本框 49">
              <a:extLst>
                <a:ext uri="{FF2B5EF4-FFF2-40B4-BE49-F238E27FC236}">
                  <a16:creationId xmlns:a16="http://schemas.microsoft.com/office/drawing/2014/main" id="{19865A83-F559-7BEF-56B0-F26A0890E060}"/>
                </a:ext>
              </a:extLst>
            </p:cNvPr>
            <p:cNvSpPr txBox="1">
              <a:spLocks noChangeArrowheads="1"/>
            </p:cNvSpPr>
            <p:nvPr/>
          </p:nvSpPr>
          <p:spPr bwMode="auto">
            <a:xfrm>
              <a:off x="2168251" y="2059788"/>
              <a:ext cx="2787487" cy="895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r>
                <a:rPr lang="en-US" sz="3200" b="1" i="1" dirty="0" err="1">
                  <a:solidFill>
                    <a:srgbClr val="000000"/>
                  </a:solidFill>
                  <a:latin typeface="Times New Roman" panose="02020603050405020304" pitchFamily="18" charset="0"/>
                </a:rPr>
                <a:t>Xác</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định</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nội</a:t>
              </a:r>
              <a:r>
                <a:rPr lang="en-US" sz="3200" b="1" i="1" dirty="0">
                  <a:solidFill>
                    <a:srgbClr val="000000"/>
                  </a:solidFill>
                  <a:latin typeface="Times New Roman" panose="02020603050405020304" pitchFamily="18" charset="0"/>
                </a:rPr>
                <a:t> dung </a:t>
              </a:r>
              <a:r>
                <a:rPr lang="en-US" sz="3200" b="1" i="1" dirty="0" err="1">
                  <a:solidFill>
                    <a:srgbClr val="000000"/>
                  </a:solidFill>
                  <a:latin typeface="Times New Roman" panose="02020603050405020304" pitchFamily="18" charset="0"/>
                </a:rPr>
                <a:t>chính</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cần</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tóm</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tắt</a:t>
              </a:r>
              <a:endParaRPr kumimoji="0" lang="en-US" sz="3200" b="1" i="0" u="none" strike="noStrike" kern="1200" cap="none" spc="0" normalizeH="0" baseline="0" noProof="0" dirty="0">
                <a:ln>
                  <a:noFill/>
                </a:ln>
                <a:solidFill>
                  <a:srgbClr val="000000"/>
                </a:solidFill>
                <a:effectLst/>
                <a:uLnTx/>
                <a:uFillTx/>
                <a:latin typeface="Calibri"/>
              </a:endParaRPr>
            </a:p>
          </p:txBody>
        </p:sp>
      </p:grpSp>
      <p:grpSp>
        <p:nvGrpSpPr>
          <p:cNvPr id="206" name="组合 2">
            <a:extLst>
              <a:ext uri="{FF2B5EF4-FFF2-40B4-BE49-F238E27FC236}">
                <a16:creationId xmlns:a16="http://schemas.microsoft.com/office/drawing/2014/main" id="{87586F5B-2E6F-8EC6-C08D-90ED7525440C}"/>
              </a:ext>
            </a:extLst>
          </p:cNvPr>
          <p:cNvGrpSpPr/>
          <p:nvPr/>
        </p:nvGrpSpPr>
        <p:grpSpPr>
          <a:xfrm>
            <a:off x="7143150" y="2998132"/>
            <a:ext cx="3915661" cy="2524706"/>
            <a:chOff x="1949253" y="1627716"/>
            <a:chExt cx="3271491" cy="2309600"/>
          </a:xfrm>
        </p:grpSpPr>
        <p:grpSp>
          <p:nvGrpSpPr>
            <p:cNvPr id="207" name="组合 135">
              <a:extLst>
                <a:ext uri="{FF2B5EF4-FFF2-40B4-BE49-F238E27FC236}">
                  <a16:creationId xmlns:a16="http://schemas.microsoft.com/office/drawing/2014/main" id="{4657B17D-3B28-46A3-9DD6-9D3CC8396BE9}"/>
                </a:ext>
              </a:extLst>
            </p:cNvPr>
            <p:cNvGrpSpPr/>
            <p:nvPr/>
          </p:nvGrpSpPr>
          <p:grpSpPr>
            <a:xfrm>
              <a:off x="1949253" y="1627716"/>
              <a:ext cx="3271491" cy="2309600"/>
              <a:chOff x="3246438" y="1068388"/>
              <a:chExt cx="5711825" cy="4678363"/>
            </a:xfrm>
            <a:solidFill>
              <a:schemeClr val="tx1"/>
            </a:solidFill>
          </p:grpSpPr>
          <p:sp>
            <p:nvSpPr>
              <p:cNvPr id="209" name="Freeform 5">
                <a:extLst>
                  <a:ext uri="{FF2B5EF4-FFF2-40B4-BE49-F238E27FC236}">
                    <a16:creationId xmlns:a16="http://schemas.microsoft.com/office/drawing/2014/main" id="{382A5490-F760-3823-8AF7-AA53673605F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0" name="Freeform 6">
                <a:extLst>
                  <a:ext uri="{FF2B5EF4-FFF2-40B4-BE49-F238E27FC236}">
                    <a16:creationId xmlns:a16="http://schemas.microsoft.com/office/drawing/2014/main" id="{259BA130-52AC-85C1-23B6-28851B2F2079}"/>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1" name="Freeform 7">
                <a:extLst>
                  <a:ext uri="{FF2B5EF4-FFF2-40B4-BE49-F238E27FC236}">
                    <a16:creationId xmlns:a16="http://schemas.microsoft.com/office/drawing/2014/main" id="{8B03BD26-99B7-6679-0313-86D7EBBC0507}"/>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2" name="Freeform 8">
                <a:extLst>
                  <a:ext uri="{FF2B5EF4-FFF2-40B4-BE49-F238E27FC236}">
                    <a16:creationId xmlns:a16="http://schemas.microsoft.com/office/drawing/2014/main" id="{E237F4CE-0CFA-4FFA-DC43-070FBBC06BEE}"/>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3" name="Freeform 9">
                <a:extLst>
                  <a:ext uri="{FF2B5EF4-FFF2-40B4-BE49-F238E27FC236}">
                    <a16:creationId xmlns:a16="http://schemas.microsoft.com/office/drawing/2014/main" id="{F0AC7D15-5946-52CE-4E81-7A4AF01E0CED}"/>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4" name="Freeform 10">
                <a:extLst>
                  <a:ext uri="{FF2B5EF4-FFF2-40B4-BE49-F238E27FC236}">
                    <a16:creationId xmlns:a16="http://schemas.microsoft.com/office/drawing/2014/main" id="{3B774183-6BA6-6241-85A7-66B745E51C4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5" name="Freeform 11">
                <a:extLst>
                  <a:ext uri="{FF2B5EF4-FFF2-40B4-BE49-F238E27FC236}">
                    <a16:creationId xmlns:a16="http://schemas.microsoft.com/office/drawing/2014/main" id="{D99C128D-3BBD-6177-2983-9F9BC668B04E}"/>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16" name="组合 143">
                <a:extLst>
                  <a:ext uri="{FF2B5EF4-FFF2-40B4-BE49-F238E27FC236}">
                    <a16:creationId xmlns:a16="http://schemas.microsoft.com/office/drawing/2014/main" id="{C57787E0-C380-D4BC-7830-2BCCBDE1E8E4}"/>
                  </a:ext>
                </a:extLst>
              </p:cNvPr>
              <p:cNvGrpSpPr/>
              <p:nvPr/>
            </p:nvGrpSpPr>
            <p:grpSpPr>
              <a:xfrm>
                <a:off x="3517901" y="1225551"/>
                <a:ext cx="5260975" cy="4090987"/>
                <a:chOff x="3517901" y="1225551"/>
                <a:chExt cx="5260975" cy="4090987"/>
              </a:xfrm>
              <a:grpFill/>
            </p:grpSpPr>
            <p:sp>
              <p:nvSpPr>
                <p:cNvPr id="217" name="Freeform 12">
                  <a:extLst>
                    <a:ext uri="{FF2B5EF4-FFF2-40B4-BE49-F238E27FC236}">
                      <a16:creationId xmlns:a16="http://schemas.microsoft.com/office/drawing/2014/main" id="{E3E618D2-881A-C278-8E7F-DE3418ABEDDD}"/>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8" name="Freeform 13">
                  <a:extLst>
                    <a:ext uri="{FF2B5EF4-FFF2-40B4-BE49-F238E27FC236}">
                      <a16:creationId xmlns:a16="http://schemas.microsoft.com/office/drawing/2014/main" id="{E2E934F3-7380-0707-BB01-2E51FE8EF840}"/>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9" name="Freeform 14">
                  <a:extLst>
                    <a:ext uri="{FF2B5EF4-FFF2-40B4-BE49-F238E27FC236}">
                      <a16:creationId xmlns:a16="http://schemas.microsoft.com/office/drawing/2014/main" id="{8CAB6E1E-61B5-5DCA-5C49-F5D989D2171F}"/>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0" name="Freeform 15">
                  <a:extLst>
                    <a:ext uri="{FF2B5EF4-FFF2-40B4-BE49-F238E27FC236}">
                      <a16:creationId xmlns:a16="http://schemas.microsoft.com/office/drawing/2014/main" id="{175D1043-BF07-421C-79E2-2C3643776E7A}"/>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1" name="Freeform 16">
                  <a:extLst>
                    <a:ext uri="{FF2B5EF4-FFF2-40B4-BE49-F238E27FC236}">
                      <a16:creationId xmlns:a16="http://schemas.microsoft.com/office/drawing/2014/main" id="{09905FB9-F364-A698-19DC-F44DD500B106}"/>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2" name="Freeform 17">
                  <a:extLst>
                    <a:ext uri="{FF2B5EF4-FFF2-40B4-BE49-F238E27FC236}">
                      <a16:creationId xmlns:a16="http://schemas.microsoft.com/office/drawing/2014/main" id="{7C7CDCD4-0AFF-4C90-159C-0B6DA58C5DDD}"/>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3" name="Freeform 18">
                  <a:extLst>
                    <a:ext uri="{FF2B5EF4-FFF2-40B4-BE49-F238E27FC236}">
                      <a16:creationId xmlns:a16="http://schemas.microsoft.com/office/drawing/2014/main" id="{913A7D3A-7CD9-A1D9-B55A-AD9B3F4DCA68}"/>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4" name="Freeform 19">
                  <a:extLst>
                    <a:ext uri="{FF2B5EF4-FFF2-40B4-BE49-F238E27FC236}">
                      <a16:creationId xmlns:a16="http://schemas.microsoft.com/office/drawing/2014/main" id="{43825655-4BE8-9926-01C2-8A7533F0AFFE}"/>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5" name="Freeform 20">
                  <a:extLst>
                    <a:ext uri="{FF2B5EF4-FFF2-40B4-BE49-F238E27FC236}">
                      <a16:creationId xmlns:a16="http://schemas.microsoft.com/office/drawing/2014/main" id="{BD20DA23-A1BF-7084-94C6-4107BC34F63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6" name="Freeform 21">
                  <a:extLst>
                    <a:ext uri="{FF2B5EF4-FFF2-40B4-BE49-F238E27FC236}">
                      <a16:creationId xmlns:a16="http://schemas.microsoft.com/office/drawing/2014/main" id="{3F025039-8BE7-32A5-E1E1-59443B8575E9}"/>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7" name="Freeform 22">
                  <a:extLst>
                    <a:ext uri="{FF2B5EF4-FFF2-40B4-BE49-F238E27FC236}">
                      <a16:creationId xmlns:a16="http://schemas.microsoft.com/office/drawing/2014/main" id="{CB941E63-EF39-B9A8-0200-C9824855F3F6}"/>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8" name="Freeform 23">
                  <a:extLst>
                    <a:ext uri="{FF2B5EF4-FFF2-40B4-BE49-F238E27FC236}">
                      <a16:creationId xmlns:a16="http://schemas.microsoft.com/office/drawing/2014/main" id="{8E914EF5-B9BF-4CBE-C7E3-52D98F6581B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9" name="Freeform 24">
                  <a:extLst>
                    <a:ext uri="{FF2B5EF4-FFF2-40B4-BE49-F238E27FC236}">
                      <a16:creationId xmlns:a16="http://schemas.microsoft.com/office/drawing/2014/main" id="{E293975D-AB58-DCC9-F318-10C21E7E7556}"/>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0" name="Freeform 25">
                  <a:extLst>
                    <a:ext uri="{FF2B5EF4-FFF2-40B4-BE49-F238E27FC236}">
                      <a16:creationId xmlns:a16="http://schemas.microsoft.com/office/drawing/2014/main" id="{A6DD8439-91D3-ED1E-26F1-1844CBC63E1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1" name="Freeform 26">
                  <a:extLst>
                    <a:ext uri="{FF2B5EF4-FFF2-40B4-BE49-F238E27FC236}">
                      <a16:creationId xmlns:a16="http://schemas.microsoft.com/office/drawing/2014/main" id="{9CA5CF56-92E7-CEBF-D66A-899BF1C1B9CF}"/>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2" name="Freeform 27">
                  <a:extLst>
                    <a:ext uri="{FF2B5EF4-FFF2-40B4-BE49-F238E27FC236}">
                      <a16:creationId xmlns:a16="http://schemas.microsoft.com/office/drawing/2014/main" id="{C4E81620-9C65-1F1B-2CA9-4671D362D53B}"/>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3" name="Freeform 28">
                  <a:extLst>
                    <a:ext uri="{FF2B5EF4-FFF2-40B4-BE49-F238E27FC236}">
                      <a16:creationId xmlns:a16="http://schemas.microsoft.com/office/drawing/2014/main" id="{8671F988-FB7D-FE05-2512-7C8C95178FD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4" name="Freeform 29">
                  <a:extLst>
                    <a:ext uri="{FF2B5EF4-FFF2-40B4-BE49-F238E27FC236}">
                      <a16:creationId xmlns:a16="http://schemas.microsoft.com/office/drawing/2014/main" id="{60AB5071-F26D-A64F-43D6-B2995426436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5" name="Freeform 30">
                  <a:extLst>
                    <a:ext uri="{FF2B5EF4-FFF2-40B4-BE49-F238E27FC236}">
                      <a16:creationId xmlns:a16="http://schemas.microsoft.com/office/drawing/2014/main" id="{BA58F1B2-B51D-B463-B97A-030047FF985B}"/>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6" name="Freeform 31">
                  <a:extLst>
                    <a:ext uri="{FF2B5EF4-FFF2-40B4-BE49-F238E27FC236}">
                      <a16:creationId xmlns:a16="http://schemas.microsoft.com/office/drawing/2014/main" id="{9BE55A99-1E08-622B-3BD5-F8EC00AC7F5E}"/>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7" name="Freeform 32">
                  <a:extLst>
                    <a:ext uri="{FF2B5EF4-FFF2-40B4-BE49-F238E27FC236}">
                      <a16:creationId xmlns:a16="http://schemas.microsoft.com/office/drawing/2014/main" id="{6DC33A05-38E5-2D06-E93D-042197045D5D}"/>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8" name="Freeform 33">
                  <a:extLst>
                    <a:ext uri="{FF2B5EF4-FFF2-40B4-BE49-F238E27FC236}">
                      <a16:creationId xmlns:a16="http://schemas.microsoft.com/office/drawing/2014/main" id="{6406A3ED-CB34-40F7-8D32-FEC3464A65C5}"/>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9" name="Freeform 34">
                  <a:extLst>
                    <a:ext uri="{FF2B5EF4-FFF2-40B4-BE49-F238E27FC236}">
                      <a16:creationId xmlns:a16="http://schemas.microsoft.com/office/drawing/2014/main" id="{4CE8D253-1330-B967-4051-4A43B5634EDB}"/>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0" name="Freeform 35">
                  <a:extLst>
                    <a:ext uri="{FF2B5EF4-FFF2-40B4-BE49-F238E27FC236}">
                      <a16:creationId xmlns:a16="http://schemas.microsoft.com/office/drawing/2014/main" id="{9F49884A-A9C2-4015-4F8B-4BEF30EE19B1}"/>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1" name="Freeform 36">
                  <a:extLst>
                    <a:ext uri="{FF2B5EF4-FFF2-40B4-BE49-F238E27FC236}">
                      <a16:creationId xmlns:a16="http://schemas.microsoft.com/office/drawing/2014/main" id="{40F887E6-9CAA-5C01-41C7-C3A8AC7A5358}"/>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2" name="Freeform 37">
                  <a:extLst>
                    <a:ext uri="{FF2B5EF4-FFF2-40B4-BE49-F238E27FC236}">
                      <a16:creationId xmlns:a16="http://schemas.microsoft.com/office/drawing/2014/main" id="{322C1A0A-235C-B7A0-4443-9A86C5BD49E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3" name="Freeform 38">
                  <a:extLst>
                    <a:ext uri="{FF2B5EF4-FFF2-40B4-BE49-F238E27FC236}">
                      <a16:creationId xmlns:a16="http://schemas.microsoft.com/office/drawing/2014/main" id="{B125B772-B1A0-750F-04AD-053B337C156B}"/>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4" name="Freeform 39">
                  <a:extLst>
                    <a:ext uri="{FF2B5EF4-FFF2-40B4-BE49-F238E27FC236}">
                      <a16:creationId xmlns:a16="http://schemas.microsoft.com/office/drawing/2014/main" id="{04C3DDF5-C815-8F26-D72A-E38EEEB4FA8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5" name="Freeform 40">
                  <a:extLst>
                    <a:ext uri="{FF2B5EF4-FFF2-40B4-BE49-F238E27FC236}">
                      <a16:creationId xmlns:a16="http://schemas.microsoft.com/office/drawing/2014/main" id="{A2E5424B-2390-CFA3-39C3-10D963038435}"/>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6" name="Freeform 41">
                  <a:extLst>
                    <a:ext uri="{FF2B5EF4-FFF2-40B4-BE49-F238E27FC236}">
                      <a16:creationId xmlns:a16="http://schemas.microsoft.com/office/drawing/2014/main" id="{473B0EA0-93A2-4D3F-E934-C734EC192314}"/>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7" name="Freeform 42">
                  <a:extLst>
                    <a:ext uri="{FF2B5EF4-FFF2-40B4-BE49-F238E27FC236}">
                      <a16:creationId xmlns:a16="http://schemas.microsoft.com/office/drawing/2014/main" id="{1CA94F3B-8C33-70B8-3746-173A1F0250FB}"/>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8" name="Freeform 43">
                  <a:extLst>
                    <a:ext uri="{FF2B5EF4-FFF2-40B4-BE49-F238E27FC236}">
                      <a16:creationId xmlns:a16="http://schemas.microsoft.com/office/drawing/2014/main" id="{624B97F3-170B-A0E7-F540-5C38878F20A4}"/>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9" name="Freeform 44">
                  <a:extLst>
                    <a:ext uri="{FF2B5EF4-FFF2-40B4-BE49-F238E27FC236}">
                      <a16:creationId xmlns:a16="http://schemas.microsoft.com/office/drawing/2014/main" id="{C0E8AEF0-627A-8D9D-8AF1-F36C16BA79E7}"/>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0" name="Freeform 45">
                  <a:extLst>
                    <a:ext uri="{FF2B5EF4-FFF2-40B4-BE49-F238E27FC236}">
                      <a16:creationId xmlns:a16="http://schemas.microsoft.com/office/drawing/2014/main" id="{E1E27365-44E3-BB03-D392-B07CB5D1EF08}"/>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1" name="Freeform 46">
                  <a:extLst>
                    <a:ext uri="{FF2B5EF4-FFF2-40B4-BE49-F238E27FC236}">
                      <a16:creationId xmlns:a16="http://schemas.microsoft.com/office/drawing/2014/main" id="{36A10A26-4B26-F93B-057B-1AE849C4BDA5}"/>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2" name="Freeform 47">
                  <a:extLst>
                    <a:ext uri="{FF2B5EF4-FFF2-40B4-BE49-F238E27FC236}">
                      <a16:creationId xmlns:a16="http://schemas.microsoft.com/office/drawing/2014/main" id="{EBBD4555-63CD-9024-2BED-468AF6C2BF25}"/>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3" name="Freeform 48">
                  <a:extLst>
                    <a:ext uri="{FF2B5EF4-FFF2-40B4-BE49-F238E27FC236}">
                      <a16:creationId xmlns:a16="http://schemas.microsoft.com/office/drawing/2014/main" id="{32937F5D-A78C-0E6B-EFCE-E2ABD1A7EAF7}"/>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4" name="Freeform 49">
                  <a:extLst>
                    <a:ext uri="{FF2B5EF4-FFF2-40B4-BE49-F238E27FC236}">
                      <a16:creationId xmlns:a16="http://schemas.microsoft.com/office/drawing/2014/main" id="{4C7CE689-3333-64CE-1187-9183D87DC58F}"/>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5" name="Freeform 50">
                  <a:extLst>
                    <a:ext uri="{FF2B5EF4-FFF2-40B4-BE49-F238E27FC236}">
                      <a16:creationId xmlns:a16="http://schemas.microsoft.com/office/drawing/2014/main" id="{865BB44F-0E17-B41D-4005-8828F1B79F69}"/>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6" name="Freeform 51">
                  <a:extLst>
                    <a:ext uri="{FF2B5EF4-FFF2-40B4-BE49-F238E27FC236}">
                      <a16:creationId xmlns:a16="http://schemas.microsoft.com/office/drawing/2014/main" id="{925E2B3D-AA46-EEEF-5102-69CF55E3337A}"/>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7" name="Freeform 52">
                  <a:extLst>
                    <a:ext uri="{FF2B5EF4-FFF2-40B4-BE49-F238E27FC236}">
                      <a16:creationId xmlns:a16="http://schemas.microsoft.com/office/drawing/2014/main" id="{E5562D54-8D73-4AA6-9ACB-1350FC71BDD3}"/>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8" name="Freeform 53">
                  <a:extLst>
                    <a:ext uri="{FF2B5EF4-FFF2-40B4-BE49-F238E27FC236}">
                      <a16:creationId xmlns:a16="http://schemas.microsoft.com/office/drawing/2014/main" id="{7EC2EDBA-BC53-DAB3-B9B9-AA586112F117}"/>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9" name="Freeform 54">
                  <a:extLst>
                    <a:ext uri="{FF2B5EF4-FFF2-40B4-BE49-F238E27FC236}">
                      <a16:creationId xmlns:a16="http://schemas.microsoft.com/office/drawing/2014/main" id="{3D1DF475-9A82-D132-0831-07F473DC7ABD}"/>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0" name="Freeform 55">
                  <a:extLst>
                    <a:ext uri="{FF2B5EF4-FFF2-40B4-BE49-F238E27FC236}">
                      <a16:creationId xmlns:a16="http://schemas.microsoft.com/office/drawing/2014/main" id="{736977FF-DB1B-A2C2-3C28-09512B6CF7C7}"/>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1" name="Freeform 56">
                  <a:extLst>
                    <a:ext uri="{FF2B5EF4-FFF2-40B4-BE49-F238E27FC236}">
                      <a16:creationId xmlns:a16="http://schemas.microsoft.com/office/drawing/2014/main" id="{B4C87CB7-E16D-9037-77D7-F8DDD1BF4944}"/>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2" name="Freeform 57">
                  <a:extLst>
                    <a:ext uri="{FF2B5EF4-FFF2-40B4-BE49-F238E27FC236}">
                      <a16:creationId xmlns:a16="http://schemas.microsoft.com/office/drawing/2014/main" id="{0CB2CE99-ED00-84A5-6FCA-06D466A94BE9}"/>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3" name="Freeform 58">
                  <a:extLst>
                    <a:ext uri="{FF2B5EF4-FFF2-40B4-BE49-F238E27FC236}">
                      <a16:creationId xmlns:a16="http://schemas.microsoft.com/office/drawing/2014/main" id="{38CCF7E7-E54D-85F4-0833-091660EB3939}"/>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4" name="Freeform 59">
                  <a:extLst>
                    <a:ext uri="{FF2B5EF4-FFF2-40B4-BE49-F238E27FC236}">
                      <a16:creationId xmlns:a16="http://schemas.microsoft.com/office/drawing/2014/main" id="{A4EEE707-1F1D-42EB-F497-D86D827F79BD}"/>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5" name="Freeform 60">
                  <a:extLst>
                    <a:ext uri="{FF2B5EF4-FFF2-40B4-BE49-F238E27FC236}">
                      <a16:creationId xmlns:a16="http://schemas.microsoft.com/office/drawing/2014/main" id="{355B8EBF-58DB-16B6-C2E0-6C18358F98D6}"/>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6" name="Freeform 61">
                  <a:extLst>
                    <a:ext uri="{FF2B5EF4-FFF2-40B4-BE49-F238E27FC236}">
                      <a16:creationId xmlns:a16="http://schemas.microsoft.com/office/drawing/2014/main" id="{E814D868-370B-3377-ABA4-91FD1F74DF0D}"/>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7" name="Freeform 62">
                  <a:extLst>
                    <a:ext uri="{FF2B5EF4-FFF2-40B4-BE49-F238E27FC236}">
                      <a16:creationId xmlns:a16="http://schemas.microsoft.com/office/drawing/2014/main" id="{E1B49AF4-083C-D95F-EE88-CB0392812578}"/>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8" name="Freeform 63">
                  <a:extLst>
                    <a:ext uri="{FF2B5EF4-FFF2-40B4-BE49-F238E27FC236}">
                      <a16:creationId xmlns:a16="http://schemas.microsoft.com/office/drawing/2014/main" id="{98112CD0-3237-818D-E231-1DD69D034289}"/>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9" name="Freeform 64">
                  <a:extLst>
                    <a:ext uri="{FF2B5EF4-FFF2-40B4-BE49-F238E27FC236}">
                      <a16:creationId xmlns:a16="http://schemas.microsoft.com/office/drawing/2014/main" id="{02C4B2ED-2F7B-6C57-9B9D-A180EB68D584}"/>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0" name="Freeform 65">
                  <a:extLst>
                    <a:ext uri="{FF2B5EF4-FFF2-40B4-BE49-F238E27FC236}">
                      <a16:creationId xmlns:a16="http://schemas.microsoft.com/office/drawing/2014/main" id="{7CE81290-0E98-AC14-3C53-F5C794EF2EBE}"/>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1" name="Freeform 66">
                  <a:extLst>
                    <a:ext uri="{FF2B5EF4-FFF2-40B4-BE49-F238E27FC236}">
                      <a16:creationId xmlns:a16="http://schemas.microsoft.com/office/drawing/2014/main" id="{443E66A8-6229-8D1C-073B-787A1F012DD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2" name="Freeform 67">
                  <a:extLst>
                    <a:ext uri="{FF2B5EF4-FFF2-40B4-BE49-F238E27FC236}">
                      <a16:creationId xmlns:a16="http://schemas.microsoft.com/office/drawing/2014/main" id="{0B8B4AE7-21D1-9F56-DF50-C626396E0ADE}"/>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3" name="Freeform 68">
                  <a:extLst>
                    <a:ext uri="{FF2B5EF4-FFF2-40B4-BE49-F238E27FC236}">
                      <a16:creationId xmlns:a16="http://schemas.microsoft.com/office/drawing/2014/main" id="{38C63856-5EF0-1072-DE43-8D499293FB72}"/>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4" name="Freeform 69">
                  <a:extLst>
                    <a:ext uri="{FF2B5EF4-FFF2-40B4-BE49-F238E27FC236}">
                      <a16:creationId xmlns:a16="http://schemas.microsoft.com/office/drawing/2014/main" id="{0511B059-6FB4-DAC3-8C84-DCBDA3B534B6}"/>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5" name="Freeform 70">
                  <a:extLst>
                    <a:ext uri="{FF2B5EF4-FFF2-40B4-BE49-F238E27FC236}">
                      <a16:creationId xmlns:a16="http://schemas.microsoft.com/office/drawing/2014/main" id="{C6B1B9B0-F05C-EA0D-217E-BCC7102B21FC}"/>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6" name="Freeform 71">
                  <a:extLst>
                    <a:ext uri="{FF2B5EF4-FFF2-40B4-BE49-F238E27FC236}">
                      <a16:creationId xmlns:a16="http://schemas.microsoft.com/office/drawing/2014/main" id="{17431E7C-7414-B42E-1DD2-282F9C1A1FFB}"/>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7" name="Freeform 72">
                  <a:extLst>
                    <a:ext uri="{FF2B5EF4-FFF2-40B4-BE49-F238E27FC236}">
                      <a16:creationId xmlns:a16="http://schemas.microsoft.com/office/drawing/2014/main" id="{9D23894B-A536-1ADD-BDD2-5B7111138880}"/>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8" name="Freeform 73">
                  <a:extLst>
                    <a:ext uri="{FF2B5EF4-FFF2-40B4-BE49-F238E27FC236}">
                      <a16:creationId xmlns:a16="http://schemas.microsoft.com/office/drawing/2014/main" id="{1003CA1F-2726-B221-1259-3D92025081C4}"/>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9" name="Freeform 74">
                  <a:extLst>
                    <a:ext uri="{FF2B5EF4-FFF2-40B4-BE49-F238E27FC236}">
                      <a16:creationId xmlns:a16="http://schemas.microsoft.com/office/drawing/2014/main" id="{A2D91774-8F19-7537-A1AD-C3808E0B4D08}"/>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0" name="Freeform 75">
                  <a:extLst>
                    <a:ext uri="{FF2B5EF4-FFF2-40B4-BE49-F238E27FC236}">
                      <a16:creationId xmlns:a16="http://schemas.microsoft.com/office/drawing/2014/main" id="{921809FA-8207-C20C-F5C9-87F8CACC875B}"/>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1" name="Freeform 76">
                  <a:extLst>
                    <a:ext uri="{FF2B5EF4-FFF2-40B4-BE49-F238E27FC236}">
                      <a16:creationId xmlns:a16="http://schemas.microsoft.com/office/drawing/2014/main" id="{E4C62064-D1E3-597C-41AF-A8DD77B8AE88}"/>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2" name="Freeform 77">
                  <a:extLst>
                    <a:ext uri="{FF2B5EF4-FFF2-40B4-BE49-F238E27FC236}">
                      <a16:creationId xmlns:a16="http://schemas.microsoft.com/office/drawing/2014/main" id="{6835EB91-EBE6-4640-94D7-207A98670DF5}"/>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3" name="Freeform 78">
                  <a:extLst>
                    <a:ext uri="{FF2B5EF4-FFF2-40B4-BE49-F238E27FC236}">
                      <a16:creationId xmlns:a16="http://schemas.microsoft.com/office/drawing/2014/main" id="{1407600D-E842-D71B-B428-F5BC06633C6E}"/>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4" name="Freeform 79">
                  <a:extLst>
                    <a:ext uri="{FF2B5EF4-FFF2-40B4-BE49-F238E27FC236}">
                      <a16:creationId xmlns:a16="http://schemas.microsoft.com/office/drawing/2014/main" id="{1303E829-1CC3-CADF-2830-215D668C118F}"/>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5" name="Freeform 80">
                  <a:extLst>
                    <a:ext uri="{FF2B5EF4-FFF2-40B4-BE49-F238E27FC236}">
                      <a16:creationId xmlns:a16="http://schemas.microsoft.com/office/drawing/2014/main" id="{39D1B5D7-82E3-1248-088C-6A97FA6FF3B1}"/>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6" name="Freeform 81">
                  <a:extLst>
                    <a:ext uri="{FF2B5EF4-FFF2-40B4-BE49-F238E27FC236}">
                      <a16:creationId xmlns:a16="http://schemas.microsoft.com/office/drawing/2014/main" id="{46818DE5-3902-04E0-9010-6E5BB3742126}"/>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7" name="Freeform 82">
                  <a:extLst>
                    <a:ext uri="{FF2B5EF4-FFF2-40B4-BE49-F238E27FC236}">
                      <a16:creationId xmlns:a16="http://schemas.microsoft.com/office/drawing/2014/main" id="{A1FA18F1-C8B8-C7A6-53C7-EAA2F6150D12}"/>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8" name="Freeform 83">
                  <a:extLst>
                    <a:ext uri="{FF2B5EF4-FFF2-40B4-BE49-F238E27FC236}">
                      <a16:creationId xmlns:a16="http://schemas.microsoft.com/office/drawing/2014/main" id="{44E0EA24-BE4B-0E7E-04F6-B84E43BC9594}"/>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9" name="Freeform 84">
                  <a:extLst>
                    <a:ext uri="{FF2B5EF4-FFF2-40B4-BE49-F238E27FC236}">
                      <a16:creationId xmlns:a16="http://schemas.microsoft.com/office/drawing/2014/main" id="{F6B4890F-994A-2F1E-500E-D93B69F426E7}"/>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0" name="Freeform 85">
                  <a:extLst>
                    <a:ext uri="{FF2B5EF4-FFF2-40B4-BE49-F238E27FC236}">
                      <a16:creationId xmlns:a16="http://schemas.microsoft.com/office/drawing/2014/main" id="{24CA0C0E-A89F-40E7-47DD-E5F1F357ACC3}"/>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1" name="Freeform 86">
                  <a:extLst>
                    <a:ext uri="{FF2B5EF4-FFF2-40B4-BE49-F238E27FC236}">
                      <a16:creationId xmlns:a16="http://schemas.microsoft.com/office/drawing/2014/main" id="{6FB2F268-9E92-1064-3EC4-33F61E7DBECD}"/>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2" name="Freeform 87">
                  <a:extLst>
                    <a:ext uri="{FF2B5EF4-FFF2-40B4-BE49-F238E27FC236}">
                      <a16:creationId xmlns:a16="http://schemas.microsoft.com/office/drawing/2014/main" id="{8CA14E91-AA33-B6F8-2813-A6530300A027}"/>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3" name="Freeform 88">
                  <a:extLst>
                    <a:ext uri="{FF2B5EF4-FFF2-40B4-BE49-F238E27FC236}">
                      <a16:creationId xmlns:a16="http://schemas.microsoft.com/office/drawing/2014/main" id="{E886FA3E-3DEF-5DE4-C064-222A9BDEF91F}"/>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4" name="Freeform 89">
                  <a:extLst>
                    <a:ext uri="{FF2B5EF4-FFF2-40B4-BE49-F238E27FC236}">
                      <a16:creationId xmlns:a16="http://schemas.microsoft.com/office/drawing/2014/main" id="{F79CA454-0634-CF44-D081-499D2B9F40E2}"/>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5" name="Freeform 90">
                  <a:extLst>
                    <a:ext uri="{FF2B5EF4-FFF2-40B4-BE49-F238E27FC236}">
                      <a16:creationId xmlns:a16="http://schemas.microsoft.com/office/drawing/2014/main" id="{C60E835F-FC46-60C8-1680-74F4AF6995A0}"/>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6" name="Freeform 91">
                  <a:extLst>
                    <a:ext uri="{FF2B5EF4-FFF2-40B4-BE49-F238E27FC236}">
                      <a16:creationId xmlns:a16="http://schemas.microsoft.com/office/drawing/2014/main" id="{FCFC467D-63B0-DF94-DB4D-364E457D31E7}"/>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7" name="Freeform 92">
                  <a:extLst>
                    <a:ext uri="{FF2B5EF4-FFF2-40B4-BE49-F238E27FC236}">
                      <a16:creationId xmlns:a16="http://schemas.microsoft.com/office/drawing/2014/main" id="{499A80C6-69BA-5AAD-6398-1B04245B8E8E}"/>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208" name="文本框 49">
              <a:extLst>
                <a:ext uri="{FF2B5EF4-FFF2-40B4-BE49-F238E27FC236}">
                  <a16:creationId xmlns:a16="http://schemas.microsoft.com/office/drawing/2014/main" id="{E8867306-BBDE-FA2F-FD0B-F0312BFE6E07}"/>
                </a:ext>
              </a:extLst>
            </p:cNvPr>
            <p:cNvSpPr txBox="1">
              <a:spLocks noChangeArrowheads="1"/>
            </p:cNvSpPr>
            <p:nvPr/>
          </p:nvSpPr>
          <p:spPr bwMode="auto">
            <a:xfrm>
              <a:off x="2168251" y="2059788"/>
              <a:ext cx="2787487" cy="13007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r>
                <a:rPr lang="en-US" sz="3200" b="1" i="1" dirty="0" err="1">
                  <a:solidFill>
                    <a:srgbClr val="000000"/>
                  </a:solidFill>
                  <a:latin typeface="Times New Roman" panose="02020603050405020304" pitchFamily="18" charset="0"/>
                </a:rPr>
                <a:t>Xác</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định</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yêu</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cầu</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về</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độ</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dài</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của</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văn</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bản</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tóm</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tắt</a:t>
              </a:r>
              <a:endParaRPr kumimoji="0" lang="en-US" sz="3200" b="1" i="0" u="none" strike="noStrike" kern="1200" cap="none" spc="0" normalizeH="0" baseline="0" noProof="0" dirty="0">
                <a:ln>
                  <a:noFill/>
                </a:ln>
                <a:solidFill>
                  <a:srgbClr val="000000"/>
                </a:solidFill>
                <a:effectLst/>
                <a:uLnTx/>
                <a:uFillTx/>
                <a:latin typeface="Calibri"/>
              </a:endParaRPr>
            </a:p>
          </p:txBody>
        </p:sp>
      </p:grpSp>
      <p:pic>
        <p:nvPicPr>
          <p:cNvPr id="298" name="Picture 297">
            <a:extLst>
              <a:ext uri="{FF2B5EF4-FFF2-40B4-BE49-F238E27FC236}">
                <a16:creationId xmlns:a16="http://schemas.microsoft.com/office/drawing/2014/main" id="{90AA9371-DAA2-BC26-3A29-50938FAC2F8D}"/>
              </a:ext>
            </a:extLst>
          </p:cNvPr>
          <p:cNvPicPr>
            <a:picLocks noChangeAspect="1"/>
          </p:cNvPicPr>
          <p:nvPr/>
        </p:nvPicPr>
        <p:blipFill>
          <a:blip r:embed="rId5"/>
          <a:stretch>
            <a:fillRect/>
          </a:stretch>
        </p:blipFill>
        <p:spPr>
          <a:xfrm>
            <a:off x="4477020" y="4462009"/>
            <a:ext cx="2065329" cy="2309391"/>
          </a:xfrm>
          <a:prstGeom prst="rect">
            <a:avLst/>
          </a:prstGeom>
        </p:spPr>
      </p:pic>
    </p:spTree>
    <p:extLst>
      <p:ext uri="{BB962C8B-B14F-4D97-AF65-F5344CB8AC3E}">
        <p14:creationId xmlns:p14="http://schemas.microsoft.com/office/powerpoint/2010/main" val="19189720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p:cTn id="31" dur="500" fill="hold"/>
                                        <p:tgtEl>
                                          <p:spTgt spid="108"/>
                                        </p:tgtEl>
                                        <p:attrNameLst>
                                          <p:attrName>ppt_w</p:attrName>
                                        </p:attrNameLst>
                                      </p:cBhvr>
                                      <p:tavLst>
                                        <p:tav tm="0">
                                          <p:val>
                                            <p:fltVal val="0"/>
                                          </p:val>
                                        </p:tav>
                                        <p:tav tm="100000">
                                          <p:val>
                                            <p:strVal val="#ppt_w"/>
                                          </p:val>
                                        </p:tav>
                                      </p:tavLst>
                                    </p:anim>
                                    <p:anim calcmode="lin" valueType="num">
                                      <p:cBhvr>
                                        <p:cTn id="32" dur="500" fill="hold"/>
                                        <p:tgtEl>
                                          <p:spTgt spid="108"/>
                                        </p:tgtEl>
                                        <p:attrNameLst>
                                          <p:attrName>ppt_h</p:attrName>
                                        </p:attrNameLst>
                                      </p:cBhvr>
                                      <p:tavLst>
                                        <p:tav tm="0">
                                          <p:val>
                                            <p:fltVal val="0"/>
                                          </p:val>
                                        </p:tav>
                                        <p:tav tm="100000">
                                          <p:val>
                                            <p:strVal val="#ppt_h"/>
                                          </p:val>
                                        </p:tav>
                                      </p:tavLst>
                                    </p:anim>
                                    <p:animEffect transition="in" filter="fade">
                                      <p:cBhvr>
                                        <p:cTn id="33" dur="500"/>
                                        <p:tgtEl>
                                          <p:spTgt spid="10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206"/>
                                        </p:tgtEl>
                                        <p:attrNameLst>
                                          <p:attrName>style.visibility</p:attrName>
                                        </p:attrNameLst>
                                      </p:cBhvr>
                                      <p:to>
                                        <p:strVal val="visible"/>
                                      </p:to>
                                    </p:set>
                                    <p:anim calcmode="lin" valueType="num">
                                      <p:cBhvr>
                                        <p:cTn id="38" dur="500" fill="hold"/>
                                        <p:tgtEl>
                                          <p:spTgt spid="206"/>
                                        </p:tgtEl>
                                        <p:attrNameLst>
                                          <p:attrName>ppt_w</p:attrName>
                                        </p:attrNameLst>
                                      </p:cBhvr>
                                      <p:tavLst>
                                        <p:tav tm="0">
                                          <p:val>
                                            <p:fltVal val="0"/>
                                          </p:val>
                                        </p:tav>
                                        <p:tav tm="100000">
                                          <p:val>
                                            <p:strVal val="#ppt_w"/>
                                          </p:val>
                                        </p:tav>
                                      </p:tavLst>
                                    </p:anim>
                                    <p:anim calcmode="lin" valueType="num">
                                      <p:cBhvr>
                                        <p:cTn id="39" dur="500" fill="hold"/>
                                        <p:tgtEl>
                                          <p:spTgt spid="206"/>
                                        </p:tgtEl>
                                        <p:attrNameLst>
                                          <p:attrName>ppt_h</p:attrName>
                                        </p:attrNameLst>
                                      </p:cBhvr>
                                      <p:tavLst>
                                        <p:tav tm="0">
                                          <p:val>
                                            <p:fltVal val="0"/>
                                          </p:val>
                                        </p:tav>
                                        <p:tav tm="100000">
                                          <p:val>
                                            <p:strVal val="#ppt_h"/>
                                          </p:val>
                                        </p:tav>
                                      </p:tavLst>
                                    </p:anim>
                                    <p:animEffect transition="in" filter="fade">
                                      <p:cBhvr>
                                        <p:cTn id="40" dur="500"/>
                                        <p:tgtEl>
                                          <p:spTgt spid="206"/>
                                        </p:tgtEl>
                                      </p:cBhvr>
                                    </p:animEffect>
                                  </p:childTnLst>
                                </p:cTn>
                              </p:par>
                              <p:par>
                                <p:cTn id="41" presetID="53" presetClass="entr" presetSubtype="16" fill="hold" nodeType="withEffect">
                                  <p:stCondLst>
                                    <p:cond delay="0"/>
                                  </p:stCondLst>
                                  <p:childTnLst>
                                    <p:set>
                                      <p:cBhvr>
                                        <p:cTn id="42" dur="1" fill="hold">
                                          <p:stCondLst>
                                            <p:cond delay="0"/>
                                          </p:stCondLst>
                                        </p:cTn>
                                        <p:tgtEl>
                                          <p:spTgt spid="298"/>
                                        </p:tgtEl>
                                        <p:attrNameLst>
                                          <p:attrName>style.visibility</p:attrName>
                                        </p:attrNameLst>
                                      </p:cBhvr>
                                      <p:to>
                                        <p:strVal val="visible"/>
                                      </p:to>
                                    </p:set>
                                    <p:anim calcmode="lin" valueType="num">
                                      <p:cBhvr>
                                        <p:cTn id="43" dur="500" fill="hold"/>
                                        <p:tgtEl>
                                          <p:spTgt spid="298"/>
                                        </p:tgtEl>
                                        <p:attrNameLst>
                                          <p:attrName>ppt_w</p:attrName>
                                        </p:attrNameLst>
                                      </p:cBhvr>
                                      <p:tavLst>
                                        <p:tav tm="0">
                                          <p:val>
                                            <p:fltVal val="0"/>
                                          </p:val>
                                        </p:tav>
                                        <p:tav tm="100000">
                                          <p:val>
                                            <p:strVal val="#ppt_w"/>
                                          </p:val>
                                        </p:tav>
                                      </p:tavLst>
                                    </p:anim>
                                    <p:anim calcmode="lin" valueType="num">
                                      <p:cBhvr>
                                        <p:cTn id="44" dur="500" fill="hold"/>
                                        <p:tgtEl>
                                          <p:spTgt spid="298"/>
                                        </p:tgtEl>
                                        <p:attrNameLst>
                                          <p:attrName>ppt_h</p:attrName>
                                        </p:attrNameLst>
                                      </p:cBhvr>
                                      <p:tavLst>
                                        <p:tav tm="0">
                                          <p:val>
                                            <p:fltVal val="0"/>
                                          </p:val>
                                        </p:tav>
                                        <p:tav tm="100000">
                                          <p:val>
                                            <p:strVal val="#ppt_h"/>
                                          </p:val>
                                        </p:tav>
                                      </p:tavLst>
                                    </p:anim>
                                    <p:animEffect transition="in" filter="fade">
                                      <p:cBhvr>
                                        <p:cTn id="45" dur="500"/>
                                        <p:tgtEl>
                                          <p:spTgt spid="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CBD4D-1084-334A-47A4-ED97CE5121D1}"/>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DEB549B6-B82A-E0AB-4333-9E2AED930914}"/>
              </a:ext>
            </a:extLst>
          </p:cNvPr>
          <p:cNvSpPr/>
          <p:nvPr/>
        </p:nvSpPr>
        <p:spPr>
          <a:xfrm>
            <a:off x="343949" y="295712"/>
            <a:ext cx="11652307" cy="62665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C20DCE2-7174-B7C8-4E07-AB8986D7B6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3734" y="5339593"/>
            <a:ext cx="1795244" cy="1795244"/>
          </a:xfrm>
          <a:prstGeom prst="rect">
            <a:avLst/>
          </a:prstGeom>
        </p:spPr>
      </p:pic>
      <p:pic>
        <p:nvPicPr>
          <p:cNvPr id="8" name="Picture 7">
            <a:extLst>
              <a:ext uri="{FF2B5EF4-FFF2-40B4-BE49-F238E27FC236}">
                <a16:creationId xmlns:a16="http://schemas.microsoft.com/office/drawing/2014/main" id="{5075778C-928E-41FA-2376-F589C2B07F4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10690893" y="0"/>
            <a:ext cx="1390651" cy="823913"/>
          </a:xfrm>
          <a:prstGeom prst="rect">
            <a:avLst/>
          </a:prstGeom>
        </p:spPr>
      </p:pic>
      <p:pic>
        <p:nvPicPr>
          <p:cNvPr id="3" name="Picture 2">
            <a:extLst>
              <a:ext uri="{FF2B5EF4-FFF2-40B4-BE49-F238E27FC236}">
                <a16:creationId xmlns:a16="http://schemas.microsoft.com/office/drawing/2014/main" id="{F0271F11-9179-D12F-209F-80E791C374DD}"/>
              </a:ext>
            </a:extLst>
          </p:cNvPr>
          <p:cNvPicPr>
            <a:picLocks noChangeAspect="1"/>
          </p:cNvPicPr>
          <p:nvPr/>
        </p:nvPicPr>
        <p:blipFill>
          <a:blip r:embed="rId7"/>
          <a:stretch>
            <a:fillRect/>
          </a:stretch>
        </p:blipFill>
        <p:spPr>
          <a:xfrm>
            <a:off x="10410738" y="4952001"/>
            <a:ext cx="1670807" cy="1868250"/>
          </a:xfrm>
          <a:prstGeom prst="rect">
            <a:avLst/>
          </a:prstGeom>
        </p:spPr>
      </p:pic>
      <p:sp>
        <p:nvSpPr>
          <p:cNvPr id="10" name="TextBox 9">
            <a:extLst>
              <a:ext uri="{FF2B5EF4-FFF2-40B4-BE49-F238E27FC236}">
                <a16:creationId xmlns:a16="http://schemas.microsoft.com/office/drawing/2014/main" id="{33ECA829-0D09-63B2-E56F-C18EE20665D6}"/>
              </a:ext>
            </a:extLst>
          </p:cNvPr>
          <p:cNvSpPr txBox="1"/>
          <p:nvPr/>
        </p:nvSpPr>
        <p:spPr>
          <a:xfrm>
            <a:off x="8198842" y="2465063"/>
            <a:ext cx="3619848" cy="1077218"/>
          </a:xfrm>
          <a:prstGeom prst="rect">
            <a:avLst/>
          </a:prstGeom>
          <a:solidFill>
            <a:schemeClr val="accent1">
              <a:lumMod val="20000"/>
              <a:lumOff val="80000"/>
            </a:schemeClr>
          </a:solidFill>
        </p:spPr>
        <p:txBody>
          <a:bodyPr wrap="square" rtlCol="0">
            <a:spAutoFit/>
          </a:bodyPr>
          <a:lstStyle/>
          <a:p>
            <a:pPr lvl="0" algn="ctr"/>
            <a:r>
              <a:rPr lang="en-US" sz="3200" b="1" dirty="0" err="1">
                <a:solidFill>
                  <a:prstClr val="black"/>
                </a:solidFill>
                <a:latin typeface="Times New Roman" panose="02020603050405020304" pitchFamily="18" charset="0"/>
                <a:cs typeface="Times New Roman" panose="02020603050405020304" pitchFamily="18" charset="0"/>
              </a:rPr>
              <a:t>Xác</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định</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nội</a:t>
            </a:r>
            <a:r>
              <a:rPr lang="en-US" sz="3200" b="1" dirty="0">
                <a:solidFill>
                  <a:prstClr val="black"/>
                </a:solidFill>
                <a:latin typeface="Times New Roman" panose="02020603050405020304" pitchFamily="18" charset="0"/>
                <a:cs typeface="Times New Roman" panose="02020603050405020304" pitchFamily="18" charset="0"/>
              </a:rPr>
              <a:t> dung </a:t>
            </a:r>
            <a:r>
              <a:rPr lang="en-US" sz="3200" b="1" dirty="0" err="1">
                <a:solidFill>
                  <a:prstClr val="black"/>
                </a:solidFill>
                <a:latin typeface="Times New Roman" panose="02020603050405020304" pitchFamily="18" charset="0"/>
                <a:cs typeface="Times New Roman" panose="02020603050405020304" pitchFamily="18" charset="0"/>
              </a:rPr>
              <a:t>chính</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cần</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tóm</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tắt</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14B3505D-C1FF-5C2B-5145-0616E335D5E3}"/>
              </a:ext>
            </a:extLst>
          </p:cNvPr>
          <p:cNvSpPr txBox="1"/>
          <p:nvPr/>
        </p:nvSpPr>
        <p:spPr>
          <a:xfrm>
            <a:off x="648746" y="311558"/>
            <a:ext cx="6104392" cy="1077218"/>
          </a:xfrm>
          <a:prstGeom prst="rect">
            <a:avLst/>
          </a:prstGeom>
          <a:solidFill>
            <a:schemeClr val="accent5">
              <a:lumMod val="40000"/>
              <a:lumOff val="60000"/>
            </a:schemeClr>
          </a:solidFill>
        </p:spPr>
        <p:txBody>
          <a:bodyPr wrap="square" rtlCol="0">
            <a:spAutoFit/>
          </a:bodyPr>
          <a:lstStyle/>
          <a:p>
            <a:pPr lvl="0" algn="ctr"/>
            <a:r>
              <a:rPr lang="vi-VN" sz="3200" b="1" dirty="0">
                <a:solidFill>
                  <a:prstClr val="black"/>
                </a:solidFill>
                <a:latin typeface="Times New Roman" panose="02020603050405020304" pitchFamily="18" charset="0"/>
                <a:cs typeface="Times New Roman" panose="02020603050405020304" pitchFamily="18" charset="0"/>
              </a:rPr>
              <a:t>Xác định nội dung khái quát, cốt lõi của toàn văn bản</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a:extLst>
              <a:ext uri="{FF2B5EF4-FFF2-40B4-BE49-F238E27FC236}">
                <a16:creationId xmlns:a16="http://schemas.microsoft.com/office/drawing/2014/main" id="{0DF17C1E-5979-3DB1-AA9E-81FF46681A03}"/>
              </a:ext>
            </a:extLst>
          </p:cNvPr>
          <p:cNvSpPr txBox="1"/>
          <p:nvPr/>
        </p:nvSpPr>
        <p:spPr>
          <a:xfrm>
            <a:off x="579143" y="2103182"/>
            <a:ext cx="6104392" cy="1569660"/>
          </a:xfrm>
          <a:prstGeom prst="rect">
            <a:avLst/>
          </a:prstGeom>
          <a:solidFill>
            <a:schemeClr val="accent2">
              <a:lumMod val="60000"/>
              <a:lumOff val="40000"/>
            </a:schemeClr>
          </a:solidFill>
        </p:spPr>
        <p:txBody>
          <a:bodyPr wrap="square" rtlCol="0">
            <a:spAutoFit/>
          </a:bodyPr>
          <a:lstStyle/>
          <a:p>
            <a:pPr lvl="0" algn="ctr"/>
            <a:r>
              <a:rPr lang="vi-VN" sz="3200" b="1" dirty="0">
                <a:solidFill>
                  <a:prstClr val="black"/>
                </a:solidFill>
                <a:latin typeface="Times New Roman" panose="02020603050405020304" pitchFamily="18" charset="0"/>
                <a:cs typeface="Times New Roman" panose="02020603050405020304" pitchFamily="18" charset="0"/>
              </a:rPr>
              <a:t>Tìm ý chính của từng phần hoặc đoạn và xác định quan hệ giữa các phần hoặc các đoạn</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2" name="TextBox 21">
            <a:extLst>
              <a:ext uri="{FF2B5EF4-FFF2-40B4-BE49-F238E27FC236}">
                <a16:creationId xmlns:a16="http://schemas.microsoft.com/office/drawing/2014/main" id="{21A801EA-7D83-0190-4854-AC2A91FE1B4E}"/>
              </a:ext>
            </a:extLst>
          </p:cNvPr>
          <p:cNvSpPr txBox="1"/>
          <p:nvPr/>
        </p:nvSpPr>
        <p:spPr>
          <a:xfrm>
            <a:off x="527018" y="4754818"/>
            <a:ext cx="6208643" cy="584775"/>
          </a:xfrm>
          <a:prstGeom prst="rect">
            <a:avLst/>
          </a:prstGeom>
          <a:solidFill>
            <a:schemeClr val="accent6">
              <a:lumMod val="60000"/>
              <a:lumOff val="40000"/>
            </a:schemeClr>
          </a:solidFill>
        </p:spPr>
        <p:txBody>
          <a:bodyPr wrap="square" rtlCol="0">
            <a:spAutoFit/>
          </a:bodyPr>
          <a:lstStyle/>
          <a:p>
            <a:pPr lvl="0" algn="ctr"/>
            <a:r>
              <a:rPr lang="vi-VN" sz="3200" b="1" dirty="0">
                <a:solidFill>
                  <a:prstClr val="black"/>
                </a:solidFill>
                <a:latin typeface="Times New Roman" panose="02020603050405020304" pitchFamily="18" charset="0"/>
                <a:cs typeface="Times New Roman" panose="02020603050405020304" pitchFamily="18" charset="0"/>
              </a:rPr>
              <a:t>Tìm các từ ngữ quan trọng</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ight Brace 1">
            <a:extLst>
              <a:ext uri="{FF2B5EF4-FFF2-40B4-BE49-F238E27FC236}">
                <a16:creationId xmlns:a16="http://schemas.microsoft.com/office/drawing/2014/main" id="{AC9FAFBF-2168-71C8-F802-3BE327CF02C6}"/>
              </a:ext>
            </a:extLst>
          </p:cNvPr>
          <p:cNvSpPr/>
          <p:nvPr/>
        </p:nvSpPr>
        <p:spPr>
          <a:xfrm>
            <a:off x="7231309" y="823912"/>
            <a:ext cx="788565" cy="4427595"/>
          </a:xfrm>
          <a:prstGeom prst="righ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7777479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6" grpId="0" animBg="1"/>
      <p:bldP spid="22"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CBD4D-1084-334A-47A4-ED97CE5121D1}"/>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DEB549B6-B82A-E0AB-4333-9E2AED930914}"/>
              </a:ext>
            </a:extLst>
          </p:cNvPr>
          <p:cNvSpPr/>
          <p:nvPr/>
        </p:nvSpPr>
        <p:spPr>
          <a:xfrm>
            <a:off x="343949" y="295712"/>
            <a:ext cx="11652307" cy="62665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C20DCE2-7174-B7C8-4E07-AB8986D7B6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3734" y="5339593"/>
            <a:ext cx="1795244" cy="1795244"/>
          </a:xfrm>
          <a:prstGeom prst="rect">
            <a:avLst/>
          </a:prstGeom>
        </p:spPr>
      </p:pic>
      <p:pic>
        <p:nvPicPr>
          <p:cNvPr id="8" name="Picture 7">
            <a:extLst>
              <a:ext uri="{FF2B5EF4-FFF2-40B4-BE49-F238E27FC236}">
                <a16:creationId xmlns:a16="http://schemas.microsoft.com/office/drawing/2014/main" id="{5075778C-928E-41FA-2376-F589C2B07F4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10690893" y="0"/>
            <a:ext cx="1390651" cy="823913"/>
          </a:xfrm>
          <a:prstGeom prst="rect">
            <a:avLst/>
          </a:prstGeom>
        </p:spPr>
      </p:pic>
      <p:pic>
        <p:nvPicPr>
          <p:cNvPr id="3" name="Picture 2">
            <a:extLst>
              <a:ext uri="{FF2B5EF4-FFF2-40B4-BE49-F238E27FC236}">
                <a16:creationId xmlns:a16="http://schemas.microsoft.com/office/drawing/2014/main" id="{F0271F11-9179-D12F-209F-80E791C374DD}"/>
              </a:ext>
            </a:extLst>
          </p:cNvPr>
          <p:cNvPicPr>
            <a:picLocks noChangeAspect="1"/>
          </p:cNvPicPr>
          <p:nvPr/>
        </p:nvPicPr>
        <p:blipFill>
          <a:blip r:embed="rId7"/>
          <a:stretch>
            <a:fillRect/>
          </a:stretch>
        </p:blipFill>
        <p:spPr>
          <a:xfrm>
            <a:off x="10410738" y="4952001"/>
            <a:ext cx="1670807" cy="1868250"/>
          </a:xfrm>
          <a:prstGeom prst="rect">
            <a:avLst/>
          </a:prstGeom>
        </p:spPr>
      </p:pic>
      <p:sp>
        <p:nvSpPr>
          <p:cNvPr id="10" name="TextBox 9">
            <a:extLst>
              <a:ext uri="{FF2B5EF4-FFF2-40B4-BE49-F238E27FC236}">
                <a16:creationId xmlns:a16="http://schemas.microsoft.com/office/drawing/2014/main" id="{33ECA829-0D09-63B2-E56F-C18EE20665D6}"/>
              </a:ext>
            </a:extLst>
          </p:cNvPr>
          <p:cNvSpPr txBox="1"/>
          <p:nvPr/>
        </p:nvSpPr>
        <p:spPr>
          <a:xfrm>
            <a:off x="8198842" y="2465063"/>
            <a:ext cx="3619848" cy="1569660"/>
          </a:xfrm>
          <a:prstGeom prst="rect">
            <a:avLst/>
          </a:prstGeom>
          <a:solidFill>
            <a:schemeClr val="accent1">
              <a:lumMod val="20000"/>
              <a:lumOff val="80000"/>
            </a:schemeClr>
          </a:solidFill>
        </p:spPr>
        <p:txBody>
          <a:bodyPr wrap="square" rtlCol="0">
            <a:spAutoFit/>
          </a:bodyPr>
          <a:lstStyle/>
          <a:p>
            <a:pPr lvl="0" algn="ctr"/>
            <a:r>
              <a:rPr lang="vi-VN" sz="3200" b="1">
                <a:solidFill>
                  <a:prstClr val="black"/>
                </a:solidFill>
                <a:latin typeface="Times New Roman" panose="02020603050405020304" pitchFamily="18" charset="0"/>
                <a:cs typeface="Times New Roman" panose="02020603050405020304" pitchFamily="18" charset="0"/>
              </a:rPr>
              <a:t>Xác định yêu cầu về độ dài của văn bản tóm tắt</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14B3505D-C1FF-5C2B-5145-0616E335D5E3}"/>
              </a:ext>
            </a:extLst>
          </p:cNvPr>
          <p:cNvSpPr txBox="1"/>
          <p:nvPr/>
        </p:nvSpPr>
        <p:spPr>
          <a:xfrm>
            <a:off x="735433" y="483825"/>
            <a:ext cx="6104392" cy="1077218"/>
          </a:xfrm>
          <a:prstGeom prst="rect">
            <a:avLst/>
          </a:prstGeom>
          <a:solidFill>
            <a:schemeClr val="accent5">
              <a:lumMod val="40000"/>
              <a:lumOff val="60000"/>
            </a:schemeClr>
          </a:solidFill>
        </p:spPr>
        <p:txBody>
          <a:bodyPr wrap="square" rtlCol="0">
            <a:spAutoFit/>
          </a:bodyPr>
          <a:lstStyle/>
          <a:p>
            <a:pPr lvl="0" algn="ctr"/>
            <a:r>
              <a:rPr lang="vi-VN" sz="3200" b="1" dirty="0">
                <a:solidFill>
                  <a:prstClr val="black"/>
                </a:solidFill>
                <a:latin typeface="Times New Roman" panose="02020603050405020304" pitchFamily="18" charset="0"/>
                <a:cs typeface="Times New Roman" panose="02020603050405020304" pitchFamily="18" charset="0"/>
              </a:rPr>
              <a:t>Xác định ý lớn và ý nhỏ của văn bản gốc</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a:extLst>
              <a:ext uri="{FF2B5EF4-FFF2-40B4-BE49-F238E27FC236}">
                <a16:creationId xmlns:a16="http://schemas.microsoft.com/office/drawing/2014/main" id="{0DF17C1E-5979-3DB1-AA9E-81FF46681A03}"/>
              </a:ext>
            </a:extLst>
          </p:cNvPr>
          <p:cNvSpPr txBox="1"/>
          <p:nvPr/>
        </p:nvSpPr>
        <p:spPr>
          <a:xfrm>
            <a:off x="587532" y="4082983"/>
            <a:ext cx="6104392" cy="1569660"/>
          </a:xfrm>
          <a:prstGeom prst="rect">
            <a:avLst/>
          </a:prstGeom>
          <a:solidFill>
            <a:schemeClr val="accent2">
              <a:lumMod val="60000"/>
              <a:lumOff val="40000"/>
            </a:schemeClr>
          </a:solidFill>
        </p:spPr>
        <p:txBody>
          <a:bodyPr wrap="square" rtlCol="0">
            <a:spAutoFit/>
          </a:bodyPr>
          <a:lstStyle/>
          <a:p>
            <a:pPr lvl="0" algn="ctr"/>
            <a:r>
              <a:rPr lang="vi-VN" sz="3200" b="1" dirty="0">
                <a:solidFill>
                  <a:prstClr val="black"/>
                </a:solidFill>
                <a:latin typeface="Times New Roman" panose="02020603050405020304" pitchFamily="18" charset="0"/>
                <a:cs typeface="Times New Roman" panose="02020603050405020304" pitchFamily="18" charset="0"/>
              </a:rPr>
              <a:t>Tùy theo yêu cầu về độ dài của văn bản tóm tắt mà lựa chọn ý lớn hay ý nhỏ từ văn bản gốc </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ight Brace 1">
            <a:extLst>
              <a:ext uri="{FF2B5EF4-FFF2-40B4-BE49-F238E27FC236}">
                <a16:creationId xmlns:a16="http://schemas.microsoft.com/office/drawing/2014/main" id="{AC9FAFBF-2168-71C8-F802-3BE327CF02C6}"/>
              </a:ext>
            </a:extLst>
          </p:cNvPr>
          <p:cNvSpPr/>
          <p:nvPr/>
        </p:nvSpPr>
        <p:spPr>
          <a:xfrm>
            <a:off x="7231309" y="823912"/>
            <a:ext cx="788565" cy="4427595"/>
          </a:xfrm>
          <a:prstGeom prst="righ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136199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6"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45F07E-6867-E8C2-DA92-2B376031AB1A}"/>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D67F10A7-3395-D78A-8B20-0A012CACB1F6}"/>
              </a:ext>
            </a:extLst>
          </p:cNvPr>
          <p:cNvSpPr txBox="1"/>
          <p:nvPr/>
        </p:nvSpPr>
        <p:spPr>
          <a:xfrm>
            <a:off x="3800214" y="755010"/>
            <a:ext cx="468109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Viết văn bản tóm tắt</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a:extLst>
              <a:ext uri="{FF2B5EF4-FFF2-40B4-BE49-F238E27FC236}">
                <a16:creationId xmlns:a16="http://schemas.microsoft.com/office/drawing/2014/main" id="{BB612B83-73F7-4A1B-5B96-BF23ABDC09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9893938" y="755010"/>
            <a:ext cx="1390651" cy="823913"/>
          </a:xfrm>
          <a:prstGeom prst="rect">
            <a:avLst/>
          </a:prstGeom>
        </p:spPr>
      </p:pic>
      <p:pic>
        <p:nvPicPr>
          <p:cNvPr id="7" name="Picture 6">
            <a:extLst>
              <a:ext uri="{FF2B5EF4-FFF2-40B4-BE49-F238E27FC236}">
                <a16:creationId xmlns:a16="http://schemas.microsoft.com/office/drawing/2014/main" id="{E4ABE855-A3BD-5CAF-BFC3-EF5C9B98A460}"/>
              </a:ext>
            </a:extLst>
          </p:cNvPr>
          <p:cNvPicPr>
            <a:picLocks noChangeAspect="1"/>
          </p:cNvPicPr>
          <p:nvPr/>
        </p:nvPicPr>
        <p:blipFill>
          <a:blip r:embed="rId5"/>
          <a:stretch>
            <a:fillRect/>
          </a:stretch>
        </p:blipFill>
        <p:spPr>
          <a:xfrm>
            <a:off x="2550252" y="791371"/>
            <a:ext cx="796955" cy="891132"/>
          </a:xfrm>
          <a:prstGeom prst="rect">
            <a:avLst/>
          </a:prstGeom>
        </p:spPr>
      </p:pic>
      <p:pic>
        <p:nvPicPr>
          <p:cNvPr id="8" name="Picture 7">
            <a:extLst>
              <a:ext uri="{FF2B5EF4-FFF2-40B4-BE49-F238E27FC236}">
                <a16:creationId xmlns:a16="http://schemas.microsoft.com/office/drawing/2014/main" id="{D1968158-6CA7-1360-BC39-A08C2931B285}"/>
              </a:ext>
            </a:extLst>
          </p:cNvPr>
          <p:cNvPicPr>
            <a:picLocks noChangeAspect="1"/>
          </p:cNvPicPr>
          <p:nvPr/>
        </p:nvPicPr>
        <p:blipFill>
          <a:blip r:embed="rId5"/>
          <a:stretch>
            <a:fillRect/>
          </a:stretch>
        </p:blipFill>
        <p:spPr>
          <a:xfrm>
            <a:off x="8283252" y="687791"/>
            <a:ext cx="796955" cy="891132"/>
          </a:xfrm>
          <a:prstGeom prst="rect">
            <a:avLst/>
          </a:prstGeom>
        </p:spPr>
      </p:pic>
      <p:sp>
        <p:nvSpPr>
          <p:cNvPr id="299" name="TextBox 298">
            <a:extLst>
              <a:ext uri="{FF2B5EF4-FFF2-40B4-BE49-F238E27FC236}">
                <a16:creationId xmlns:a16="http://schemas.microsoft.com/office/drawing/2014/main" id="{96591D36-9D58-3588-16F2-8B61F78695B9}"/>
              </a:ext>
            </a:extLst>
          </p:cNvPr>
          <p:cNvSpPr txBox="1"/>
          <p:nvPr/>
        </p:nvSpPr>
        <p:spPr>
          <a:xfrm>
            <a:off x="2265011" y="1753656"/>
            <a:ext cx="6669265" cy="1077218"/>
          </a:xfrm>
          <a:prstGeom prst="rect">
            <a:avLst/>
          </a:prstGeom>
          <a:solidFill>
            <a:schemeClr val="accent6">
              <a:lumMod val="20000"/>
              <a:lumOff val="80000"/>
            </a:schemeClr>
          </a:solidFill>
        </p:spPr>
        <p:txBody>
          <a:bodyPr wrap="square" rtlCol="0">
            <a:spAutoFit/>
          </a:bodyPr>
          <a:lstStyle/>
          <a:p>
            <a:pPr lvl="0"/>
            <a:r>
              <a:rPr lang="vi-VN" sz="3200" b="1" dirty="0">
                <a:solidFill>
                  <a:prstClr val="black"/>
                </a:solidFill>
                <a:latin typeface="Times New Roman" panose="02020603050405020304" pitchFamily="18" charset="0"/>
                <a:cs typeface="Times New Roman" panose="02020603050405020304" pitchFamily="18" charset="0"/>
              </a:rPr>
              <a:t>Sắp xếp các ý chính của văn bản gốc theo một trình tự hợp lí</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00" name="TextBox 299">
            <a:extLst>
              <a:ext uri="{FF2B5EF4-FFF2-40B4-BE49-F238E27FC236}">
                <a16:creationId xmlns:a16="http://schemas.microsoft.com/office/drawing/2014/main" id="{5D056D21-A7E1-9F29-0A67-1DE6CABAAC4D}"/>
              </a:ext>
            </a:extLst>
          </p:cNvPr>
          <p:cNvSpPr txBox="1"/>
          <p:nvPr/>
        </p:nvSpPr>
        <p:spPr>
          <a:xfrm>
            <a:off x="3919998" y="3109517"/>
            <a:ext cx="6669265" cy="1569660"/>
          </a:xfrm>
          <a:prstGeom prst="rect">
            <a:avLst/>
          </a:prstGeom>
          <a:solidFill>
            <a:schemeClr val="accent2">
              <a:lumMod val="40000"/>
              <a:lumOff val="60000"/>
            </a:schemeClr>
          </a:solidFill>
        </p:spPr>
        <p:txBody>
          <a:bodyPr wrap="square" rtlCol="0">
            <a:spAutoFit/>
          </a:bodyPr>
          <a:lstStyle/>
          <a:p>
            <a:pPr lvl="0"/>
            <a:r>
              <a:rPr lang="vi-VN" sz="3200" b="1" dirty="0">
                <a:solidFill>
                  <a:prstClr val="black"/>
                </a:solidFill>
                <a:latin typeface="Times New Roman" panose="02020603050405020304" pitchFamily="18" charset="0"/>
                <a:cs typeface="Times New Roman" panose="02020603050405020304" pitchFamily="18" charset="0"/>
              </a:rPr>
              <a:t>Dùng lời văn của em kết hợp với những từ ngữ quan trọng trong văn bản gốc để viết văn bản tóm tắt</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01" name="TextBox 300">
            <a:extLst>
              <a:ext uri="{FF2B5EF4-FFF2-40B4-BE49-F238E27FC236}">
                <a16:creationId xmlns:a16="http://schemas.microsoft.com/office/drawing/2014/main" id="{BE543582-6936-327A-E255-12CC8C09A776}"/>
              </a:ext>
            </a:extLst>
          </p:cNvPr>
          <p:cNvSpPr txBox="1"/>
          <p:nvPr/>
        </p:nvSpPr>
        <p:spPr>
          <a:xfrm>
            <a:off x="4211256" y="5229979"/>
            <a:ext cx="6669265" cy="1077218"/>
          </a:xfrm>
          <a:prstGeom prst="rect">
            <a:avLst/>
          </a:prstGeom>
          <a:solidFill>
            <a:schemeClr val="accent6">
              <a:lumMod val="60000"/>
              <a:lumOff val="40000"/>
            </a:schemeClr>
          </a:solidFill>
        </p:spPr>
        <p:txBody>
          <a:bodyPr wrap="square" rtlCol="0">
            <a:spAutoFit/>
          </a:bodyPr>
          <a:lstStyle/>
          <a:p>
            <a:pPr lvl="0"/>
            <a:r>
              <a:rPr lang="vi-VN" sz="3200" b="1" dirty="0">
                <a:solidFill>
                  <a:prstClr val="black"/>
                </a:solidFill>
                <a:latin typeface="Times New Roman" panose="02020603050405020304" pitchFamily="18" charset="0"/>
                <a:cs typeface="Times New Roman" panose="02020603050405020304" pitchFamily="18" charset="0"/>
              </a:rPr>
              <a:t>Chú ý bảo đảm yêu cầu về độ dài của văn bản tóm tắt</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302" name="Picture 301">
            <a:extLst>
              <a:ext uri="{FF2B5EF4-FFF2-40B4-BE49-F238E27FC236}">
                <a16:creationId xmlns:a16="http://schemas.microsoft.com/office/drawing/2014/main" id="{790BD1A0-3B56-9D9D-9F3B-0DA48AE2090D}"/>
              </a:ext>
            </a:extLst>
          </p:cNvPr>
          <p:cNvPicPr>
            <a:picLocks noChangeAspect="1"/>
          </p:cNvPicPr>
          <p:nvPr/>
        </p:nvPicPr>
        <p:blipFill>
          <a:blip r:embed="rId5"/>
          <a:stretch>
            <a:fillRect/>
          </a:stretch>
        </p:blipFill>
        <p:spPr>
          <a:xfrm>
            <a:off x="978298" y="3240412"/>
            <a:ext cx="2573426" cy="2877530"/>
          </a:xfrm>
          <a:prstGeom prst="rect">
            <a:avLst/>
          </a:prstGeom>
        </p:spPr>
      </p:pic>
    </p:spTree>
    <p:extLst>
      <p:ext uri="{BB962C8B-B14F-4D97-AF65-F5344CB8AC3E}">
        <p14:creationId xmlns:p14="http://schemas.microsoft.com/office/powerpoint/2010/main" val="35727419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99"/>
                                        </p:tgtEl>
                                        <p:attrNameLst>
                                          <p:attrName>style.visibility</p:attrName>
                                        </p:attrNameLst>
                                      </p:cBhvr>
                                      <p:to>
                                        <p:strVal val="visible"/>
                                      </p:to>
                                    </p:set>
                                    <p:anim calcmode="lin" valueType="num">
                                      <p:cBhvr>
                                        <p:cTn id="24" dur="500" fill="hold"/>
                                        <p:tgtEl>
                                          <p:spTgt spid="299"/>
                                        </p:tgtEl>
                                        <p:attrNameLst>
                                          <p:attrName>ppt_w</p:attrName>
                                        </p:attrNameLst>
                                      </p:cBhvr>
                                      <p:tavLst>
                                        <p:tav tm="0">
                                          <p:val>
                                            <p:fltVal val="0"/>
                                          </p:val>
                                        </p:tav>
                                        <p:tav tm="100000">
                                          <p:val>
                                            <p:strVal val="#ppt_w"/>
                                          </p:val>
                                        </p:tav>
                                      </p:tavLst>
                                    </p:anim>
                                    <p:anim calcmode="lin" valueType="num">
                                      <p:cBhvr>
                                        <p:cTn id="25" dur="500" fill="hold"/>
                                        <p:tgtEl>
                                          <p:spTgt spid="299"/>
                                        </p:tgtEl>
                                        <p:attrNameLst>
                                          <p:attrName>ppt_h</p:attrName>
                                        </p:attrNameLst>
                                      </p:cBhvr>
                                      <p:tavLst>
                                        <p:tav tm="0">
                                          <p:val>
                                            <p:fltVal val="0"/>
                                          </p:val>
                                        </p:tav>
                                        <p:tav tm="100000">
                                          <p:val>
                                            <p:strVal val="#ppt_h"/>
                                          </p:val>
                                        </p:tav>
                                      </p:tavLst>
                                    </p:anim>
                                    <p:animEffect transition="in" filter="fade">
                                      <p:cBhvr>
                                        <p:cTn id="26" dur="500"/>
                                        <p:tgtEl>
                                          <p:spTgt spid="29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00"/>
                                        </p:tgtEl>
                                        <p:attrNameLst>
                                          <p:attrName>style.visibility</p:attrName>
                                        </p:attrNameLst>
                                      </p:cBhvr>
                                      <p:to>
                                        <p:strVal val="visible"/>
                                      </p:to>
                                    </p:set>
                                    <p:anim calcmode="lin" valueType="num">
                                      <p:cBhvr>
                                        <p:cTn id="31" dur="500" fill="hold"/>
                                        <p:tgtEl>
                                          <p:spTgt spid="300"/>
                                        </p:tgtEl>
                                        <p:attrNameLst>
                                          <p:attrName>ppt_w</p:attrName>
                                        </p:attrNameLst>
                                      </p:cBhvr>
                                      <p:tavLst>
                                        <p:tav tm="0">
                                          <p:val>
                                            <p:fltVal val="0"/>
                                          </p:val>
                                        </p:tav>
                                        <p:tav tm="100000">
                                          <p:val>
                                            <p:strVal val="#ppt_w"/>
                                          </p:val>
                                        </p:tav>
                                      </p:tavLst>
                                    </p:anim>
                                    <p:anim calcmode="lin" valueType="num">
                                      <p:cBhvr>
                                        <p:cTn id="32" dur="500" fill="hold"/>
                                        <p:tgtEl>
                                          <p:spTgt spid="300"/>
                                        </p:tgtEl>
                                        <p:attrNameLst>
                                          <p:attrName>ppt_h</p:attrName>
                                        </p:attrNameLst>
                                      </p:cBhvr>
                                      <p:tavLst>
                                        <p:tav tm="0">
                                          <p:val>
                                            <p:fltVal val="0"/>
                                          </p:val>
                                        </p:tav>
                                        <p:tav tm="100000">
                                          <p:val>
                                            <p:strVal val="#ppt_h"/>
                                          </p:val>
                                        </p:tav>
                                      </p:tavLst>
                                    </p:anim>
                                    <p:animEffect transition="in" filter="fade">
                                      <p:cBhvr>
                                        <p:cTn id="33" dur="500"/>
                                        <p:tgtEl>
                                          <p:spTgt spid="300"/>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01"/>
                                        </p:tgtEl>
                                        <p:attrNameLst>
                                          <p:attrName>style.visibility</p:attrName>
                                        </p:attrNameLst>
                                      </p:cBhvr>
                                      <p:to>
                                        <p:strVal val="visible"/>
                                      </p:to>
                                    </p:set>
                                    <p:anim calcmode="lin" valueType="num">
                                      <p:cBhvr>
                                        <p:cTn id="38" dur="500" fill="hold"/>
                                        <p:tgtEl>
                                          <p:spTgt spid="301"/>
                                        </p:tgtEl>
                                        <p:attrNameLst>
                                          <p:attrName>ppt_w</p:attrName>
                                        </p:attrNameLst>
                                      </p:cBhvr>
                                      <p:tavLst>
                                        <p:tav tm="0">
                                          <p:val>
                                            <p:fltVal val="0"/>
                                          </p:val>
                                        </p:tav>
                                        <p:tav tm="100000">
                                          <p:val>
                                            <p:strVal val="#ppt_w"/>
                                          </p:val>
                                        </p:tav>
                                      </p:tavLst>
                                    </p:anim>
                                    <p:anim calcmode="lin" valueType="num">
                                      <p:cBhvr>
                                        <p:cTn id="39" dur="500" fill="hold"/>
                                        <p:tgtEl>
                                          <p:spTgt spid="301"/>
                                        </p:tgtEl>
                                        <p:attrNameLst>
                                          <p:attrName>ppt_h</p:attrName>
                                        </p:attrNameLst>
                                      </p:cBhvr>
                                      <p:tavLst>
                                        <p:tav tm="0">
                                          <p:val>
                                            <p:fltVal val="0"/>
                                          </p:val>
                                        </p:tav>
                                        <p:tav tm="100000">
                                          <p:val>
                                            <p:strVal val="#ppt_h"/>
                                          </p:val>
                                        </p:tav>
                                      </p:tavLst>
                                    </p:anim>
                                    <p:animEffect transition="in" filter="fade">
                                      <p:cBhvr>
                                        <p:cTn id="40" dur="500"/>
                                        <p:tgtEl>
                                          <p:spTgt spid="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99" grpId="0" animBg="1"/>
      <p:bldP spid="300" grpId="0" animBg="1"/>
      <p:bldP spid="30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CBD4D-1084-334A-47A4-ED97CE5121D1}"/>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DEB549B6-B82A-E0AB-4333-9E2AED930914}"/>
              </a:ext>
            </a:extLst>
          </p:cNvPr>
          <p:cNvSpPr/>
          <p:nvPr/>
        </p:nvSpPr>
        <p:spPr>
          <a:xfrm>
            <a:off x="318782" y="276837"/>
            <a:ext cx="11652307" cy="62665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C20DCE2-7174-B7C8-4E07-AB8986D7B6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07295" y="2681865"/>
            <a:ext cx="4572568" cy="4572568"/>
          </a:xfrm>
          <a:prstGeom prst="rect">
            <a:avLst/>
          </a:prstGeom>
        </p:spPr>
      </p:pic>
      <p:pic>
        <p:nvPicPr>
          <p:cNvPr id="8" name="Picture 7">
            <a:extLst>
              <a:ext uri="{FF2B5EF4-FFF2-40B4-BE49-F238E27FC236}">
                <a16:creationId xmlns:a16="http://schemas.microsoft.com/office/drawing/2014/main" id="{5075778C-928E-41FA-2376-F589C2B07F4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10690893" y="0"/>
            <a:ext cx="1390651" cy="823913"/>
          </a:xfrm>
          <a:prstGeom prst="rect">
            <a:avLst/>
          </a:prstGeom>
        </p:spPr>
      </p:pic>
      <p:pic>
        <p:nvPicPr>
          <p:cNvPr id="3" name="Picture 2">
            <a:extLst>
              <a:ext uri="{FF2B5EF4-FFF2-40B4-BE49-F238E27FC236}">
                <a16:creationId xmlns:a16="http://schemas.microsoft.com/office/drawing/2014/main" id="{F0271F11-9179-D12F-209F-80E791C374DD}"/>
              </a:ext>
            </a:extLst>
          </p:cNvPr>
          <p:cNvPicPr>
            <a:picLocks noChangeAspect="1"/>
          </p:cNvPicPr>
          <p:nvPr/>
        </p:nvPicPr>
        <p:blipFill>
          <a:blip r:embed="rId7"/>
          <a:stretch>
            <a:fillRect/>
          </a:stretch>
        </p:blipFill>
        <p:spPr>
          <a:xfrm>
            <a:off x="570485" y="102672"/>
            <a:ext cx="738265" cy="825507"/>
          </a:xfrm>
          <a:prstGeom prst="rect">
            <a:avLst/>
          </a:prstGeom>
        </p:spPr>
      </p:pic>
      <p:pic>
        <p:nvPicPr>
          <p:cNvPr id="13" name="Picture 12">
            <a:extLst>
              <a:ext uri="{FF2B5EF4-FFF2-40B4-BE49-F238E27FC236}">
                <a16:creationId xmlns:a16="http://schemas.microsoft.com/office/drawing/2014/main" id="{53B8C9E7-5E75-CB50-9F73-4EBD65A02D9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811040" y="4921958"/>
            <a:ext cx="2225464" cy="2225464"/>
          </a:xfrm>
          <a:prstGeom prst="rect">
            <a:avLst/>
          </a:prstGeom>
        </p:spPr>
      </p:pic>
      <p:pic>
        <p:nvPicPr>
          <p:cNvPr id="14" name="Picture 13">
            <a:extLst>
              <a:ext uri="{FF2B5EF4-FFF2-40B4-BE49-F238E27FC236}">
                <a16:creationId xmlns:a16="http://schemas.microsoft.com/office/drawing/2014/main" id="{36BE823F-8E71-08B3-ABA7-CF482A535105}"/>
              </a:ext>
            </a:extLst>
          </p:cNvPr>
          <p:cNvPicPr>
            <a:picLocks noChangeAspect="1"/>
          </p:cNvPicPr>
          <p:nvPr/>
        </p:nvPicPr>
        <p:blipFill>
          <a:blip r:embed="rId7"/>
          <a:stretch>
            <a:fillRect/>
          </a:stretch>
        </p:blipFill>
        <p:spPr>
          <a:xfrm>
            <a:off x="1191320" y="21095"/>
            <a:ext cx="738265" cy="825507"/>
          </a:xfrm>
          <a:prstGeom prst="rect">
            <a:avLst/>
          </a:prstGeom>
        </p:spPr>
      </p:pic>
      <p:pic>
        <p:nvPicPr>
          <p:cNvPr id="15" name="Picture 14">
            <a:extLst>
              <a:ext uri="{FF2B5EF4-FFF2-40B4-BE49-F238E27FC236}">
                <a16:creationId xmlns:a16="http://schemas.microsoft.com/office/drawing/2014/main" id="{9FCACDB2-F872-FEEE-B6A2-3767771E4DF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08750" y="4888278"/>
            <a:ext cx="2225464" cy="2225464"/>
          </a:xfrm>
          <a:prstGeom prst="rect">
            <a:avLst/>
          </a:prstGeom>
        </p:spPr>
      </p:pic>
      <p:pic>
        <p:nvPicPr>
          <p:cNvPr id="16" name="Picture 15">
            <a:extLst>
              <a:ext uri="{FF2B5EF4-FFF2-40B4-BE49-F238E27FC236}">
                <a16:creationId xmlns:a16="http://schemas.microsoft.com/office/drawing/2014/main" id="{72EF2C32-FC9C-E03C-031E-E74A27F43E3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411450" y="4982778"/>
            <a:ext cx="2225464" cy="2225464"/>
          </a:xfrm>
          <a:prstGeom prst="rect">
            <a:avLst/>
          </a:prstGeom>
        </p:spPr>
      </p:pic>
      <p:pic>
        <p:nvPicPr>
          <p:cNvPr id="17" name="Picture 16">
            <a:extLst>
              <a:ext uri="{FF2B5EF4-FFF2-40B4-BE49-F238E27FC236}">
                <a16:creationId xmlns:a16="http://schemas.microsoft.com/office/drawing/2014/main" id="{8DBB7900-E36A-8C49-8E5F-A4D617E1E59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631635" y="5013188"/>
            <a:ext cx="2225464" cy="2225464"/>
          </a:xfrm>
          <a:prstGeom prst="rect">
            <a:avLst/>
          </a:prstGeom>
        </p:spPr>
      </p:pic>
      <p:pic>
        <p:nvPicPr>
          <p:cNvPr id="18" name="Picture 17">
            <a:extLst>
              <a:ext uri="{FF2B5EF4-FFF2-40B4-BE49-F238E27FC236}">
                <a16:creationId xmlns:a16="http://schemas.microsoft.com/office/drawing/2014/main" id="{F9421C6B-D76C-0DCD-E009-5BB586C00D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974432" y="5013188"/>
            <a:ext cx="2225464" cy="2225464"/>
          </a:xfrm>
          <a:prstGeom prst="rect">
            <a:avLst/>
          </a:prstGeom>
        </p:spPr>
      </p:pic>
      <p:pic>
        <p:nvPicPr>
          <p:cNvPr id="19" name="Picture 18">
            <a:extLst>
              <a:ext uri="{FF2B5EF4-FFF2-40B4-BE49-F238E27FC236}">
                <a16:creationId xmlns:a16="http://schemas.microsoft.com/office/drawing/2014/main" id="{EAC90226-87CC-FC32-D200-23591A643CB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40035" y="4921958"/>
            <a:ext cx="2225464" cy="2225464"/>
          </a:xfrm>
          <a:prstGeom prst="rect">
            <a:avLst/>
          </a:prstGeom>
        </p:spPr>
      </p:pic>
      <p:pic>
        <p:nvPicPr>
          <p:cNvPr id="20" name="Picture 19">
            <a:extLst>
              <a:ext uri="{FF2B5EF4-FFF2-40B4-BE49-F238E27FC236}">
                <a16:creationId xmlns:a16="http://schemas.microsoft.com/office/drawing/2014/main" id="{8CB2DDE7-06DA-C4E2-5A4F-CCDF7CB920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495698" y="5014170"/>
            <a:ext cx="2225464" cy="2225464"/>
          </a:xfrm>
          <a:prstGeom prst="rect">
            <a:avLst/>
          </a:prstGeom>
        </p:spPr>
      </p:pic>
      <p:pic>
        <p:nvPicPr>
          <p:cNvPr id="21" name="Picture 20">
            <a:extLst>
              <a:ext uri="{FF2B5EF4-FFF2-40B4-BE49-F238E27FC236}">
                <a16:creationId xmlns:a16="http://schemas.microsoft.com/office/drawing/2014/main" id="{CAE3978C-816B-11EB-DB0C-AFD2ED447B2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802592" y="4968149"/>
            <a:ext cx="2225464" cy="2225464"/>
          </a:xfrm>
          <a:prstGeom prst="rect">
            <a:avLst/>
          </a:prstGeom>
        </p:spPr>
      </p:pic>
      <p:pic>
        <p:nvPicPr>
          <p:cNvPr id="22" name="Picture 21">
            <a:extLst>
              <a:ext uri="{FF2B5EF4-FFF2-40B4-BE49-F238E27FC236}">
                <a16:creationId xmlns:a16="http://schemas.microsoft.com/office/drawing/2014/main" id="{F8990EEB-DC71-4521-953D-7E26793BBCF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893002" y="5004643"/>
            <a:ext cx="2225464" cy="2225464"/>
          </a:xfrm>
          <a:prstGeom prst="rect">
            <a:avLst/>
          </a:prstGeom>
        </p:spPr>
      </p:pic>
      <p:pic>
        <p:nvPicPr>
          <p:cNvPr id="23" name="Picture 22">
            <a:extLst>
              <a:ext uri="{FF2B5EF4-FFF2-40B4-BE49-F238E27FC236}">
                <a16:creationId xmlns:a16="http://schemas.microsoft.com/office/drawing/2014/main" id="{231FF679-605F-1554-8500-9A80A82F64F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237324" y="5013188"/>
            <a:ext cx="2225464" cy="2225464"/>
          </a:xfrm>
          <a:prstGeom prst="rect">
            <a:avLst/>
          </a:prstGeom>
        </p:spPr>
      </p:pic>
      <p:pic>
        <p:nvPicPr>
          <p:cNvPr id="24" name="Picture 23">
            <a:extLst>
              <a:ext uri="{FF2B5EF4-FFF2-40B4-BE49-F238E27FC236}">
                <a16:creationId xmlns:a16="http://schemas.microsoft.com/office/drawing/2014/main" id="{D93CEFD8-2571-F105-0C89-EEF52D9E381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279214" y="4909373"/>
            <a:ext cx="2225464" cy="2225464"/>
          </a:xfrm>
          <a:prstGeom prst="rect">
            <a:avLst/>
          </a:prstGeom>
        </p:spPr>
      </p:pic>
      <p:pic>
        <p:nvPicPr>
          <p:cNvPr id="25" name="Picture 24">
            <a:extLst>
              <a:ext uri="{FF2B5EF4-FFF2-40B4-BE49-F238E27FC236}">
                <a16:creationId xmlns:a16="http://schemas.microsoft.com/office/drawing/2014/main" id="{04C69D77-76EC-6724-381F-F1272F3AE20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586108" y="4969131"/>
            <a:ext cx="2225464" cy="2225464"/>
          </a:xfrm>
          <a:prstGeom prst="rect">
            <a:avLst/>
          </a:prstGeom>
        </p:spPr>
      </p:pic>
      <p:pic>
        <p:nvPicPr>
          <p:cNvPr id="26" name="Picture 25">
            <a:extLst>
              <a:ext uri="{FF2B5EF4-FFF2-40B4-BE49-F238E27FC236}">
                <a16:creationId xmlns:a16="http://schemas.microsoft.com/office/drawing/2014/main" id="{DC1C557A-04D1-F9EF-143A-C988050A430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949156" y="4909373"/>
            <a:ext cx="2225464" cy="2225464"/>
          </a:xfrm>
          <a:prstGeom prst="rect">
            <a:avLst/>
          </a:prstGeom>
        </p:spPr>
      </p:pic>
      <p:pic>
        <p:nvPicPr>
          <p:cNvPr id="27" name="Picture 26">
            <a:extLst>
              <a:ext uri="{FF2B5EF4-FFF2-40B4-BE49-F238E27FC236}">
                <a16:creationId xmlns:a16="http://schemas.microsoft.com/office/drawing/2014/main" id="{8BB29CCC-2BBE-96A2-2897-D418675F32D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711055" y="4918233"/>
            <a:ext cx="2225464" cy="2225464"/>
          </a:xfrm>
          <a:prstGeom prst="rect">
            <a:avLst/>
          </a:prstGeom>
        </p:spPr>
      </p:pic>
      <p:sp>
        <p:nvSpPr>
          <p:cNvPr id="29" name="TextBox 28">
            <a:extLst>
              <a:ext uri="{FF2B5EF4-FFF2-40B4-BE49-F238E27FC236}">
                <a16:creationId xmlns:a16="http://schemas.microsoft.com/office/drawing/2014/main" id="{26683F3C-E369-C79F-90E0-5CE539EB67EE}"/>
              </a:ext>
            </a:extLst>
          </p:cNvPr>
          <p:cNvSpPr txBox="1"/>
          <p:nvPr/>
        </p:nvSpPr>
        <p:spPr>
          <a:xfrm>
            <a:off x="1560452" y="336933"/>
            <a:ext cx="943455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Chỉnh sửa</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30" name="组合 2">
            <a:extLst>
              <a:ext uri="{FF2B5EF4-FFF2-40B4-BE49-F238E27FC236}">
                <a16:creationId xmlns:a16="http://schemas.microsoft.com/office/drawing/2014/main" id="{83FCAC1D-60C7-BA11-E0E6-4CF088E59235}"/>
              </a:ext>
            </a:extLst>
          </p:cNvPr>
          <p:cNvGrpSpPr/>
          <p:nvPr/>
        </p:nvGrpSpPr>
        <p:grpSpPr>
          <a:xfrm>
            <a:off x="2882137" y="1602943"/>
            <a:ext cx="6073856" cy="3515988"/>
            <a:chOff x="1949253" y="1627716"/>
            <a:chExt cx="3271491" cy="2309600"/>
          </a:xfrm>
        </p:grpSpPr>
        <p:grpSp>
          <p:nvGrpSpPr>
            <p:cNvPr id="31" name="组合 135">
              <a:extLst>
                <a:ext uri="{FF2B5EF4-FFF2-40B4-BE49-F238E27FC236}">
                  <a16:creationId xmlns:a16="http://schemas.microsoft.com/office/drawing/2014/main" id="{DB86A37E-8ACF-5611-7ECB-33D56AE32729}"/>
                </a:ext>
              </a:extLst>
            </p:cNvPr>
            <p:cNvGrpSpPr/>
            <p:nvPr/>
          </p:nvGrpSpPr>
          <p:grpSpPr>
            <a:xfrm>
              <a:off x="1949253" y="1627716"/>
              <a:ext cx="3271491" cy="2309600"/>
              <a:chOff x="3246438" y="1068388"/>
              <a:chExt cx="5711825" cy="4678363"/>
            </a:xfrm>
            <a:solidFill>
              <a:schemeClr val="tx1"/>
            </a:solidFill>
          </p:grpSpPr>
          <p:sp>
            <p:nvSpPr>
              <p:cNvPr id="33" name="Freeform 5">
                <a:extLst>
                  <a:ext uri="{FF2B5EF4-FFF2-40B4-BE49-F238E27FC236}">
                    <a16:creationId xmlns:a16="http://schemas.microsoft.com/office/drawing/2014/main" id="{46577597-B528-EF0B-5042-658045E4AC68}"/>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6">
                <a:extLst>
                  <a:ext uri="{FF2B5EF4-FFF2-40B4-BE49-F238E27FC236}">
                    <a16:creationId xmlns:a16="http://schemas.microsoft.com/office/drawing/2014/main" id="{5352DD52-DB7E-8064-BEBE-7CEABFE921B3}"/>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7">
                <a:extLst>
                  <a:ext uri="{FF2B5EF4-FFF2-40B4-BE49-F238E27FC236}">
                    <a16:creationId xmlns:a16="http://schemas.microsoft.com/office/drawing/2014/main" id="{C23992E6-B829-BD55-D218-B058324CADF5}"/>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8">
                <a:extLst>
                  <a:ext uri="{FF2B5EF4-FFF2-40B4-BE49-F238E27FC236}">
                    <a16:creationId xmlns:a16="http://schemas.microsoft.com/office/drawing/2014/main" id="{1705E9BD-9EEB-725A-0F56-E8DBA640C8A5}"/>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9">
                <a:extLst>
                  <a:ext uri="{FF2B5EF4-FFF2-40B4-BE49-F238E27FC236}">
                    <a16:creationId xmlns:a16="http://schemas.microsoft.com/office/drawing/2014/main" id="{D478C045-F2BC-CC68-D5E7-32D574A8202A}"/>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10">
                <a:extLst>
                  <a:ext uri="{FF2B5EF4-FFF2-40B4-BE49-F238E27FC236}">
                    <a16:creationId xmlns:a16="http://schemas.microsoft.com/office/drawing/2014/main" id="{49BD9BAF-FC85-B804-E100-FA82393088BB}"/>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11">
                <a:extLst>
                  <a:ext uri="{FF2B5EF4-FFF2-40B4-BE49-F238E27FC236}">
                    <a16:creationId xmlns:a16="http://schemas.microsoft.com/office/drawing/2014/main" id="{DAEB523D-43C8-D22A-45E2-EB160B536091}"/>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40" name="组合 143">
                <a:extLst>
                  <a:ext uri="{FF2B5EF4-FFF2-40B4-BE49-F238E27FC236}">
                    <a16:creationId xmlns:a16="http://schemas.microsoft.com/office/drawing/2014/main" id="{62EE8C08-85C8-CE3F-0FF9-2130EFB88C9B}"/>
                  </a:ext>
                </a:extLst>
              </p:cNvPr>
              <p:cNvGrpSpPr/>
              <p:nvPr/>
            </p:nvGrpSpPr>
            <p:grpSpPr>
              <a:xfrm>
                <a:off x="3517901" y="1225551"/>
                <a:ext cx="5260975" cy="4090987"/>
                <a:chOff x="3517901" y="1225551"/>
                <a:chExt cx="5260975" cy="4090987"/>
              </a:xfrm>
              <a:grpFill/>
            </p:grpSpPr>
            <p:sp>
              <p:nvSpPr>
                <p:cNvPr id="41" name="Freeform 12">
                  <a:extLst>
                    <a:ext uri="{FF2B5EF4-FFF2-40B4-BE49-F238E27FC236}">
                      <a16:creationId xmlns:a16="http://schemas.microsoft.com/office/drawing/2014/main" id="{E745965E-483B-CCB6-8F19-8CBE5B86DFD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13">
                  <a:extLst>
                    <a:ext uri="{FF2B5EF4-FFF2-40B4-BE49-F238E27FC236}">
                      <a16:creationId xmlns:a16="http://schemas.microsoft.com/office/drawing/2014/main" id="{D37E6A38-5156-3AB2-F0A1-3985AAF42320}"/>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14">
                  <a:extLst>
                    <a:ext uri="{FF2B5EF4-FFF2-40B4-BE49-F238E27FC236}">
                      <a16:creationId xmlns:a16="http://schemas.microsoft.com/office/drawing/2014/main" id="{43CADEFE-BD87-622B-0DBC-5AF94E10C809}"/>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15">
                  <a:extLst>
                    <a:ext uri="{FF2B5EF4-FFF2-40B4-BE49-F238E27FC236}">
                      <a16:creationId xmlns:a16="http://schemas.microsoft.com/office/drawing/2014/main" id="{6F8B7E0C-33BB-D27D-985F-FB5C66105432}"/>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16">
                  <a:extLst>
                    <a:ext uri="{FF2B5EF4-FFF2-40B4-BE49-F238E27FC236}">
                      <a16:creationId xmlns:a16="http://schemas.microsoft.com/office/drawing/2014/main" id="{EA6909B0-DA4C-A5BB-760C-A574012EA6E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17">
                  <a:extLst>
                    <a:ext uri="{FF2B5EF4-FFF2-40B4-BE49-F238E27FC236}">
                      <a16:creationId xmlns:a16="http://schemas.microsoft.com/office/drawing/2014/main" id="{AA3372CD-004B-8C90-B1F4-A5FB00E09080}"/>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18">
                  <a:extLst>
                    <a:ext uri="{FF2B5EF4-FFF2-40B4-BE49-F238E27FC236}">
                      <a16:creationId xmlns:a16="http://schemas.microsoft.com/office/drawing/2014/main" id="{D713C685-71B9-95A9-2C41-A2DA628D8417}"/>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19">
                  <a:extLst>
                    <a:ext uri="{FF2B5EF4-FFF2-40B4-BE49-F238E27FC236}">
                      <a16:creationId xmlns:a16="http://schemas.microsoft.com/office/drawing/2014/main" id="{E835728D-5D32-6AAC-2E4B-DDA80F7FE70E}"/>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20">
                  <a:extLst>
                    <a:ext uri="{FF2B5EF4-FFF2-40B4-BE49-F238E27FC236}">
                      <a16:creationId xmlns:a16="http://schemas.microsoft.com/office/drawing/2014/main" id="{B2807303-53AE-97A9-2DC8-C517F3E70E6E}"/>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21">
                  <a:extLst>
                    <a:ext uri="{FF2B5EF4-FFF2-40B4-BE49-F238E27FC236}">
                      <a16:creationId xmlns:a16="http://schemas.microsoft.com/office/drawing/2014/main" id="{877BA9BB-3329-E79E-4325-E5B8F15FE5F0}"/>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22">
                  <a:extLst>
                    <a:ext uri="{FF2B5EF4-FFF2-40B4-BE49-F238E27FC236}">
                      <a16:creationId xmlns:a16="http://schemas.microsoft.com/office/drawing/2014/main" id="{CA0F251F-3607-DC6D-F9E4-0859DA7804CF}"/>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23">
                  <a:extLst>
                    <a:ext uri="{FF2B5EF4-FFF2-40B4-BE49-F238E27FC236}">
                      <a16:creationId xmlns:a16="http://schemas.microsoft.com/office/drawing/2014/main" id="{7D5847E0-52F9-BDE2-F201-A0DA539170B1}"/>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24">
                  <a:extLst>
                    <a:ext uri="{FF2B5EF4-FFF2-40B4-BE49-F238E27FC236}">
                      <a16:creationId xmlns:a16="http://schemas.microsoft.com/office/drawing/2014/main" id="{E48D147C-97EC-CA2A-608A-0AA52F845A91}"/>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25">
                  <a:extLst>
                    <a:ext uri="{FF2B5EF4-FFF2-40B4-BE49-F238E27FC236}">
                      <a16:creationId xmlns:a16="http://schemas.microsoft.com/office/drawing/2014/main" id="{FB490C3B-D891-1C75-F922-B91A59E6415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26">
                  <a:extLst>
                    <a:ext uri="{FF2B5EF4-FFF2-40B4-BE49-F238E27FC236}">
                      <a16:creationId xmlns:a16="http://schemas.microsoft.com/office/drawing/2014/main" id="{88981DC1-C874-1D0C-9BA7-CF752FB934BC}"/>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27">
                  <a:extLst>
                    <a:ext uri="{FF2B5EF4-FFF2-40B4-BE49-F238E27FC236}">
                      <a16:creationId xmlns:a16="http://schemas.microsoft.com/office/drawing/2014/main" id="{39D95A49-8A42-6DF1-C84F-7D8F4B4ED02B}"/>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28">
                  <a:extLst>
                    <a:ext uri="{FF2B5EF4-FFF2-40B4-BE49-F238E27FC236}">
                      <a16:creationId xmlns:a16="http://schemas.microsoft.com/office/drawing/2014/main" id="{33325C26-E627-A142-0CC7-E3B97D8227B7}"/>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29">
                  <a:extLst>
                    <a:ext uri="{FF2B5EF4-FFF2-40B4-BE49-F238E27FC236}">
                      <a16:creationId xmlns:a16="http://schemas.microsoft.com/office/drawing/2014/main" id="{BCD7ED5C-3CB8-C219-1751-45A3BE5F5861}"/>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30">
                  <a:extLst>
                    <a:ext uri="{FF2B5EF4-FFF2-40B4-BE49-F238E27FC236}">
                      <a16:creationId xmlns:a16="http://schemas.microsoft.com/office/drawing/2014/main" id="{217BAA2D-9DEF-E172-E446-4BB16509EABA}"/>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31">
                  <a:extLst>
                    <a:ext uri="{FF2B5EF4-FFF2-40B4-BE49-F238E27FC236}">
                      <a16:creationId xmlns:a16="http://schemas.microsoft.com/office/drawing/2014/main" id="{17295249-4B3F-C85A-E5C8-4130B74235B5}"/>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32">
                  <a:extLst>
                    <a:ext uri="{FF2B5EF4-FFF2-40B4-BE49-F238E27FC236}">
                      <a16:creationId xmlns:a16="http://schemas.microsoft.com/office/drawing/2014/main" id="{46B70AB0-FB2E-8826-5780-52665D35E689}"/>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33">
                  <a:extLst>
                    <a:ext uri="{FF2B5EF4-FFF2-40B4-BE49-F238E27FC236}">
                      <a16:creationId xmlns:a16="http://schemas.microsoft.com/office/drawing/2014/main" id="{DE264C1E-409E-0A0C-5764-74B3ABDE2D85}"/>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34">
                  <a:extLst>
                    <a:ext uri="{FF2B5EF4-FFF2-40B4-BE49-F238E27FC236}">
                      <a16:creationId xmlns:a16="http://schemas.microsoft.com/office/drawing/2014/main" id="{4BDED3DB-CC7B-29E0-A96B-CAFC631525C9}"/>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35">
                  <a:extLst>
                    <a:ext uri="{FF2B5EF4-FFF2-40B4-BE49-F238E27FC236}">
                      <a16:creationId xmlns:a16="http://schemas.microsoft.com/office/drawing/2014/main" id="{1A133B89-7D55-F120-E030-926CD46EFCE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36">
                  <a:extLst>
                    <a:ext uri="{FF2B5EF4-FFF2-40B4-BE49-F238E27FC236}">
                      <a16:creationId xmlns:a16="http://schemas.microsoft.com/office/drawing/2014/main" id="{0AFBB285-816C-CFE0-0D74-AFAA02FB9509}"/>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37">
                  <a:extLst>
                    <a:ext uri="{FF2B5EF4-FFF2-40B4-BE49-F238E27FC236}">
                      <a16:creationId xmlns:a16="http://schemas.microsoft.com/office/drawing/2014/main" id="{BAF607A5-158D-3E7C-E7E1-524281EAC856}"/>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38">
                  <a:extLst>
                    <a:ext uri="{FF2B5EF4-FFF2-40B4-BE49-F238E27FC236}">
                      <a16:creationId xmlns:a16="http://schemas.microsoft.com/office/drawing/2014/main" id="{F856CEBB-4D2F-FBA6-612E-E13C2E87B690}"/>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39">
                  <a:extLst>
                    <a:ext uri="{FF2B5EF4-FFF2-40B4-BE49-F238E27FC236}">
                      <a16:creationId xmlns:a16="http://schemas.microsoft.com/office/drawing/2014/main" id="{6D3362BC-97A3-84A0-E37E-4ADD3E318DAD}"/>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40">
                  <a:extLst>
                    <a:ext uri="{FF2B5EF4-FFF2-40B4-BE49-F238E27FC236}">
                      <a16:creationId xmlns:a16="http://schemas.microsoft.com/office/drawing/2014/main" id="{834CE85F-E555-C4CD-A6F9-2FAAE5E05DBD}"/>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41">
                  <a:extLst>
                    <a:ext uri="{FF2B5EF4-FFF2-40B4-BE49-F238E27FC236}">
                      <a16:creationId xmlns:a16="http://schemas.microsoft.com/office/drawing/2014/main" id="{48F71CFE-E78B-2E80-B19D-D7371B2D6925}"/>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42">
                  <a:extLst>
                    <a:ext uri="{FF2B5EF4-FFF2-40B4-BE49-F238E27FC236}">
                      <a16:creationId xmlns:a16="http://schemas.microsoft.com/office/drawing/2014/main" id="{A36D5F31-B6D7-54CF-F491-789453E41960}"/>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43">
                  <a:extLst>
                    <a:ext uri="{FF2B5EF4-FFF2-40B4-BE49-F238E27FC236}">
                      <a16:creationId xmlns:a16="http://schemas.microsoft.com/office/drawing/2014/main" id="{95FAE0EB-A37A-F515-72A7-8D21474120B5}"/>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44">
                  <a:extLst>
                    <a:ext uri="{FF2B5EF4-FFF2-40B4-BE49-F238E27FC236}">
                      <a16:creationId xmlns:a16="http://schemas.microsoft.com/office/drawing/2014/main" id="{7BE71A2B-A5D9-C0F4-80E0-2A8AD095412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45">
                  <a:extLst>
                    <a:ext uri="{FF2B5EF4-FFF2-40B4-BE49-F238E27FC236}">
                      <a16:creationId xmlns:a16="http://schemas.microsoft.com/office/drawing/2014/main" id="{482379ED-BC43-BDC1-CE1B-0E68DEC1EEE8}"/>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46">
                  <a:extLst>
                    <a:ext uri="{FF2B5EF4-FFF2-40B4-BE49-F238E27FC236}">
                      <a16:creationId xmlns:a16="http://schemas.microsoft.com/office/drawing/2014/main" id="{8FE68A09-2E3B-78EA-68F4-3EFCF9A9D56F}"/>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47">
                  <a:extLst>
                    <a:ext uri="{FF2B5EF4-FFF2-40B4-BE49-F238E27FC236}">
                      <a16:creationId xmlns:a16="http://schemas.microsoft.com/office/drawing/2014/main" id="{697A935B-2DF9-57A4-9FC8-47A64C92574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48">
                  <a:extLst>
                    <a:ext uri="{FF2B5EF4-FFF2-40B4-BE49-F238E27FC236}">
                      <a16:creationId xmlns:a16="http://schemas.microsoft.com/office/drawing/2014/main" id="{A0F5BD1B-FD96-93CB-8736-DF199073253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49">
                  <a:extLst>
                    <a:ext uri="{FF2B5EF4-FFF2-40B4-BE49-F238E27FC236}">
                      <a16:creationId xmlns:a16="http://schemas.microsoft.com/office/drawing/2014/main" id="{59BC69EC-A5E5-2A79-C410-79959DE9E71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50">
                  <a:extLst>
                    <a:ext uri="{FF2B5EF4-FFF2-40B4-BE49-F238E27FC236}">
                      <a16:creationId xmlns:a16="http://schemas.microsoft.com/office/drawing/2014/main" id="{1E00ED48-85F7-9010-89F6-4F74FC824466}"/>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51">
                  <a:extLst>
                    <a:ext uri="{FF2B5EF4-FFF2-40B4-BE49-F238E27FC236}">
                      <a16:creationId xmlns:a16="http://schemas.microsoft.com/office/drawing/2014/main" id="{E70BB74A-115E-97BA-5F59-D244D763D452}"/>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52">
                  <a:extLst>
                    <a:ext uri="{FF2B5EF4-FFF2-40B4-BE49-F238E27FC236}">
                      <a16:creationId xmlns:a16="http://schemas.microsoft.com/office/drawing/2014/main" id="{849B8467-F727-6EE8-645B-0868C20CEECA}"/>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53">
                  <a:extLst>
                    <a:ext uri="{FF2B5EF4-FFF2-40B4-BE49-F238E27FC236}">
                      <a16:creationId xmlns:a16="http://schemas.microsoft.com/office/drawing/2014/main" id="{4C66E80B-D892-AAB9-DAD1-163ECF211F1B}"/>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54">
                  <a:extLst>
                    <a:ext uri="{FF2B5EF4-FFF2-40B4-BE49-F238E27FC236}">
                      <a16:creationId xmlns:a16="http://schemas.microsoft.com/office/drawing/2014/main" id="{4A8893C0-9979-6BA5-4640-6ABC0598E368}"/>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55">
                  <a:extLst>
                    <a:ext uri="{FF2B5EF4-FFF2-40B4-BE49-F238E27FC236}">
                      <a16:creationId xmlns:a16="http://schemas.microsoft.com/office/drawing/2014/main" id="{4B8DA62F-F42D-5809-1BFD-1A00A89C4FF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56">
                  <a:extLst>
                    <a:ext uri="{FF2B5EF4-FFF2-40B4-BE49-F238E27FC236}">
                      <a16:creationId xmlns:a16="http://schemas.microsoft.com/office/drawing/2014/main" id="{346DB91B-10F8-4358-199D-80D9490F8215}"/>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57">
                  <a:extLst>
                    <a:ext uri="{FF2B5EF4-FFF2-40B4-BE49-F238E27FC236}">
                      <a16:creationId xmlns:a16="http://schemas.microsoft.com/office/drawing/2014/main" id="{7B116F7C-E750-0755-C877-C095E680F944}"/>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58">
                  <a:extLst>
                    <a:ext uri="{FF2B5EF4-FFF2-40B4-BE49-F238E27FC236}">
                      <a16:creationId xmlns:a16="http://schemas.microsoft.com/office/drawing/2014/main" id="{2C77C4E7-44DC-0C88-C4FD-2B57ED1D29CB}"/>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59">
                  <a:extLst>
                    <a:ext uri="{FF2B5EF4-FFF2-40B4-BE49-F238E27FC236}">
                      <a16:creationId xmlns:a16="http://schemas.microsoft.com/office/drawing/2014/main" id="{7FEC47D5-85DE-02B6-748C-4C09F5854550}"/>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60">
                  <a:extLst>
                    <a:ext uri="{FF2B5EF4-FFF2-40B4-BE49-F238E27FC236}">
                      <a16:creationId xmlns:a16="http://schemas.microsoft.com/office/drawing/2014/main" id="{3F4BB4BA-AAD3-0FC6-30E5-A43A21D55730}"/>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61">
                  <a:extLst>
                    <a:ext uri="{FF2B5EF4-FFF2-40B4-BE49-F238E27FC236}">
                      <a16:creationId xmlns:a16="http://schemas.microsoft.com/office/drawing/2014/main" id="{290CC463-489C-0E14-7E53-E492D0933F94}"/>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62">
                  <a:extLst>
                    <a:ext uri="{FF2B5EF4-FFF2-40B4-BE49-F238E27FC236}">
                      <a16:creationId xmlns:a16="http://schemas.microsoft.com/office/drawing/2014/main" id="{0A901481-D9F8-FF78-4AA4-197A22D5EEE8}"/>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63">
                  <a:extLst>
                    <a:ext uri="{FF2B5EF4-FFF2-40B4-BE49-F238E27FC236}">
                      <a16:creationId xmlns:a16="http://schemas.microsoft.com/office/drawing/2014/main" id="{8CC387F0-6517-C341-EEB3-E1515510952C}"/>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64">
                  <a:extLst>
                    <a:ext uri="{FF2B5EF4-FFF2-40B4-BE49-F238E27FC236}">
                      <a16:creationId xmlns:a16="http://schemas.microsoft.com/office/drawing/2014/main" id="{CBF62AEE-02D5-32CA-3CE7-5037A6240FED}"/>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65">
                  <a:extLst>
                    <a:ext uri="{FF2B5EF4-FFF2-40B4-BE49-F238E27FC236}">
                      <a16:creationId xmlns:a16="http://schemas.microsoft.com/office/drawing/2014/main" id="{5E3C91DC-B0EB-5E3B-E477-021A0BF95A48}"/>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66">
                  <a:extLst>
                    <a:ext uri="{FF2B5EF4-FFF2-40B4-BE49-F238E27FC236}">
                      <a16:creationId xmlns:a16="http://schemas.microsoft.com/office/drawing/2014/main" id="{B906BB51-DEDD-788F-0BFC-B62E6294CCCA}"/>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67">
                  <a:extLst>
                    <a:ext uri="{FF2B5EF4-FFF2-40B4-BE49-F238E27FC236}">
                      <a16:creationId xmlns:a16="http://schemas.microsoft.com/office/drawing/2014/main" id="{0DEB8476-2342-1563-6161-C921ECFE726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68">
                  <a:extLst>
                    <a:ext uri="{FF2B5EF4-FFF2-40B4-BE49-F238E27FC236}">
                      <a16:creationId xmlns:a16="http://schemas.microsoft.com/office/drawing/2014/main" id="{86383E58-5C45-FCB6-7286-3144B0DD7F3D}"/>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69">
                  <a:extLst>
                    <a:ext uri="{FF2B5EF4-FFF2-40B4-BE49-F238E27FC236}">
                      <a16:creationId xmlns:a16="http://schemas.microsoft.com/office/drawing/2014/main" id="{FF30AD16-1BD7-9A1D-5BDD-907AD4B79B4A}"/>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70">
                  <a:extLst>
                    <a:ext uri="{FF2B5EF4-FFF2-40B4-BE49-F238E27FC236}">
                      <a16:creationId xmlns:a16="http://schemas.microsoft.com/office/drawing/2014/main" id="{DCE7A0EF-FF0E-A354-A391-9D7F88FAF0B0}"/>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71">
                  <a:extLst>
                    <a:ext uri="{FF2B5EF4-FFF2-40B4-BE49-F238E27FC236}">
                      <a16:creationId xmlns:a16="http://schemas.microsoft.com/office/drawing/2014/main" id="{F6C22BE2-CE49-FB4F-291D-CFC7B3652614}"/>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72">
                  <a:extLst>
                    <a:ext uri="{FF2B5EF4-FFF2-40B4-BE49-F238E27FC236}">
                      <a16:creationId xmlns:a16="http://schemas.microsoft.com/office/drawing/2014/main" id="{B3A70C21-982C-0439-0126-BE71969F8779}"/>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73">
                  <a:extLst>
                    <a:ext uri="{FF2B5EF4-FFF2-40B4-BE49-F238E27FC236}">
                      <a16:creationId xmlns:a16="http://schemas.microsoft.com/office/drawing/2014/main" id="{4C72D383-39A3-7D55-C6CE-B7F899E83F70}"/>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74">
                  <a:extLst>
                    <a:ext uri="{FF2B5EF4-FFF2-40B4-BE49-F238E27FC236}">
                      <a16:creationId xmlns:a16="http://schemas.microsoft.com/office/drawing/2014/main" id="{0465C3A5-70D4-D996-8B69-0594E338DAE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75">
                  <a:extLst>
                    <a:ext uri="{FF2B5EF4-FFF2-40B4-BE49-F238E27FC236}">
                      <a16:creationId xmlns:a16="http://schemas.microsoft.com/office/drawing/2014/main" id="{5E43985C-4473-F452-2F81-5F2639019C78}"/>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76">
                  <a:extLst>
                    <a:ext uri="{FF2B5EF4-FFF2-40B4-BE49-F238E27FC236}">
                      <a16:creationId xmlns:a16="http://schemas.microsoft.com/office/drawing/2014/main" id="{9F97DCE8-5D87-E172-9019-85643B381EAE}"/>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77">
                  <a:extLst>
                    <a:ext uri="{FF2B5EF4-FFF2-40B4-BE49-F238E27FC236}">
                      <a16:creationId xmlns:a16="http://schemas.microsoft.com/office/drawing/2014/main" id="{26F3CEBD-95B2-60B6-CDFE-CD4C5AD1F24B}"/>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78">
                  <a:extLst>
                    <a:ext uri="{FF2B5EF4-FFF2-40B4-BE49-F238E27FC236}">
                      <a16:creationId xmlns:a16="http://schemas.microsoft.com/office/drawing/2014/main" id="{C747EFD2-3651-5AD4-CE68-48E87D9E6AFB}"/>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8" name="Freeform 79">
                  <a:extLst>
                    <a:ext uri="{FF2B5EF4-FFF2-40B4-BE49-F238E27FC236}">
                      <a16:creationId xmlns:a16="http://schemas.microsoft.com/office/drawing/2014/main" id="{A576E812-0BBE-CB82-BF9D-D91666F8A0B6}"/>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9" name="Freeform 80">
                  <a:extLst>
                    <a:ext uri="{FF2B5EF4-FFF2-40B4-BE49-F238E27FC236}">
                      <a16:creationId xmlns:a16="http://schemas.microsoft.com/office/drawing/2014/main" id="{097F338E-6E83-2D8C-5086-2CC73CB6C82B}"/>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81">
                  <a:extLst>
                    <a:ext uri="{FF2B5EF4-FFF2-40B4-BE49-F238E27FC236}">
                      <a16:creationId xmlns:a16="http://schemas.microsoft.com/office/drawing/2014/main" id="{A8C0038F-8B8B-FE52-99C5-1772EA8AFD48}"/>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82">
                  <a:extLst>
                    <a:ext uri="{FF2B5EF4-FFF2-40B4-BE49-F238E27FC236}">
                      <a16:creationId xmlns:a16="http://schemas.microsoft.com/office/drawing/2014/main" id="{B573AC85-FD6C-AD16-752C-88F55FB4E3F2}"/>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83">
                  <a:extLst>
                    <a:ext uri="{FF2B5EF4-FFF2-40B4-BE49-F238E27FC236}">
                      <a16:creationId xmlns:a16="http://schemas.microsoft.com/office/drawing/2014/main" id="{DDC2AE83-F3B9-B22A-B3F7-7E5DDA2AA6B4}"/>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84">
                  <a:extLst>
                    <a:ext uri="{FF2B5EF4-FFF2-40B4-BE49-F238E27FC236}">
                      <a16:creationId xmlns:a16="http://schemas.microsoft.com/office/drawing/2014/main" id="{7977DBAE-9893-5246-3AC6-64EDFE67EF57}"/>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85">
                  <a:extLst>
                    <a:ext uri="{FF2B5EF4-FFF2-40B4-BE49-F238E27FC236}">
                      <a16:creationId xmlns:a16="http://schemas.microsoft.com/office/drawing/2014/main" id="{DF2D28B8-ABAB-A66A-EDA0-D65032BD547C}"/>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86">
                  <a:extLst>
                    <a:ext uri="{FF2B5EF4-FFF2-40B4-BE49-F238E27FC236}">
                      <a16:creationId xmlns:a16="http://schemas.microsoft.com/office/drawing/2014/main" id="{97212A1B-5540-599F-30BD-1E3769627E93}"/>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87">
                  <a:extLst>
                    <a:ext uri="{FF2B5EF4-FFF2-40B4-BE49-F238E27FC236}">
                      <a16:creationId xmlns:a16="http://schemas.microsoft.com/office/drawing/2014/main" id="{FCB56488-7E04-E9F6-99A4-9E53F850AC0B}"/>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88">
                  <a:extLst>
                    <a:ext uri="{FF2B5EF4-FFF2-40B4-BE49-F238E27FC236}">
                      <a16:creationId xmlns:a16="http://schemas.microsoft.com/office/drawing/2014/main" id="{5A2F75AD-4C93-419A-10B2-D93D9DB3E56B}"/>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89">
                  <a:extLst>
                    <a:ext uri="{FF2B5EF4-FFF2-40B4-BE49-F238E27FC236}">
                      <a16:creationId xmlns:a16="http://schemas.microsoft.com/office/drawing/2014/main" id="{EAE47AA1-C0E5-4747-86FE-7E16DA013B7F}"/>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90">
                  <a:extLst>
                    <a:ext uri="{FF2B5EF4-FFF2-40B4-BE49-F238E27FC236}">
                      <a16:creationId xmlns:a16="http://schemas.microsoft.com/office/drawing/2014/main" id="{1A148D2C-9244-6837-27DB-0111E2658161}"/>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91">
                  <a:extLst>
                    <a:ext uri="{FF2B5EF4-FFF2-40B4-BE49-F238E27FC236}">
                      <a16:creationId xmlns:a16="http://schemas.microsoft.com/office/drawing/2014/main" id="{BB2F2A24-A5B5-1E56-4CC7-018C079E6C11}"/>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92">
                  <a:extLst>
                    <a:ext uri="{FF2B5EF4-FFF2-40B4-BE49-F238E27FC236}">
                      <a16:creationId xmlns:a16="http://schemas.microsoft.com/office/drawing/2014/main" id="{C0CC72CD-3E31-8D56-EDA0-639E8513A410}"/>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32" name="文本框 49">
              <a:extLst>
                <a:ext uri="{FF2B5EF4-FFF2-40B4-BE49-F238E27FC236}">
                  <a16:creationId xmlns:a16="http://schemas.microsoft.com/office/drawing/2014/main" id="{B3E0D093-E37C-0747-284B-A168BDC818C3}"/>
                </a:ext>
              </a:extLst>
            </p:cNvPr>
            <p:cNvSpPr txBox="1">
              <a:spLocks noChangeArrowheads="1"/>
            </p:cNvSpPr>
            <p:nvPr/>
          </p:nvSpPr>
          <p:spPr bwMode="auto">
            <a:xfrm>
              <a:off x="2166846" y="2196932"/>
              <a:ext cx="2787487" cy="1152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Rà</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soát</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tự</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chỉnh</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sửa</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văn</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bản</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tóm</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tắt</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của</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em</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a:t>
              </a:r>
              <a:endParaRPr kumimoji="0" lang="en-US" sz="4000" b="1" i="0" u="none" strike="noStrike" kern="1200" cap="none" spc="0" normalizeH="0" baseline="0" noProof="0" dirty="0">
                <a:ln>
                  <a:noFill/>
                </a:ln>
                <a:solidFill>
                  <a:srgbClr val="000000"/>
                </a:solidFill>
                <a:effectLst/>
                <a:uLnTx/>
                <a:uFillTx/>
                <a:latin typeface="Calibri"/>
                <a:ea typeface="宋体" pitchFamily="2" charset="-122"/>
                <a:cs typeface="+mn-cs"/>
              </a:endParaRPr>
            </a:p>
          </p:txBody>
        </p:sp>
      </p:grpSp>
    </p:spTree>
    <p:extLst>
      <p:ext uri="{BB962C8B-B14F-4D97-AF65-F5344CB8AC3E}">
        <p14:creationId xmlns:p14="http://schemas.microsoft.com/office/powerpoint/2010/main" val="15705825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500" fill="hold"/>
                                        <p:tgtEl>
                                          <p:spTgt spid="30"/>
                                        </p:tgtEl>
                                        <p:attrNameLst>
                                          <p:attrName>ppt_w</p:attrName>
                                        </p:attrNameLst>
                                      </p:cBhvr>
                                      <p:tavLst>
                                        <p:tav tm="0">
                                          <p:val>
                                            <p:fltVal val="0"/>
                                          </p:val>
                                        </p:tav>
                                        <p:tav tm="100000">
                                          <p:val>
                                            <p:strVal val="#ppt_w"/>
                                          </p:val>
                                        </p:tav>
                                      </p:tavLst>
                                    </p:anim>
                                    <p:anim calcmode="lin" valueType="num">
                                      <p:cBhvr>
                                        <p:cTn id="15" dur="500" fill="hold"/>
                                        <p:tgtEl>
                                          <p:spTgt spid="30"/>
                                        </p:tgtEl>
                                        <p:attrNameLst>
                                          <p:attrName>ppt_h</p:attrName>
                                        </p:attrNameLst>
                                      </p:cBhvr>
                                      <p:tavLst>
                                        <p:tav tm="0">
                                          <p:val>
                                            <p:fltVal val="0"/>
                                          </p:val>
                                        </p:tav>
                                        <p:tav tm="100000">
                                          <p:val>
                                            <p:strVal val="#ppt_h"/>
                                          </p:val>
                                        </p:tav>
                                      </p:tavLst>
                                    </p:anim>
                                    <p:animEffect transition="in" filter="fade">
                                      <p:cBhvr>
                                        <p:cTn id="1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45F07E-6867-E8C2-DA92-2B376031AB1A}"/>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D67F10A7-3395-D78A-8B20-0A012CACB1F6}"/>
              </a:ext>
            </a:extLst>
          </p:cNvPr>
          <p:cNvSpPr txBox="1"/>
          <p:nvPr/>
        </p:nvSpPr>
        <p:spPr>
          <a:xfrm>
            <a:off x="4066653" y="586626"/>
            <a:ext cx="2929007" cy="646331"/>
          </a:xfrm>
          <a:prstGeom prst="rect">
            <a:avLst/>
          </a:prstGeom>
          <a:noFill/>
        </p:spPr>
        <p:txBody>
          <a:bodyPr wrap="none" rtlCol="0">
            <a:spAutoFit/>
          </a:bodyPr>
          <a:lstStyle/>
          <a:p>
            <a:r>
              <a:rPr lang="en-US" sz="3600" dirty="0" err="1">
                <a:latin typeface="Times New Roman" panose="02020603050405020304" pitchFamily="18" charset="0"/>
                <a:cs typeface="Times New Roman" panose="02020603050405020304" pitchFamily="18" charset="0"/>
              </a:rPr>
              <a:t>Phiếu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giá</a:t>
            </a:r>
            <a:endParaRPr lang="en-US" sz="36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BB612B83-73F7-4A1B-5B96-BF23ABDC09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9893938" y="755010"/>
            <a:ext cx="1390651" cy="823913"/>
          </a:xfrm>
          <a:prstGeom prst="rect">
            <a:avLst/>
          </a:prstGeom>
        </p:spPr>
      </p:pic>
      <p:pic>
        <p:nvPicPr>
          <p:cNvPr id="7" name="Picture 6">
            <a:extLst>
              <a:ext uri="{FF2B5EF4-FFF2-40B4-BE49-F238E27FC236}">
                <a16:creationId xmlns:a16="http://schemas.microsoft.com/office/drawing/2014/main" id="{E4ABE855-A3BD-5CAF-BFC3-EF5C9B98A460}"/>
              </a:ext>
            </a:extLst>
          </p:cNvPr>
          <p:cNvPicPr>
            <a:picLocks noChangeAspect="1"/>
          </p:cNvPicPr>
          <p:nvPr/>
        </p:nvPicPr>
        <p:blipFill>
          <a:blip r:embed="rId5"/>
          <a:stretch>
            <a:fillRect/>
          </a:stretch>
        </p:blipFill>
        <p:spPr>
          <a:xfrm>
            <a:off x="2550252" y="791371"/>
            <a:ext cx="796955" cy="891132"/>
          </a:xfrm>
          <a:prstGeom prst="rect">
            <a:avLst/>
          </a:prstGeom>
        </p:spPr>
      </p:pic>
      <p:pic>
        <p:nvPicPr>
          <p:cNvPr id="8" name="Picture 7">
            <a:extLst>
              <a:ext uri="{FF2B5EF4-FFF2-40B4-BE49-F238E27FC236}">
                <a16:creationId xmlns:a16="http://schemas.microsoft.com/office/drawing/2014/main" id="{D1968158-6CA7-1360-BC39-A08C2931B285}"/>
              </a:ext>
            </a:extLst>
          </p:cNvPr>
          <p:cNvPicPr>
            <a:picLocks noChangeAspect="1"/>
          </p:cNvPicPr>
          <p:nvPr/>
        </p:nvPicPr>
        <p:blipFill>
          <a:blip r:embed="rId5"/>
          <a:stretch>
            <a:fillRect/>
          </a:stretch>
        </p:blipFill>
        <p:spPr>
          <a:xfrm>
            <a:off x="7696101" y="345805"/>
            <a:ext cx="796955" cy="891132"/>
          </a:xfrm>
          <a:prstGeom prst="rect">
            <a:avLst/>
          </a:prstGeom>
        </p:spPr>
      </p:pic>
      <p:graphicFrame>
        <p:nvGraphicFramePr>
          <p:cNvPr id="2" name="Table 1">
            <a:extLst>
              <a:ext uri="{FF2B5EF4-FFF2-40B4-BE49-F238E27FC236}">
                <a16:creationId xmlns:a16="http://schemas.microsoft.com/office/drawing/2014/main" id="{9C979640-226D-8EDC-37D6-B45E9B79E758}"/>
              </a:ext>
            </a:extLst>
          </p:cNvPr>
          <p:cNvGraphicFramePr>
            <a:graphicFrameLocks noGrp="1"/>
          </p:cNvGraphicFramePr>
          <p:nvPr>
            <p:extLst>
              <p:ext uri="{D42A27DB-BD31-4B8C-83A1-F6EECF244321}">
                <p14:modId xmlns:p14="http://schemas.microsoft.com/office/powerpoint/2010/main" val="3618383746"/>
              </p:ext>
            </p:extLst>
          </p:nvPr>
        </p:nvGraphicFramePr>
        <p:xfrm>
          <a:off x="717847" y="1385242"/>
          <a:ext cx="10049854" cy="4693920"/>
        </p:xfrm>
        <a:graphic>
          <a:graphicData uri="http://schemas.openxmlformats.org/drawingml/2006/table">
            <a:tbl>
              <a:tblPr firstRow="1" firstCol="1" bandRow="1"/>
              <a:tblGrid>
                <a:gridCol w="922946">
                  <a:extLst>
                    <a:ext uri="{9D8B030D-6E8A-4147-A177-3AD203B41FA5}">
                      <a16:colId xmlns:a16="http://schemas.microsoft.com/office/drawing/2014/main" val="979228788"/>
                    </a:ext>
                  </a:extLst>
                </a:gridCol>
                <a:gridCol w="6824789">
                  <a:extLst>
                    <a:ext uri="{9D8B030D-6E8A-4147-A177-3AD203B41FA5}">
                      <a16:colId xmlns:a16="http://schemas.microsoft.com/office/drawing/2014/main" val="1589276718"/>
                    </a:ext>
                  </a:extLst>
                </a:gridCol>
                <a:gridCol w="994612">
                  <a:extLst>
                    <a:ext uri="{9D8B030D-6E8A-4147-A177-3AD203B41FA5}">
                      <a16:colId xmlns:a16="http://schemas.microsoft.com/office/drawing/2014/main" val="2083466929"/>
                    </a:ext>
                  </a:extLst>
                </a:gridCol>
                <a:gridCol w="1307507">
                  <a:extLst>
                    <a:ext uri="{9D8B030D-6E8A-4147-A177-3AD203B41FA5}">
                      <a16:colId xmlns:a16="http://schemas.microsoft.com/office/drawing/2014/main" val="3758647478"/>
                    </a:ext>
                  </a:extLst>
                </a:gridCol>
              </a:tblGrid>
              <a:tr h="0">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STT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chí</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552744876"/>
                  </a:ext>
                </a:extLst>
              </a:tr>
              <a:tr h="0">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VB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gốc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VB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715562"/>
                  </a:ext>
                </a:extLst>
              </a:tr>
              <a:tr h="0">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tắt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1946529"/>
                  </a:ext>
                </a:extLst>
              </a:tr>
              <a:tr h="182245">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xếp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lí</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7817389"/>
                  </a:ext>
                </a:extLst>
              </a:tr>
              <a:tr h="0">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VB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tắt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7414588"/>
                  </a:ext>
                </a:extLst>
              </a:tr>
              <a:tr h="0">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VB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tắt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0414852"/>
                  </a:ext>
                </a:extLst>
              </a:tr>
              <a:tr h="0">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chỉnh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sửa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VB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tắt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3613148"/>
                  </a:ext>
                </a:extLst>
              </a:tr>
            </a:tbl>
          </a:graphicData>
        </a:graphic>
      </p:graphicFrame>
      <p:sp>
        <p:nvSpPr>
          <p:cNvPr id="3" name="Rectangle 1">
            <a:extLst>
              <a:ext uri="{FF2B5EF4-FFF2-40B4-BE49-F238E27FC236}">
                <a16:creationId xmlns:a16="http://schemas.microsoft.com/office/drawing/2014/main" id="{14FE78D4-B3B3-8329-0DB0-B45DB6138F0B}"/>
              </a:ext>
            </a:extLst>
          </p:cNvPr>
          <p:cNvSpPr>
            <a:spLocks noChangeArrowheads="1"/>
          </p:cNvSpPr>
          <p:nvPr/>
        </p:nvSpPr>
        <p:spPr bwMode="auto">
          <a:xfrm>
            <a:off x="3127375" y="32702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7626883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0454A0-E613-9031-64DA-62D008FF7D94}"/>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56EC4F7F-3EF8-2F03-910E-DD23E3C63488}"/>
              </a:ext>
            </a:extLst>
          </p:cNvPr>
          <p:cNvSpPr txBox="1"/>
          <p:nvPr/>
        </p:nvSpPr>
        <p:spPr>
          <a:xfrm>
            <a:off x="1742813" y="628255"/>
            <a:ext cx="9456490" cy="600164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Hai</a:t>
            </a:r>
            <a:r>
              <a:rPr kumimoji="0" lang="vi-VN"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giờ sáng, trong một đêm mưa to, hai anh em Mon và Mên trò chuyện cùng nhau</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vi-VN"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a:t>
            </a:r>
            <a:r>
              <a:rPr kumimoji="0" lang="vi-VN"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húng lo lắng nước sông sẽ dâng cao</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vi-VN"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Như</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vậy</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thì</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tổ chim chìa vôi ở dải cát giữa sông sẽ bị nhấn chìm. Hai anh em quyết định sẽ đến tận nơi để giúp bầy chim chìa vôi</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Mên</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và</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Mon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sẽ</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đưa chúng vào bờ trước con nước mạnh mẽ. Khi trời vừa sáng, cũng là lúc dải cát giữa sông bị nhấn chìm</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vi-VN"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N</a:t>
            </a:r>
            <a:r>
              <a:rPr kumimoji="0" lang="vi-VN"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hững con chim chìa vôi nhỏ đã kịp cất cánh bay lên trong khoảnh khắc cuối cùng trước mắt hai đứa trẻ. Khung cảnh bình minh cùng bầy chim chìa vôi đẹp đẽ khiến hai anh em Mon và Mên vừa vui mừng, vừa cảm động.</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7445935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CBD4D-1084-334A-47A4-ED97CE5121D1}"/>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DEB549B6-B82A-E0AB-4333-9E2AED930914}"/>
              </a:ext>
            </a:extLst>
          </p:cNvPr>
          <p:cNvSpPr/>
          <p:nvPr/>
        </p:nvSpPr>
        <p:spPr>
          <a:xfrm>
            <a:off x="318782" y="276837"/>
            <a:ext cx="11652307" cy="62665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C20DCE2-7174-B7C8-4E07-AB8986D7B6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07295" y="2681865"/>
            <a:ext cx="4572568" cy="4572568"/>
          </a:xfrm>
          <a:prstGeom prst="rect">
            <a:avLst/>
          </a:prstGeom>
        </p:spPr>
      </p:pic>
      <p:pic>
        <p:nvPicPr>
          <p:cNvPr id="8" name="Picture 7">
            <a:extLst>
              <a:ext uri="{FF2B5EF4-FFF2-40B4-BE49-F238E27FC236}">
                <a16:creationId xmlns:a16="http://schemas.microsoft.com/office/drawing/2014/main" id="{5075778C-928E-41FA-2376-F589C2B07F4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10690893" y="0"/>
            <a:ext cx="1390651" cy="823913"/>
          </a:xfrm>
          <a:prstGeom prst="rect">
            <a:avLst/>
          </a:prstGeom>
        </p:spPr>
      </p:pic>
      <p:sp>
        <p:nvSpPr>
          <p:cNvPr id="9" name="TextBox 8">
            <a:extLst>
              <a:ext uri="{FF2B5EF4-FFF2-40B4-BE49-F238E27FC236}">
                <a16:creationId xmlns:a16="http://schemas.microsoft.com/office/drawing/2014/main" id="{763E3BDA-D213-6B8C-17F5-BA6D62F56B8D}"/>
              </a:ext>
            </a:extLst>
          </p:cNvPr>
          <p:cNvSpPr txBox="1"/>
          <p:nvPr/>
        </p:nvSpPr>
        <p:spPr>
          <a:xfrm>
            <a:off x="1748221" y="1794019"/>
            <a:ext cx="9434556" cy="2800767"/>
          </a:xfrm>
          <a:prstGeom prst="rect">
            <a:avLst/>
          </a:prstGeom>
          <a:noFill/>
        </p:spPr>
        <p:txBody>
          <a:bodyPr wrap="square" rtlCol="0">
            <a:spAutoFit/>
          </a:bodyPr>
          <a:lstStyle/>
          <a:p>
            <a:pPr lvl="0" algn="ctr"/>
            <a:r>
              <a:rPr lang="en-US" sz="8800" b="1" dirty="0">
                <a:solidFill>
                  <a:prstClr val="black"/>
                </a:solidFill>
                <a:latin typeface="Times New Roman" panose="02020603050405020304" pitchFamily="18" charset="0"/>
                <a:cs typeface="Times New Roman" panose="02020603050405020304" pitchFamily="18" charset="0"/>
              </a:rPr>
              <a:t>I. </a:t>
            </a:r>
            <a:r>
              <a:rPr lang="en-US" sz="8800" b="1" dirty="0" err="1">
                <a:solidFill>
                  <a:prstClr val="black"/>
                </a:solidFill>
                <a:latin typeface="Times New Roman" panose="02020603050405020304" pitchFamily="18" charset="0"/>
                <a:cs typeface="Times New Roman" panose="02020603050405020304" pitchFamily="18" charset="0"/>
              </a:rPr>
              <a:t>Phân</a:t>
            </a:r>
            <a:r>
              <a:rPr lang="en-US" sz="8800" b="1" dirty="0">
                <a:solidFill>
                  <a:prstClr val="black"/>
                </a:solidFill>
                <a:latin typeface="Times New Roman" panose="02020603050405020304" pitchFamily="18" charset="0"/>
                <a:cs typeface="Times New Roman" panose="02020603050405020304" pitchFamily="18" charset="0"/>
              </a:rPr>
              <a:t> </a:t>
            </a:r>
            <a:r>
              <a:rPr lang="en-US" sz="8800" b="1" dirty="0" err="1">
                <a:solidFill>
                  <a:prstClr val="black"/>
                </a:solidFill>
                <a:latin typeface="Times New Roman" panose="02020603050405020304" pitchFamily="18" charset="0"/>
                <a:cs typeface="Times New Roman" panose="02020603050405020304" pitchFamily="18" charset="0"/>
              </a:rPr>
              <a:t>tích</a:t>
            </a:r>
            <a:r>
              <a:rPr lang="en-US" sz="8800" b="1" dirty="0">
                <a:solidFill>
                  <a:prstClr val="black"/>
                </a:solidFill>
                <a:latin typeface="Times New Roman" panose="02020603050405020304" pitchFamily="18" charset="0"/>
                <a:cs typeface="Times New Roman" panose="02020603050405020304" pitchFamily="18" charset="0"/>
              </a:rPr>
              <a:t> </a:t>
            </a:r>
            <a:r>
              <a:rPr lang="en-US" sz="8800" b="1" dirty="0" err="1">
                <a:solidFill>
                  <a:prstClr val="black"/>
                </a:solidFill>
                <a:latin typeface="Times New Roman" panose="02020603050405020304" pitchFamily="18" charset="0"/>
                <a:cs typeface="Times New Roman" panose="02020603050405020304" pitchFamily="18" charset="0"/>
              </a:rPr>
              <a:t>bài</a:t>
            </a:r>
            <a:r>
              <a:rPr lang="en-US" sz="8800" b="1" dirty="0">
                <a:solidFill>
                  <a:prstClr val="black"/>
                </a:solidFill>
                <a:latin typeface="Times New Roman" panose="02020603050405020304" pitchFamily="18" charset="0"/>
                <a:cs typeface="Times New Roman" panose="02020603050405020304" pitchFamily="18" charset="0"/>
              </a:rPr>
              <a:t> </a:t>
            </a:r>
            <a:r>
              <a:rPr lang="en-US" sz="8800" b="1" dirty="0" err="1">
                <a:solidFill>
                  <a:prstClr val="black"/>
                </a:solidFill>
                <a:latin typeface="Times New Roman" panose="02020603050405020304" pitchFamily="18" charset="0"/>
                <a:cs typeface="Times New Roman" panose="02020603050405020304" pitchFamily="18" charset="0"/>
              </a:rPr>
              <a:t>viết</a:t>
            </a:r>
            <a:r>
              <a:rPr lang="en-US" sz="8800" b="1" dirty="0">
                <a:solidFill>
                  <a:prstClr val="black"/>
                </a:solidFill>
                <a:latin typeface="Times New Roman" panose="02020603050405020304" pitchFamily="18" charset="0"/>
                <a:cs typeface="Times New Roman" panose="02020603050405020304" pitchFamily="18" charset="0"/>
              </a:rPr>
              <a:t> </a:t>
            </a:r>
            <a:r>
              <a:rPr lang="en-US" sz="8800" b="1" dirty="0" err="1">
                <a:solidFill>
                  <a:prstClr val="black"/>
                </a:solidFill>
                <a:latin typeface="Times New Roman" panose="02020603050405020304" pitchFamily="18" charset="0"/>
                <a:cs typeface="Times New Roman" panose="02020603050405020304" pitchFamily="18" charset="0"/>
              </a:rPr>
              <a:t>tham</a:t>
            </a:r>
            <a:r>
              <a:rPr lang="en-US" sz="8800" b="1" dirty="0">
                <a:solidFill>
                  <a:prstClr val="black"/>
                </a:solidFill>
                <a:latin typeface="Times New Roman" panose="02020603050405020304" pitchFamily="18" charset="0"/>
                <a:cs typeface="Times New Roman" panose="02020603050405020304" pitchFamily="18" charset="0"/>
              </a:rPr>
              <a:t> </a:t>
            </a:r>
            <a:r>
              <a:rPr lang="en-US" sz="8800" b="1" dirty="0" err="1">
                <a:solidFill>
                  <a:prstClr val="black"/>
                </a:solidFill>
                <a:latin typeface="Times New Roman" panose="02020603050405020304" pitchFamily="18" charset="0"/>
                <a:cs typeface="Times New Roman" panose="02020603050405020304" pitchFamily="18" charset="0"/>
              </a:rPr>
              <a:t>khảo</a:t>
            </a:r>
            <a:endParaRPr kumimoji="0" lang="en-US" sz="8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F0271F11-9179-D12F-209F-80E791C374DD}"/>
              </a:ext>
            </a:extLst>
          </p:cNvPr>
          <p:cNvPicPr>
            <a:picLocks noChangeAspect="1"/>
          </p:cNvPicPr>
          <p:nvPr/>
        </p:nvPicPr>
        <p:blipFill>
          <a:blip r:embed="rId7"/>
          <a:stretch>
            <a:fillRect/>
          </a:stretch>
        </p:blipFill>
        <p:spPr>
          <a:xfrm>
            <a:off x="2236693" y="1894218"/>
            <a:ext cx="738265" cy="825507"/>
          </a:xfrm>
          <a:prstGeom prst="rect">
            <a:avLst/>
          </a:prstGeom>
        </p:spPr>
      </p:pic>
      <p:pic>
        <p:nvPicPr>
          <p:cNvPr id="13" name="Picture 12">
            <a:extLst>
              <a:ext uri="{FF2B5EF4-FFF2-40B4-BE49-F238E27FC236}">
                <a16:creationId xmlns:a16="http://schemas.microsoft.com/office/drawing/2014/main" id="{53B8C9E7-5E75-CB50-9F73-4EBD65A02D9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811040" y="4921958"/>
            <a:ext cx="2225464" cy="2225464"/>
          </a:xfrm>
          <a:prstGeom prst="rect">
            <a:avLst/>
          </a:prstGeom>
        </p:spPr>
      </p:pic>
      <p:pic>
        <p:nvPicPr>
          <p:cNvPr id="14" name="Picture 13">
            <a:extLst>
              <a:ext uri="{FF2B5EF4-FFF2-40B4-BE49-F238E27FC236}">
                <a16:creationId xmlns:a16="http://schemas.microsoft.com/office/drawing/2014/main" id="{36BE823F-8E71-08B3-ABA7-CF482A535105}"/>
              </a:ext>
            </a:extLst>
          </p:cNvPr>
          <p:cNvPicPr>
            <a:picLocks noChangeAspect="1"/>
          </p:cNvPicPr>
          <p:nvPr/>
        </p:nvPicPr>
        <p:blipFill>
          <a:blip r:embed="rId7"/>
          <a:stretch>
            <a:fillRect/>
          </a:stretch>
        </p:blipFill>
        <p:spPr>
          <a:xfrm>
            <a:off x="10022150" y="3334878"/>
            <a:ext cx="738265" cy="825507"/>
          </a:xfrm>
          <a:prstGeom prst="rect">
            <a:avLst/>
          </a:prstGeom>
        </p:spPr>
      </p:pic>
      <p:pic>
        <p:nvPicPr>
          <p:cNvPr id="15" name="Picture 14">
            <a:extLst>
              <a:ext uri="{FF2B5EF4-FFF2-40B4-BE49-F238E27FC236}">
                <a16:creationId xmlns:a16="http://schemas.microsoft.com/office/drawing/2014/main" id="{9FCACDB2-F872-FEEE-B6A2-3767771E4DF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08750" y="4888278"/>
            <a:ext cx="2225464" cy="2225464"/>
          </a:xfrm>
          <a:prstGeom prst="rect">
            <a:avLst/>
          </a:prstGeom>
        </p:spPr>
      </p:pic>
      <p:pic>
        <p:nvPicPr>
          <p:cNvPr id="16" name="Picture 15">
            <a:extLst>
              <a:ext uri="{FF2B5EF4-FFF2-40B4-BE49-F238E27FC236}">
                <a16:creationId xmlns:a16="http://schemas.microsoft.com/office/drawing/2014/main" id="{72EF2C32-FC9C-E03C-031E-E74A27F43E3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411450" y="4982778"/>
            <a:ext cx="2225464" cy="2225464"/>
          </a:xfrm>
          <a:prstGeom prst="rect">
            <a:avLst/>
          </a:prstGeom>
        </p:spPr>
      </p:pic>
      <p:pic>
        <p:nvPicPr>
          <p:cNvPr id="17" name="Picture 16">
            <a:extLst>
              <a:ext uri="{FF2B5EF4-FFF2-40B4-BE49-F238E27FC236}">
                <a16:creationId xmlns:a16="http://schemas.microsoft.com/office/drawing/2014/main" id="{8DBB7900-E36A-8C49-8E5F-A4D617E1E59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631635" y="5013188"/>
            <a:ext cx="2225464" cy="2225464"/>
          </a:xfrm>
          <a:prstGeom prst="rect">
            <a:avLst/>
          </a:prstGeom>
        </p:spPr>
      </p:pic>
      <p:pic>
        <p:nvPicPr>
          <p:cNvPr id="18" name="Picture 17">
            <a:extLst>
              <a:ext uri="{FF2B5EF4-FFF2-40B4-BE49-F238E27FC236}">
                <a16:creationId xmlns:a16="http://schemas.microsoft.com/office/drawing/2014/main" id="{F9421C6B-D76C-0DCD-E009-5BB586C00D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974432" y="5013188"/>
            <a:ext cx="2225464" cy="2225464"/>
          </a:xfrm>
          <a:prstGeom prst="rect">
            <a:avLst/>
          </a:prstGeom>
        </p:spPr>
      </p:pic>
      <p:pic>
        <p:nvPicPr>
          <p:cNvPr id="19" name="Picture 18">
            <a:extLst>
              <a:ext uri="{FF2B5EF4-FFF2-40B4-BE49-F238E27FC236}">
                <a16:creationId xmlns:a16="http://schemas.microsoft.com/office/drawing/2014/main" id="{EAC90226-87CC-FC32-D200-23591A643CB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40035" y="4921958"/>
            <a:ext cx="2225464" cy="2225464"/>
          </a:xfrm>
          <a:prstGeom prst="rect">
            <a:avLst/>
          </a:prstGeom>
        </p:spPr>
      </p:pic>
      <p:pic>
        <p:nvPicPr>
          <p:cNvPr id="20" name="Picture 19">
            <a:extLst>
              <a:ext uri="{FF2B5EF4-FFF2-40B4-BE49-F238E27FC236}">
                <a16:creationId xmlns:a16="http://schemas.microsoft.com/office/drawing/2014/main" id="{8CB2DDE7-06DA-C4E2-5A4F-CCDF7CB920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495698" y="5014170"/>
            <a:ext cx="2225464" cy="2225464"/>
          </a:xfrm>
          <a:prstGeom prst="rect">
            <a:avLst/>
          </a:prstGeom>
        </p:spPr>
      </p:pic>
      <p:pic>
        <p:nvPicPr>
          <p:cNvPr id="21" name="Picture 20">
            <a:extLst>
              <a:ext uri="{FF2B5EF4-FFF2-40B4-BE49-F238E27FC236}">
                <a16:creationId xmlns:a16="http://schemas.microsoft.com/office/drawing/2014/main" id="{CAE3978C-816B-11EB-DB0C-AFD2ED447B2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802592" y="4968149"/>
            <a:ext cx="2225464" cy="2225464"/>
          </a:xfrm>
          <a:prstGeom prst="rect">
            <a:avLst/>
          </a:prstGeom>
        </p:spPr>
      </p:pic>
      <p:pic>
        <p:nvPicPr>
          <p:cNvPr id="22" name="Picture 21">
            <a:extLst>
              <a:ext uri="{FF2B5EF4-FFF2-40B4-BE49-F238E27FC236}">
                <a16:creationId xmlns:a16="http://schemas.microsoft.com/office/drawing/2014/main" id="{F8990EEB-DC71-4521-953D-7E26793BBCF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893002" y="5004643"/>
            <a:ext cx="2225464" cy="2225464"/>
          </a:xfrm>
          <a:prstGeom prst="rect">
            <a:avLst/>
          </a:prstGeom>
        </p:spPr>
      </p:pic>
      <p:pic>
        <p:nvPicPr>
          <p:cNvPr id="23" name="Picture 22">
            <a:extLst>
              <a:ext uri="{FF2B5EF4-FFF2-40B4-BE49-F238E27FC236}">
                <a16:creationId xmlns:a16="http://schemas.microsoft.com/office/drawing/2014/main" id="{231FF679-605F-1554-8500-9A80A82F64F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237324" y="5013188"/>
            <a:ext cx="2225464" cy="2225464"/>
          </a:xfrm>
          <a:prstGeom prst="rect">
            <a:avLst/>
          </a:prstGeom>
        </p:spPr>
      </p:pic>
      <p:pic>
        <p:nvPicPr>
          <p:cNvPr id="24" name="Picture 23">
            <a:extLst>
              <a:ext uri="{FF2B5EF4-FFF2-40B4-BE49-F238E27FC236}">
                <a16:creationId xmlns:a16="http://schemas.microsoft.com/office/drawing/2014/main" id="{D93CEFD8-2571-F105-0C89-EEF52D9E381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279214" y="4909373"/>
            <a:ext cx="2225464" cy="2225464"/>
          </a:xfrm>
          <a:prstGeom prst="rect">
            <a:avLst/>
          </a:prstGeom>
        </p:spPr>
      </p:pic>
      <p:pic>
        <p:nvPicPr>
          <p:cNvPr id="25" name="Picture 24">
            <a:extLst>
              <a:ext uri="{FF2B5EF4-FFF2-40B4-BE49-F238E27FC236}">
                <a16:creationId xmlns:a16="http://schemas.microsoft.com/office/drawing/2014/main" id="{04C69D77-76EC-6724-381F-F1272F3AE20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586108" y="4969131"/>
            <a:ext cx="2225464" cy="2225464"/>
          </a:xfrm>
          <a:prstGeom prst="rect">
            <a:avLst/>
          </a:prstGeom>
        </p:spPr>
      </p:pic>
      <p:pic>
        <p:nvPicPr>
          <p:cNvPr id="26" name="Picture 25">
            <a:extLst>
              <a:ext uri="{FF2B5EF4-FFF2-40B4-BE49-F238E27FC236}">
                <a16:creationId xmlns:a16="http://schemas.microsoft.com/office/drawing/2014/main" id="{DC1C557A-04D1-F9EF-143A-C988050A430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949156" y="4909373"/>
            <a:ext cx="2225464" cy="2225464"/>
          </a:xfrm>
          <a:prstGeom prst="rect">
            <a:avLst/>
          </a:prstGeom>
        </p:spPr>
      </p:pic>
      <p:pic>
        <p:nvPicPr>
          <p:cNvPr id="27" name="Picture 26">
            <a:extLst>
              <a:ext uri="{FF2B5EF4-FFF2-40B4-BE49-F238E27FC236}">
                <a16:creationId xmlns:a16="http://schemas.microsoft.com/office/drawing/2014/main" id="{8BB29CCC-2BBE-96A2-2897-D418675F32D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711055" y="4918233"/>
            <a:ext cx="2225464" cy="2225464"/>
          </a:xfrm>
          <a:prstGeom prst="rect">
            <a:avLst/>
          </a:prstGeom>
        </p:spPr>
      </p:pic>
    </p:spTree>
    <p:extLst>
      <p:ext uri="{BB962C8B-B14F-4D97-AF65-F5344CB8AC3E}">
        <p14:creationId xmlns:p14="http://schemas.microsoft.com/office/powerpoint/2010/main" val="27182522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CBD4D-1084-334A-47A4-ED97CE5121D1}"/>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DEB549B6-B82A-E0AB-4333-9E2AED930914}"/>
              </a:ext>
            </a:extLst>
          </p:cNvPr>
          <p:cNvSpPr/>
          <p:nvPr/>
        </p:nvSpPr>
        <p:spPr>
          <a:xfrm>
            <a:off x="318782" y="276837"/>
            <a:ext cx="11652307" cy="62665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C20DCE2-7174-B7C8-4E07-AB8986D7B6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07295" y="2681865"/>
            <a:ext cx="4572568" cy="4572568"/>
          </a:xfrm>
          <a:prstGeom prst="rect">
            <a:avLst/>
          </a:prstGeom>
        </p:spPr>
      </p:pic>
      <p:pic>
        <p:nvPicPr>
          <p:cNvPr id="8" name="Picture 7">
            <a:extLst>
              <a:ext uri="{FF2B5EF4-FFF2-40B4-BE49-F238E27FC236}">
                <a16:creationId xmlns:a16="http://schemas.microsoft.com/office/drawing/2014/main" id="{5075778C-928E-41FA-2376-F589C2B07F4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10690893" y="0"/>
            <a:ext cx="1390651" cy="823913"/>
          </a:xfrm>
          <a:prstGeom prst="rect">
            <a:avLst/>
          </a:prstGeom>
        </p:spPr>
      </p:pic>
      <p:sp>
        <p:nvSpPr>
          <p:cNvPr id="9" name="TextBox 8">
            <a:extLst>
              <a:ext uri="{FF2B5EF4-FFF2-40B4-BE49-F238E27FC236}">
                <a16:creationId xmlns:a16="http://schemas.microsoft.com/office/drawing/2014/main" id="{763E3BDA-D213-6B8C-17F5-BA6D62F56B8D}"/>
              </a:ext>
            </a:extLst>
          </p:cNvPr>
          <p:cNvSpPr txBox="1"/>
          <p:nvPr/>
        </p:nvSpPr>
        <p:spPr>
          <a:xfrm>
            <a:off x="1891841" y="2143368"/>
            <a:ext cx="9434556"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LUYỆN TẬP</a:t>
            </a:r>
          </a:p>
        </p:txBody>
      </p:sp>
      <p:pic>
        <p:nvPicPr>
          <p:cNvPr id="3" name="Picture 2">
            <a:extLst>
              <a:ext uri="{FF2B5EF4-FFF2-40B4-BE49-F238E27FC236}">
                <a16:creationId xmlns:a16="http://schemas.microsoft.com/office/drawing/2014/main" id="{F0271F11-9179-D12F-209F-80E791C374DD}"/>
              </a:ext>
            </a:extLst>
          </p:cNvPr>
          <p:cNvPicPr>
            <a:picLocks noChangeAspect="1"/>
          </p:cNvPicPr>
          <p:nvPr/>
        </p:nvPicPr>
        <p:blipFill>
          <a:blip r:embed="rId7"/>
          <a:stretch>
            <a:fillRect/>
          </a:stretch>
        </p:blipFill>
        <p:spPr>
          <a:xfrm>
            <a:off x="2236693" y="1894218"/>
            <a:ext cx="738265" cy="825507"/>
          </a:xfrm>
          <a:prstGeom prst="rect">
            <a:avLst/>
          </a:prstGeom>
        </p:spPr>
      </p:pic>
      <p:pic>
        <p:nvPicPr>
          <p:cNvPr id="13" name="Picture 12">
            <a:extLst>
              <a:ext uri="{FF2B5EF4-FFF2-40B4-BE49-F238E27FC236}">
                <a16:creationId xmlns:a16="http://schemas.microsoft.com/office/drawing/2014/main" id="{53B8C9E7-5E75-CB50-9F73-4EBD65A02D9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811040" y="4921958"/>
            <a:ext cx="2225464" cy="2225464"/>
          </a:xfrm>
          <a:prstGeom prst="rect">
            <a:avLst/>
          </a:prstGeom>
        </p:spPr>
      </p:pic>
      <p:pic>
        <p:nvPicPr>
          <p:cNvPr id="14" name="Picture 13">
            <a:extLst>
              <a:ext uri="{FF2B5EF4-FFF2-40B4-BE49-F238E27FC236}">
                <a16:creationId xmlns:a16="http://schemas.microsoft.com/office/drawing/2014/main" id="{36BE823F-8E71-08B3-ABA7-CF482A535105}"/>
              </a:ext>
            </a:extLst>
          </p:cNvPr>
          <p:cNvPicPr>
            <a:picLocks noChangeAspect="1"/>
          </p:cNvPicPr>
          <p:nvPr/>
        </p:nvPicPr>
        <p:blipFill>
          <a:blip r:embed="rId7"/>
          <a:stretch>
            <a:fillRect/>
          </a:stretch>
        </p:blipFill>
        <p:spPr>
          <a:xfrm>
            <a:off x="10022150" y="3334878"/>
            <a:ext cx="738265" cy="825507"/>
          </a:xfrm>
          <a:prstGeom prst="rect">
            <a:avLst/>
          </a:prstGeom>
        </p:spPr>
      </p:pic>
      <p:pic>
        <p:nvPicPr>
          <p:cNvPr id="15" name="Picture 14">
            <a:extLst>
              <a:ext uri="{FF2B5EF4-FFF2-40B4-BE49-F238E27FC236}">
                <a16:creationId xmlns:a16="http://schemas.microsoft.com/office/drawing/2014/main" id="{9FCACDB2-F872-FEEE-B6A2-3767771E4DF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08750" y="4888278"/>
            <a:ext cx="2225464" cy="2225464"/>
          </a:xfrm>
          <a:prstGeom prst="rect">
            <a:avLst/>
          </a:prstGeom>
        </p:spPr>
      </p:pic>
      <p:pic>
        <p:nvPicPr>
          <p:cNvPr id="16" name="Picture 15">
            <a:extLst>
              <a:ext uri="{FF2B5EF4-FFF2-40B4-BE49-F238E27FC236}">
                <a16:creationId xmlns:a16="http://schemas.microsoft.com/office/drawing/2014/main" id="{72EF2C32-FC9C-E03C-031E-E74A27F43E3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411450" y="4982778"/>
            <a:ext cx="2225464" cy="2225464"/>
          </a:xfrm>
          <a:prstGeom prst="rect">
            <a:avLst/>
          </a:prstGeom>
        </p:spPr>
      </p:pic>
      <p:pic>
        <p:nvPicPr>
          <p:cNvPr id="17" name="Picture 16">
            <a:extLst>
              <a:ext uri="{FF2B5EF4-FFF2-40B4-BE49-F238E27FC236}">
                <a16:creationId xmlns:a16="http://schemas.microsoft.com/office/drawing/2014/main" id="{8DBB7900-E36A-8C49-8E5F-A4D617E1E59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631635" y="5013188"/>
            <a:ext cx="2225464" cy="2225464"/>
          </a:xfrm>
          <a:prstGeom prst="rect">
            <a:avLst/>
          </a:prstGeom>
        </p:spPr>
      </p:pic>
      <p:pic>
        <p:nvPicPr>
          <p:cNvPr id="18" name="Picture 17">
            <a:extLst>
              <a:ext uri="{FF2B5EF4-FFF2-40B4-BE49-F238E27FC236}">
                <a16:creationId xmlns:a16="http://schemas.microsoft.com/office/drawing/2014/main" id="{F9421C6B-D76C-0DCD-E009-5BB586C00D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974432" y="5013188"/>
            <a:ext cx="2225464" cy="2225464"/>
          </a:xfrm>
          <a:prstGeom prst="rect">
            <a:avLst/>
          </a:prstGeom>
        </p:spPr>
      </p:pic>
      <p:pic>
        <p:nvPicPr>
          <p:cNvPr id="19" name="Picture 18">
            <a:extLst>
              <a:ext uri="{FF2B5EF4-FFF2-40B4-BE49-F238E27FC236}">
                <a16:creationId xmlns:a16="http://schemas.microsoft.com/office/drawing/2014/main" id="{EAC90226-87CC-FC32-D200-23591A643CB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40035" y="4921958"/>
            <a:ext cx="2225464" cy="2225464"/>
          </a:xfrm>
          <a:prstGeom prst="rect">
            <a:avLst/>
          </a:prstGeom>
        </p:spPr>
      </p:pic>
      <p:pic>
        <p:nvPicPr>
          <p:cNvPr id="20" name="Picture 19">
            <a:extLst>
              <a:ext uri="{FF2B5EF4-FFF2-40B4-BE49-F238E27FC236}">
                <a16:creationId xmlns:a16="http://schemas.microsoft.com/office/drawing/2014/main" id="{8CB2DDE7-06DA-C4E2-5A4F-CCDF7CB920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495698" y="5014170"/>
            <a:ext cx="2225464" cy="2225464"/>
          </a:xfrm>
          <a:prstGeom prst="rect">
            <a:avLst/>
          </a:prstGeom>
        </p:spPr>
      </p:pic>
      <p:pic>
        <p:nvPicPr>
          <p:cNvPr id="21" name="Picture 20">
            <a:extLst>
              <a:ext uri="{FF2B5EF4-FFF2-40B4-BE49-F238E27FC236}">
                <a16:creationId xmlns:a16="http://schemas.microsoft.com/office/drawing/2014/main" id="{CAE3978C-816B-11EB-DB0C-AFD2ED447B2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802592" y="4968149"/>
            <a:ext cx="2225464" cy="2225464"/>
          </a:xfrm>
          <a:prstGeom prst="rect">
            <a:avLst/>
          </a:prstGeom>
        </p:spPr>
      </p:pic>
      <p:pic>
        <p:nvPicPr>
          <p:cNvPr id="22" name="Picture 21">
            <a:extLst>
              <a:ext uri="{FF2B5EF4-FFF2-40B4-BE49-F238E27FC236}">
                <a16:creationId xmlns:a16="http://schemas.microsoft.com/office/drawing/2014/main" id="{F8990EEB-DC71-4521-953D-7E26793BBCF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893002" y="5004643"/>
            <a:ext cx="2225464" cy="2225464"/>
          </a:xfrm>
          <a:prstGeom prst="rect">
            <a:avLst/>
          </a:prstGeom>
        </p:spPr>
      </p:pic>
      <p:pic>
        <p:nvPicPr>
          <p:cNvPr id="23" name="Picture 22">
            <a:extLst>
              <a:ext uri="{FF2B5EF4-FFF2-40B4-BE49-F238E27FC236}">
                <a16:creationId xmlns:a16="http://schemas.microsoft.com/office/drawing/2014/main" id="{231FF679-605F-1554-8500-9A80A82F64F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237324" y="5013188"/>
            <a:ext cx="2225464" cy="2225464"/>
          </a:xfrm>
          <a:prstGeom prst="rect">
            <a:avLst/>
          </a:prstGeom>
        </p:spPr>
      </p:pic>
      <p:pic>
        <p:nvPicPr>
          <p:cNvPr id="24" name="Picture 23">
            <a:extLst>
              <a:ext uri="{FF2B5EF4-FFF2-40B4-BE49-F238E27FC236}">
                <a16:creationId xmlns:a16="http://schemas.microsoft.com/office/drawing/2014/main" id="{D93CEFD8-2571-F105-0C89-EEF52D9E381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279214" y="4909373"/>
            <a:ext cx="2225464" cy="2225464"/>
          </a:xfrm>
          <a:prstGeom prst="rect">
            <a:avLst/>
          </a:prstGeom>
        </p:spPr>
      </p:pic>
      <p:pic>
        <p:nvPicPr>
          <p:cNvPr id="25" name="Picture 24">
            <a:extLst>
              <a:ext uri="{FF2B5EF4-FFF2-40B4-BE49-F238E27FC236}">
                <a16:creationId xmlns:a16="http://schemas.microsoft.com/office/drawing/2014/main" id="{04C69D77-76EC-6724-381F-F1272F3AE20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586108" y="4969131"/>
            <a:ext cx="2225464" cy="2225464"/>
          </a:xfrm>
          <a:prstGeom prst="rect">
            <a:avLst/>
          </a:prstGeom>
        </p:spPr>
      </p:pic>
      <p:pic>
        <p:nvPicPr>
          <p:cNvPr id="26" name="Picture 25">
            <a:extLst>
              <a:ext uri="{FF2B5EF4-FFF2-40B4-BE49-F238E27FC236}">
                <a16:creationId xmlns:a16="http://schemas.microsoft.com/office/drawing/2014/main" id="{DC1C557A-04D1-F9EF-143A-C988050A430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949156" y="4909373"/>
            <a:ext cx="2225464" cy="2225464"/>
          </a:xfrm>
          <a:prstGeom prst="rect">
            <a:avLst/>
          </a:prstGeom>
        </p:spPr>
      </p:pic>
      <p:pic>
        <p:nvPicPr>
          <p:cNvPr id="27" name="Picture 26">
            <a:extLst>
              <a:ext uri="{FF2B5EF4-FFF2-40B4-BE49-F238E27FC236}">
                <a16:creationId xmlns:a16="http://schemas.microsoft.com/office/drawing/2014/main" id="{8BB29CCC-2BBE-96A2-2897-D418675F32D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711055" y="4918233"/>
            <a:ext cx="2225464" cy="2225464"/>
          </a:xfrm>
          <a:prstGeom prst="rect">
            <a:avLst/>
          </a:prstGeom>
        </p:spPr>
      </p:pic>
    </p:spTree>
    <p:extLst>
      <p:ext uri="{BB962C8B-B14F-4D97-AF65-F5344CB8AC3E}">
        <p14:creationId xmlns:p14="http://schemas.microsoft.com/office/powerpoint/2010/main" val="204260850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CBD4D-1084-334A-47A4-ED97CE5121D1}"/>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DEB549B6-B82A-E0AB-4333-9E2AED930914}"/>
              </a:ext>
            </a:extLst>
          </p:cNvPr>
          <p:cNvSpPr/>
          <p:nvPr/>
        </p:nvSpPr>
        <p:spPr>
          <a:xfrm>
            <a:off x="318782" y="276837"/>
            <a:ext cx="11652307" cy="62665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C20DCE2-7174-B7C8-4E07-AB8986D7B6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07295" y="2681865"/>
            <a:ext cx="4572568" cy="4572568"/>
          </a:xfrm>
          <a:prstGeom prst="rect">
            <a:avLst/>
          </a:prstGeom>
        </p:spPr>
      </p:pic>
      <p:pic>
        <p:nvPicPr>
          <p:cNvPr id="8" name="Picture 7">
            <a:extLst>
              <a:ext uri="{FF2B5EF4-FFF2-40B4-BE49-F238E27FC236}">
                <a16:creationId xmlns:a16="http://schemas.microsoft.com/office/drawing/2014/main" id="{5075778C-928E-41FA-2376-F589C2B07F4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10690893" y="0"/>
            <a:ext cx="1390651" cy="823913"/>
          </a:xfrm>
          <a:prstGeom prst="rect">
            <a:avLst/>
          </a:prstGeom>
        </p:spPr>
      </p:pic>
      <p:pic>
        <p:nvPicPr>
          <p:cNvPr id="3" name="Picture 2">
            <a:extLst>
              <a:ext uri="{FF2B5EF4-FFF2-40B4-BE49-F238E27FC236}">
                <a16:creationId xmlns:a16="http://schemas.microsoft.com/office/drawing/2014/main" id="{F0271F11-9179-D12F-209F-80E791C374DD}"/>
              </a:ext>
            </a:extLst>
          </p:cNvPr>
          <p:cNvPicPr>
            <a:picLocks noChangeAspect="1"/>
          </p:cNvPicPr>
          <p:nvPr/>
        </p:nvPicPr>
        <p:blipFill>
          <a:blip r:embed="rId7"/>
          <a:stretch>
            <a:fillRect/>
          </a:stretch>
        </p:blipFill>
        <p:spPr>
          <a:xfrm>
            <a:off x="570485" y="102672"/>
            <a:ext cx="738265" cy="825507"/>
          </a:xfrm>
          <a:prstGeom prst="rect">
            <a:avLst/>
          </a:prstGeom>
        </p:spPr>
      </p:pic>
      <p:pic>
        <p:nvPicPr>
          <p:cNvPr id="13" name="Picture 12">
            <a:extLst>
              <a:ext uri="{FF2B5EF4-FFF2-40B4-BE49-F238E27FC236}">
                <a16:creationId xmlns:a16="http://schemas.microsoft.com/office/drawing/2014/main" id="{53B8C9E7-5E75-CB50-9F73-4EBD65A02D9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811040" y="4921958"/>
            <a:ext cx="2225464" cy="2225464"/>
          </a:xfrm>
          <a:prstGeom prst="rect">
            <a:avLst/>
          </a:prstGeom>
        </p:spPr>
      </p:pic>
      <p:pic>
        <p:nvPicPr>
          <p:cNvPr id="14" name="Picture 13">
            <a:extLst>
              <a:ext uri="{FF2B5EF4-FFF2-40B4-BE49-F238E27FC236}">
                <a16:creationId xmlns:a16="http://schemas.microsoft.com/office/drawing/2014/main" id="{36BE823F-8E71-08B3-ABA7-CF482A535105}"/>
              </a:ext>
            </a:extLst>
          </p:cNvPr>
          <p:cNvPicPr>
            <a:picLocks noChangeAspect="1"/>
          </p:cNvPicPr>
          <p:nvPr/>
        </p:nvPicPr>
        <p:blipFill>
          <a:blip r:embed="rId7"/>
          <a:stretch>
            <a:fillRect/>
          </a:stretch>
        </p:blipFill>
        <p:spPr>
          <a:xfrm>
            <a:off x="1191320" y="21095"/>
            <a:ext cx="738265" cy="825507"/>
          </a:xfrm>
          <a:prstGeom prst="rect">
            <a:avLst/>
          </a:prstGeom>
        </p:spPr>
      </p:pic>
      <p:pic>
        <p:nvPicPr>
          <p:cNvPr id="15" name="Picture 14">
            <a:extLst>
              <a:ext uri="{FF2B5EF4-FFF2-40B4-BE49-F238E27FC236}">
                <a16:creationId xmlns:a16="http://schemas.microsoft.com/office/drawing/2014/main" id="{9FCACDB2-F872-FEEE-B6A2-3767771E4DF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08750" y="4888278"/>
            <a:ext cx="2225464" cy="2225464"/>
          </a:xfrm>
          <a:prstGeom prst="rect">
            <a:avLst/>
          </a:prstGeom>
        </p:spPr>
      </p:pic>
      <p:pic>
        <p:nvPicPr>
          <p:cNvPr id="16" name="Picture 15">
            <a:extLst>
              <a:ext uri="{FF2B5EF4-FFF2-40B4-BE49-F238E27FC236}">
                <a16:creationId xmlns:a16="http://schemas.microsoft.com/office/drawing/2014/main" id="{72EF2C32-FC9C-E03C-031E-E74A27F43E3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411450" y="4982778"/>
            <a:ext cx="2225464" cy="2225464"/>
          </a:xfrm>
          <a:prstGeom prst="rect">
            <a:avLst/>
          </a:prstGeom>
        </p:spPr>
      </p:pic>
      <p:pic>
        <p:nvPicPr>
          <p:cNvPr id="17" name="Picture 16">
            <a:extLst>
              <a:ext uri="{FF2B5EF4-FFF2-40B4-BE49-F238E27FC236}">
                <a16:creationId xmlns:a16="http://schemas.microsoft.com/office/drawing/2014/main" id="{8DBB7900-E36A-8C49-8E5F-A4D617E1E59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631635" y="5013188"/>
            <a:ext cx="2225464" cy="2225464"/>
          </a:xfrm>
          <a:prstGeom prst="rect">
            <a:avLst/>
          </a:prstGeom>
        </p:spPr>
      </p:pic>
      <p:pic>
        <p:nvPicPr>
          <p:cNvPr id="18" name="Picture 17">
            <a:extLst>
              <a:ext uri="{FF2B5EF4-FFF2-40B4-BE49-F238E27FC236}">
                <a16:creationId xmlns:a16="http://schemas.microsoft.com/office/drawing/2014/main" id="{F9421C6B-D76C-0DCD-E009-5BB586C00D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974432" y="5013188"/>
            <a:ext cx="2225464" cy="2225464"/>
          </a:xfrm>
          <a:prstGeom prst="rect">
            <a:avLst/>
          </a:prstGeom>
        </p:spPr>
      </p:pic>
      <p:pic>
        <p:nvPicPr>
          <p:cNvPr id="19" name="Picture 18">
            <a:extLst>
              <a:ext uri="{FF2B5EF4-FFF2-40B4-BE49-F238E27FC236}">
                <a16:creationId xmlns:a16="http://schemas.microsoft.com/office/drawing/2014/main" id="{EAC90226-87CC-FC32-D200-23591A643CB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40035" y="4921958"/>
            <a:ext cx="2225464" cy="2225464"/>
          </a:xfrm>
          <a:prstGeom prst="rect">
            <a:avLst/>
          </a:prstGeom>
        </p:spPr>
      </p:pic>
      <p:pic>
        <p:nvPicPr>
          <p:cNvPr id="20" name="Picture 19">
            <a:extLst>
              <a:ext uri="{FF2B5EF4-FFF2-40B4-BE49-F238E27FC236}">
                <a16:creationId xmlns:a16="http://schemas.microsoft.com/office/drawing/2014/main" id="{8CB2DDE7-06DA-C4E2-5A4F-CCDF7CB920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495698" y="5014170"/>
            <a:ext cx="2225464" cy="2225464"/>
          </a:xfrm>
          <a:prstGeom prst="rect">
            <a:avLst/>
          </a:prstGeom>
        </p:spPr>
      </p:pic>
      <p:pic>
        <p:nvPicPr>
          <p:cNvPr id="21" name="Picture 20">
            <a:extLst>
              <a:ext uri="{FF2B5EF4-FFF2-40B4-BE49-F238E27FC236}">
                <a16:creationId xmlns:a16="http://schemas.microsoft.com/office/drawing/2014/main" id="{CAE3978C-816B-11EB-DB0C-AFD2ED447B2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802592" y="4968149"/>
            <a:ext cx="2225464" cy="2225464"/>
          </a:xfrm>
          <a:prstGeom prst="rect">
            <a:avLst/>
          </a:prstGeom>
        </p:spPr>
      </p:pic>
      <p:pic>
        <p:nvPicPr>
          <p:cNvPr id="22" name="Picture 21">
            <a:extLst>
              <a:ext uri="{FF2B5EF4-FFF2-40B4-BE49-F238E27FC236}">
                <a16:creationId xmlns:a16="http://schemas.microsoft.com/office/drawing/2014/main" id="{F8990EEB-DC71-4521-953D-7E26793BBCF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893002" y="5004643"/>
            <a:ext cx="2225464" cy="2225464"/>
          </a:xfrm>
          <a:prstGeom prst="rect">
            <a:avLst/>
          </a:prstGeom>
        </p:spPr>
      </p:pic>
      <p:pic>
        <p:nvPicPr>
          <p:cNvPr id="23" name="Picture 22">
            <a:extLst>
              <a:ext uri="{FF2B5EF4-FFF2-40B4-BE49-F238E27FC236}">
                <a16:creationId xmlns:a16="http://schemas.microsoft.com/office/drawing/2014/main" id="{231FF679-605F-1554-8500-9A80A82F64F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237324" y="5013188"/>
            <a:ext cx="2225464" cy="2225464"/>
          </a:xfrm>
          <a:prstGeom prst="rect">
            <a:avLst/>
          </a:prstGeom>
        </p:spPr>
      </p:pic>
      <p:pic>
        <p:nvPicPr>
          <p:cNvPr id="24" name="Picture 23">
            <a:extLst>
              <a:ext uri="{FF2B5EF4-FFF2-40B4-BE49-F238E27FC236}">
                <a16:creationId xmlns:a16="http://schemas.microsoft.com/office/drawing/2014/main" id="{D93CEFD8-2571-F105-0C89-EEF52D9E381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279214" y="4909373"/>
            <a:ext cx="2225464" cy="2225464"/>
          </a:xfrm>
          <a:prstGeom prst="rect">
            <a:avLst/>
          </a:prstGeom>
        </p:spPr>
      </p:pic>
      <p:pic>
        <p:nvPicPr>
          <p:cNvPr id="25" name="Picture 24">
            <a:extLst>
              <a:ext uri="{FF2B5EF4-FFF2-40B4-BE49-F238E27FC236}">
                <a16:creationId xmlns:a16="http://schemas.microsoft.com/office/drawing/2014/main" id="{04C69D77-76EC-6724-381F-F1272F3AE20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586108" y="4969131"/>
            <a:ext cx="2225464" cy="2225464"/>
          </a:xfrm>
          <a:prstGeom prst="rect">
            <a:avLst/>
          </a:prstGeom>
        </p:spPr>
      </p:pic>
      <p:pic>
        <p:nvPicPr>
          <p:cNvPr id="26" name="Picture 25">
            <a:extLst>
              <a:ext uri="{FF2B5EF4-FFF2-40B4-BE49-F238E27FC236}">
                <a16:creationId xmlns:a16="http://schemas.microsoft.com/office/drawing/2014/main" id="{DC1C557A-04D1-F9EF-143A-C988050A430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949156" y="4909373"/>
            <a:ext cx="2225464" cy="2225464"/>
          </a:xfrm>
          <a:prstGeom prst="rect">
            <a:avLst/>
          </a:prstGeom>
        </p:spPr>
      </p:pic>
      <p:pic>
        <p:nvPicPr>
          <p:cNvPr id="27" name="Picture 26">
            <a:extLst>
              <a:ext uri="{FF2B5EF4-FFF2-40B4-BE49-F238E27FC236}">
                <a16:creationId xmlns:a16="http://schemas.microsoft.com/office/drawing/2014/main" id="{8BB29CCC-2BBE-96A2-2897-D418675F32D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711055" y="4918233"/>
            <a:ext cx="2225464" cy="2225464"/>
          </a:xfrm>
          <a:prstGeom prst="rect">
            <a:avLst/>
          </a:prstGeom>
        </p:spPr>
      </p:pic>
      <p:sp>
        <p:nvSpPr>
          <p:cNvPr id="29" name="TextBox 28">
            <a:extLst>
              <a:ext uri="{FF2B5EF4-FFF2-40B4-BE49-F238E27FC236}">
                <a16:creationId xmlns:a16="http://schemas.microsoft.com/office/drawing/2014/main" id="{26683F3C-E369-C79F-90E0-5CE539EB67EE}"/>
              </a:ext>
            </a:extLst>
          </p:cNvPr>
          <p:cNvSpPr txBox="1"/>
          <p:nvPr/>
        </p:nvSpPr>
        <p:spPr>
          <a:xfrm>
            <a:off x="1560452" y="336933"/>
            <a:ext cx="943455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prstClr val="black"/>
                </a:solidFill>
                <a:latin typeface="Times New Roman" panose="02020603050405020304" pitchFamily="18" charset="0"/>
                <a:cs typeface="Times New Roman" panose="02020603050405020304" pitchFamily="18" charset="0"/>
              </a:rPr>
              <a:t>Luyện</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tập</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30" name="组合 2">
            <a:extLst>
              <a:ext uri="{FF2B5EF4-FFF2-40B4-BE49-F238E27FC236}">
                <a16:creationId xmlns:a16="http://schemas.microsoft.com/office/drawing/2014/main" id="{83FCAC1D-60C7-BA11-E0E6-4CF088E59235}"/>
              </a:ext>
            </a:extLst>
          </p:cNvPr>
          <p:cNvGrpSpPr/>
          <p:nvPr/>
        </p:nvGrpSpPr>
        <p:grpSpPr>
          <a:xfrm>
            <a:off x="2882137" y="1602943"/>
            <a:ext cx="6073856" cy="3515988"/>
            <a:chOff x="1949253" y="1627716"/>
            <a:chExt cx="3271491" cy="2309600"/>
          </a:xfrm>
        </p:grpSpPr>
        <p:grpSp>
          <p:nvGrpSpPr>
            <p:cNvPr id="31" name="组合 135">
              <a:extLst>
                <a:ext uri="{FF2B5EF4-FFF2-40B4-BE49-F238E27FC236}">
                  <a16:creationId xmlns:a16="http://schemas.microsoft.com/office/drawing/2014/main" id="{DB86A37E-8ACF-5611-7ECB-33D56AE32729}"/>
                </a:ext>
              </a:extLst>
            </p:cNvPr>
            <p:cNvGrpSpPr/>
            <p:nvPr/>
          </p:nvGrpSpPr>
          <p:grpSpPr>
            <a:xfrm>
              <a:off x="1949253" y="1627716"/>
              <a:ext cx="3271491" cy="2309600"/>
              <a:chOff x="3246438" y="1068388"/>
              <a:chExt cx="5711825" cy="4678363"/>
            </a:xfrm>
            <a:solidFill>
              <a:schemeClr val="tx1"/>
            </a:solidFill>
          </p:grpSpPr>
          <p:sp>
            <p:nvSpPr>
              <p:cNvPr id="33" name="Freeform 5">
                <a:extLst>
                  <a:ext uri="{FF2B5EF4-FFF2-40B4-BE49-F238E27FC236}">
                    <a16:creationId xmlns:a16="http://schemas.microsoft.com/office/drawing/2014/main" id="{46577597-B528-EF0B-5042-658045E4AC68}"/>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6">
                <a:extLst>
                  <a:ext uri="{FF2B5EF4-FFF2-40B4-BE49-F238E27FC236}">
                    <a16:creationId xmlns:a16="http://schemas.microsoft.com/office/drawing/2014/main" id="{5352DD52-DB7E-8064-BEBE-7CEABFE921B3}"/>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7">
                <a:extLst>
                  <a:ext uri="{FF2B5EF4-FFF2-40B4-BE49-F238E27FC236}">
                    <a16:creationId xmlns:a16="http://schemas.microsoft.com/office/drawing/2014/main" id="{C23992E6-B829-BD55-D218-B058324CADF5}"/>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8">
                <a:extLst>
                  <a:ext uri="{FF2B5EF4-FFF2-40B4-BE49-F238E27FC236}">
                    <a16:creationId xmlns:a16="http://schemas.microsoft.com/office/drawing/2014/main" id="{1705E9BD-9EEB-725A-0F56-E8DBA640C8A5}"/>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9">
                <a:extLst>
                  <a:ext uri="{FF2B5EF4-FFF2-40B4-BE49-F238E27FC236}">
                    <a16:creationId xmlns:a16="http://schemas.microsoft.com/office/drawing/2014/main" id="{D478C045-F2BC-CC68-D5E7-32D574A8202A}"/>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10">
                <a:extLst>
                  <a:ext uri="{FF2B5EF4-FFF2-40B4-BE49-F238E27FC236}">
                    <a16:creationId xmlns:a16="http://schemas.microsoft.com/office/drawing/2014/main" id="{49BD9BAF-FC85-B804-E100-FA82393088BB}"/>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11">
                <a:extLst>
                  <a:ext uri="{FF2B5EF4-FFF2-40B4-BE49-F238E27FC236}">
                    <a16:creationId xmlns:a16="http://schemas.microsoft.com/office/drawing/2014/main" id="{DAEB523D-43C8-D22A-45E2-EB160B536091}"/>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40" name="组合 143">
                <a:extLst>
                  <a:ext uri="{FF2B5EF4-FFF2-40B4-BE49-F238E27FC236}">
                    <a16:creationId xmlns:a16="http://schemas.microsoft.com/office/drawing/2014/main" id="{62EE8C08-85C8-CE3F-0FF9-2130EFB88C9B}"/>
                  </a:ext>
                </a:extLst>
              </p:cNvPr>
              <p:cNvGrpSpPr/>
              <p:nvPr/>
            </p:nvGrpSpPr>
            <p:grpSpPr>
              <a:xfrm>
                <a:off x="3517901" y="1225551"/>
                <a:ext cx="5260975" cy="4090987"/>
                <a:chOff x="3517901" y="1225551"/>
                <a:chExt cx="5260975" cy="4090987"/>
              </a:xfrm>
              <a:grpFill/>
            </p:grpSpPr>
            <p:sp>
              <p:nvSpPr>
                <p:cNvPr id="41" name="Freeform 12">
                  <a:extLst>
                    <a:ext uri="{FF2B5EF4-FFF2-40B4-BE49-F238E27FC236}">
                      <a16:creationId xmlns:a16="http://schemas.microsoft.com/office/drawing/2014/main" id="{E745965E-483B-CCB6-8F19-8CBE5B86DFD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13">
                  <a:extLst>
                    <a:ext uri="{FF2B5EF4-FFF2-40B4-BE49-F238E27FC236}">
                      <a16:creationId xmlns:a16="http://schemas.microsoft.com/office/drawing/2014/main" id="{D37E6A38-5156-3AB2-F0A1-3985AAF42320}"/>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14">
                  <a:extLst>
                    <a:ext uri="{FF2B5EF4-FFF2-40B4-BE49-F238E27FC236}">
                      <a16:creationId xmlns:a16="http://schemas.microsoft.com/office/drawing/2014/main" id="{43CADEFE-BD87-622B-0DBC-5AF94E10C809}"/>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15">
                  <a:extLst>
                    <a:ext uri="{FF2B5EF4-FFF2-40B4-BE49-F238E27FC236}">
                      <a16:creationId xmlns:a16="http://schemas.microsoft.com/office/drawing/2014/main" id="{6F8B7E0C-33BB-D27D-985F-FB5C66105432}"/>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16">
                  <a:extLst>
                    <a:ext uri="{FF2B5EF4-FFF2-40B4-BE49-F238E27FC236}">
                      <a16:creationId xmlns:a16="http://schemas.microsoft.com/office/drawing/2014/main" id="{EA6909B0-DA4C-A5BB-760C-A574012EA6E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17">
                  <a:extLst>
                    <a:ext uri="{FF2B5EF4-FFF2-40B4-BE49-F238E27FC236}">
                      <a16:creationId xmlns:a16="http://schemas.microsoft.com/office/drawing/2014/main" id="{AA3372CD-004B-8C90-B1F4-A5FB00E09080}"/>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18">
                  <a:extLst>
                    <a:ext uri="{FF2B5EF4-FFF2-40B4-BE49-F238E27FC236}">
                      <a16:creationId xmlns:a16="http://schemas.microsoft.com/office/drawing/2014/main" id="{D713C685-71B9-95A9-2C41-A2DA628D8417}"/>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19">
                  <a:extLst>
                    <a:ext uri="{FF2B5EF4-FFF2-40B4-BE49-F238E27FC236}">
                      <a16:creationId xmlns:a16="http://schemas.microsoft.com/office/drawing/2014/main" id="{E835728D-5D32-6AAC-2E4B-DDA80F7FE70E}"/>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20">
                  <a:extLst>
                    <a:ext uri="{FF2B5EF4-FFF2-40B4-BE49-F238E27FC236}">
                      <a16:creationId xmlns:a16="http://schemas.microsoft.com/office/drawing/2014/main" id="{B2807303-53AE-97A9-2DC8-C517F3E70E6E}"/>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21">
                  <a:extLst>
                    <a:ext uri="{FF2B5EF4-FFF2-40B4-BE49-F238E27FC236}">
                      <a16:creationId xmlns:a16="http://schemas.microsoft.com/office/drawing/2014/main" id="{877BA9BB-3329-E79E-4325-E5B8F15FE5F0}"/>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22">
                  <a:extLst>
                    <a:ext uri="{FF2B5EF4-FFF2-40B4-BE49-F238E27FC236}">
                      <a16:creationId xmlns:a16="http://schemas.microsoft.com/office/drawing/2014/main" id="{CA0F251F-3607-DC6D-F9E4-0859DA7804CF}"/>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23">
                  <a:extLst>
                    <a:ext uri="{FF2B5EF4-FFF2-40B4-BE49-F238E27FC236}">
                      <a16:creationId xmlns:a16="http://schemas.microsoft.com/office/drawing/2014/main" id="{7D5847E0-52F9-BDE2-F201-A0DA539170B1}"/>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24">
                  <a:extLst>
                    <a:ext uri="{FF2B5EF4-FFF2-40B4-BE49-F238E27FC236}">
                      <a16:creationId xmlns:a16="http://schemas.microsoft.com/office/drawing/2014/main" id="{E48D147C-97EC-CA2A-608A-0AA52F845A91}"/>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25">
                  <a:extLst>
                    <a:ext uri="{FF2B5EF4-FFF2-40B4-BE49-F238E27FC236}">
                      <a16:creationId xmlns:a16="http://schemas.microsoft.com/office/drawing/2014/main" id="{FB490C3B-D891-1C75-F922-B91A59E6415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26">
                  <a:extLst>
                    <a:ext uri="{FF2B5EF4-FFF2-40B4-BE49-F238E27FC236}">
                      <a16:creationId xmlns:a16="http://schemas.microsoft.com/office/drawing/2014/main" id="{88981DC1-C874-1D0C-9BA7-CF752FB934BC}"/>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27">
                  <a:extLst>
                    <a:ext uri="{FF2B5EF4-FFF2-40B4-BE49-F238E27FC236}">
                      <a16:creationId xmlns:a16="http://schemas.microsoft.com/office/drawing/2014/main" id="{39D95A49-8A42-6DF1-C84F-7D8F4B4ED02B}"/>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28">
                  <a:extLst>
                    <a:ext uri="{FF2B5EF4-FFF2-40B4-BE49-F238E27FC236}">
                      <a16:creationId xmlns:a16="http://schemas.microsoft.com/office/drawing/2014/main" id="{33325C26-E627-A142-0CC7-E3B97D8227B7}"/>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29">
                  <a:extLst>
                    <a:ext uri="{FF2B5EF4-FFF2-40B4-BE49-F238E27FC236}">
                      <a16:creationId xmlns:a16="http://schemas.microsoft.com/office/drawing/2014/main" id="{BCD7ED5C-3CB8-C219-1751-45A3BE5F5861}"/>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30">
                  <a:extLst>
                    <a:ext uri="{FF2B5EF4-FFF2-40B4-BE49-F238E27FC236}">
                      <a16:creationId xmlns:a16="http://schemas.microsoft.com/office/drawing/2014/main" id="{217BAA2D-9DEF-E172-E446-4BB16509EABA}"/>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31">
                  <a:extLst>
                    <a:ext uri="{FF2B5EF4-FFF2-40B4-BE49-F238E27FC236}">
                      <a16:creationId xmlns:a16="http://schemas.microsoft.com/office/drawing/2014/main" id="{17295249-4B3F-C85A-E5C8-4130B74235B5}"/>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32">
                  <a:extLst>
                    <a:ext uri="{FF2B5EF4-FFF2-40B4-BE49-F238E27FC236}">
                      <a16:creationId xmlns:a16="http://schemas.microsoft.com/office/drawing/2014/main" id="{46B70AB0-FB2E-8826-5780-52665D35E689}"/>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33">
                  <a:extLst>
                    <a:ext uri="{FF2B5EF4-FFF2-40B4-BE49-F238E27FC236}">
                      <a16:creationId xmlns:a16="http://schemas.microsoft.com/office/drawing/2014/main" id="{DE264C1E-409E-0A0C-5764-74B3ABDE2D85}"/>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34">
                  <a:extLst>
                    <a:ext uri="{FF2B5EF4-FFF2-40B4-BE49-F238E27FC236}">
                      <a16:creationId xmlns:a16="http://schemas.microsoft.com/office/drawing/2014/main" id="{4BDED3DB-CC7B-29E0-A96B-CAFC631525C9}"/>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35">
                  <a:extLst>
                    <a:ext uri="{FF2B5EF4-FFF2-40B4-BE49-F238E27FC236}">
                      <a16:creationId xmlns:a16="http://schemas.microsoft.com/office/drawing/2014/main" id="{1A133B89-7D55-F120-E030-926CD46EFCE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36">
                  <a:extLst>
                    <a:ext uri="{FF2B5EF4-FFF2-40B4-BE49-F238E27FC236}">
                      <a16:creationId xmlns:a16="http://schemas.microsoft.com/office/drawing/2014/main" id="{0AFBB285-816C-CFE0-0D74-AFAA02FB9509}"/>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37">
                  <a:extLst>
                    <a:ext uri="{FF2B5EF4-FFF2-40B4-BE49-F238E27FC236}">
                      <a16:creationId xmlns:a16="http://schemas.microsoft.com/office/drawing/2014/main" id="{BAF607A5-158D-3E7C-E7E1-524281EAC856}"/>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38">
                  <a:extLst>
                    <a:ext uri="{FF2B5EF4-FFF2-40B4-BE49-F238E27FC236}">
                      <a16:creationId xmlns:a16="http://schemas.microsoft.com/office/drawing/2014/main" id="{F856CEBB-4D2F-FBA6-612E-E13C2E87B690}"/>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39">
                  <a:extLst>
                    <a:ext uri="{FF2B5EF4-FFF2-40B4-BE49-F238E27FC236}">
                      <a16:creationId xmlns:a16="http://schemas.microsoft.com/office/drawing/2014/main" id="{6D3362BC-97A3-84A0-E37E-4ADD3E318DAD}"/>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40">
                  <a:extLst>
                    <a:ext uri="{FF2B5EF4-FFF2-40B4-BE49-F238E27FC236}">
                      <a16:creationId xmlns:a16="http://schemas.microsoft.com/office/drawing/2014/main" id="{834CE85F-E555-C4CD-A6F9-2FAAE5E05DBD}"/>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41">
                  <a:extLst>
                    <a:ext uri="{FF2B5EF4-FFF2-40B4-BE49-F238E27FC236}">
                      <a16:creationId xmlns:a16="http://schemas.microsoft.com/office/drawing/2014/main" id="{48F71CFE-E78B-2E80-B19D-D7371B2D6925}"/>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42">
                  <a:extLst>
                    <a:ext uri="{FF2B5EF4-FFF2-40B4-BE49-F238E27FC236}">
                      <a16:creationId xmlns:a16="http://schemas.microsoft.com/office/drawing/2014/main" id="{A36D5F31-B6D7-54CF-F491-789453E41960}"/>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43">
                  <a:extLst>
                    <a:ext uri="{FF2B5EF4-FFF2-40B4-BE49-F238E27FC236}">
                      <a16:creationId xmlns:a16="http://schemas.microsoft.com/office/drawing/2014/main" id="{95FAE0EB-A37A-F515-72A7-8D21474120B5}"/>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44">
                  <a:extLst>
                    <a:ext uri="{FF2B5EF4-FFF2-40B4-BE49-F238E27FC236}">
                      <a16:creationId xmlns:a16="http://schemas.microsoft.com/office/drawing/2014/main" id="{7BE71A2B-A5D9-C0F4-80E0-2A8AD095412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45">
                  <a:extLst>
                    <a:ext uri="{FF2B5EF4-FFF2-40B4-BE49-F238E27FC236}">
                      <a16:creationId xmlns:a16="http://schemas.microsoft.com/office/drawing/2014/main" id="{482379ED-BC43-BDC1-CE1B-0E68DEC1EEE8}"/>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46">
                  <a:extLst>
                    <a:ext uri="{FF2B5EF4-FFF2-40B4-BE49-F238E27FC236}">
                      <a16:creationId xmlns:a16="http://schemas.microsoft.com/office/drawing/2014/main" id="{8FE68A09-2E3B-78EA-68F4-3EFCF9A9D56F}"/>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47">
                  <a:extLst>
                    <a:ext uri="{FF2B5EF4-FFF2-40B4-BE49-F238E27FC236}">
                      <a16:creationId xmlns:a16="http://schemas.microsoft.com/office/drawing/2014/main" id="{697A935B-2DF9-57A4-9FC8-47A64C92574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48">
                  <a:extLst>
                    <a:ext uri="{FF2B5EF4-FFF2-40B4-BE49-F238E27FC236}">
                      <a16:creationId xmlns:a16="http://schemas.microsoft.com/office/drawing/2014/main" id="{A0F5BD1B-FD96-93CB-8736-DF199073253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49">
                  <a:extLst>
                    <a:ext uri="{FF2B5EF4-FFF2-40B4-BE49-F238E27FC236}">
                      <a16:creationId xmlns:a16="http://schemas.microsoft.com/office/drawing/2014/main" id="{59BC69EC-A5E5-2A79-C410-79959DE9E71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50">
                  <a:extLst>
                    <a:ext uri="{FF2B5EF4-FFF2-40B4-BE49-F238E27FC236}">
                      <a16:creationId xmlns:a16="http://schemas.microsoft.com/office/drawing/2014/main" id="{1E00ED48-85F7-9010-89F6-4F74FC824466}"/>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51">
                  <a:extLst>
                    <a:ext uri="{FF2B5EF4-FFF2-40B4-BE49-F238E27FC236}">
                      <a16:creationId xmlns:a16="http://schemas.microsoft.com/office/drawing/2014/main" id="{E70BB74A-115E-97BA-5F59-D244D763D452}"/>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52">
                  <a:extLst>
                    <a:ext uri="{FF2B5EF4-FFF2-40B4-BE49-F238E27FC236}">
                      <a16:creationId xmlns:a16="http://schemas.microsoft.com/office/drawing/2014/main" id="{849B8467-F727-6EE8-645B-0868C20CEECA}"/>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53">
                  <a:extLst>
                    <a:ext uri="{FF2B5EF4-FFF2-40B4-BE49-F238E27FC236}">
                      <a16:creationId xmlns:a16="http://schemas.microsoft.com/office/drawing/2014/main" id="{4C66E80B-D892-AAB9-DAD1-163ECF211F1B}"/>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54">
                  <a:extLst>
                    <a:ext uri="{FF2B5EF4-FFF2-40B4-BE49-F238E27FC236}">
                      <a16:creationId xmlns:a16="http://schemas.microsoft.com/office/drawing/2014/main" id="{4A8893C0-9979-6BA5-4640-6ABC0598E368}"/>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55">
                  <a:extLst>
                    <a:ext uri="{FF2B5EF4-FFF2-40B4-BE49-F238E27FC236}">
                      <a16:creationId xmlns:a16="http://schemas.microsoft.com/office/drawing/2014/main" id="{4B8DA62F-F42D-5809-1BFD-1A00A89C4FF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56">
                  <a:extLst>
                    <a:ext uri="{FF2B5EF4-FFF2-40B4-BE49-F238E27FC236}">
                      <a16:creationId xmlns:a16="http://schemas.microsoft.com/office/drawing/2014/main" id="{346DB91B-10F8-4358-199D-80D9490F8215}"/>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57">
                  <a:extLst>
                    <a:ext uri="{FF2B5EF4-FFF2-40B4-BE49-F238E27FC236}">
                      <a16:creationId xmlns:a16="http://schemas.microsoft.com/office/drawing/2014/main" id="{7B116F7C-E750-0755-C877-C095E680F944}"/>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58">
                  <a:extLst>
                    <a:ext uri="{FF2B5EF4-FFF2-40B4-BE49-F238E27FC236}">
                      <a16:creationId xmlns:a16="http://schemas.microsoft.com/office/drawing/2014/main" id="{2C77C4E7-44DC-0C88-C4FD-2B57ED1D29CB}"/>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59">
                  <a:extLst>
                    <a:ext uri="{FF2B5EF4-FFF2-40B4-BE49-F238E27FC236}">
                      <a16:creationId xmlns:a16="http://schemas.microsoft.com/office/drawing/2014/main" id="{7FEC47D5-85DE-02B6-748C-4C09F5854550}"/>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60">
                  <a:extLst>
                    <a:ext uri="{FF2B5EF4-FFF2-40B4-BE49-F238E27FC236}">
                      <a16:creationId xmlns:a16="http://schemas.microsoft.com/office/drawing/2014/main" id="{3F4BB4BA-AAD3-0FC6-30E5-A43A21D55730}"/>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61">
                  <a:extLst>
                    <a:ext uri="{FF2B5EF4-FFF2-40B4-BE49-F238E27FC236}">
                      <a16:creationId xmlns:a16="http://schemas.microsoft.com/office/drawing/2014/main" id="{290CC463-489C-0E14-7E53-E492D0933F94}"/>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62">
                  <a:extLst>
                    <a:ext uri="{FF2B5EF4-FFF2-40B4-BE49-F238E27FC236}">
                      <a16:creationId xmlns:a16="http://schemas.microsoft.com/office/drawing/2014/main" id="{0A901481-D9F8-FF78-4AA4-197A22D5EEE8}"/>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63">
                  <a:extLst>
                    <a:ext uri="{FF2B5EF4-FFF2-40B4-BE49-F238E27FC236}">
                      <a16:creationId xmlns:a16="http://schemas.microsoft.com/office/drawing/2014/main" id="{8CC387F0-6517-C341-EEB3-E1515510952C}"/>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64">
                  <a:extLst>
                    <a:ext uri="{FF2B5EF4-FFF2-40B4-BE49-F238E27FC236}">
                      <a16:creationId xmlns:a16="http://schemas.microsoft.com/office/drawing/2014/main" id="{CBF62AEE-02D5-32CA-3CE7-5037A6240FED}"/>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65">
                  <a:extLst>
                    <a:ext uri="{FF2B5EF4-FFF2-40B4-BE49-F238E27FC236}">
                      <a16:creationId xmlns:a16="http://schemas.microsoft.com/office/drawing/2014/main" id="{5E3C91DC-B0EB-5E3B-E477-021A0BF95A48}"/>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66">
                  <a:extLst>
                    <a:ext uri="{FF2B5EF4-FFF2-40B4-BE49-F238E27FC236}">
                      <a16:creationId xmlns:a16="http://schemas.microsoft.com/office/drawing/2014/main" id="{B906BB51-DEDD-788F-0BFC-B62E6294CCCA}"/>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67">
                  <a:extLst>
                    <a:ext uri="{FF2B5EF4-FFF2-40B4-BE49-F238E27FC236}">
                      <a16:creationId xmlns:a16="http://schemas.microsoft.com/office/drawing/2014/main" id="{0DEB8476-2342-1563-6161-C921ECFE726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68">
                  <a:extLst>
                    <a:ext uri="{FF2B5EF4-FFF2-40B4-BE49-F238E27FC236}">
                      <a16:creationId xmlns:a16="http://schemas.microsoft.com/office/drawing/2014/main" id="{86383E58-5C45-FCB6-7286-3144B0DD7F3D}"/>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69">
                  <a:extLst>
                    <a:ext uri="{FF2B5EF4-FFF2-40B4-BE49-F238E27FC236}">
                      <a16:creationId xmlns:a16="http://schemas.microsoft.com/office/drawing/2014/main" id="{FF30AD16-1BD7-9A1D-5BDD-907AD4B79B4A}"/>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70">
                  <a:extLst>
                    <a:ext uri="{FF2B5EF4-FFF2-40B4-BE49-F238E27FC236}">
                      <a16:creationId xmlns:a16="http://schemas.microsoft.com/office/drawing/2014/main" id="{DCE7A0EF-FF0E-A354-A391-9D7F88FAF0B0}"/>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71">
                  <a:extLst>
                    <a:ext uri="{FF2B5EF4-FFF2-40B4-BE49-F238E27FC236}">
                      <a16:creationId xmlns:a16="http://schemas.microsoft.com/office/drawing/2014/main" id="{F6C22BE2-CE49-FB4F-291D-CFC7B3652614}"/>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72">
                  <a:extLst>
                    <a:ext uri="{FF2B5EF4-FFF2-40B4-BE49-F238E27FC236}">
                      <a16:creationId xmlns:a16="http://schemas.microsoft.com/office/drawing/2014/main" id="{B3A70C21-982C-0439-0126-BE71969F8779}"/>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73">
                  <a:extLst>
                    <a:ext uri="{FF2B5EF4-FFF2-40B4-BE49-F238E27FC236}">
                      <a16:creationId xmlns:a16="http://schemas.microsoft.com/office/drawing/2014/main" id="{4C72D383-39A3-7D55-C6CE-B7F899E83F70}"/>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74">
                  <a:extLst>
                    <a:ext uri="{FF2B5EF4-FFF2-40B4-BE49-F238E27FC236}">
                      <a16:creationId xmlns:a16="http://schemas.microsoft.com/office/drawing/2014/main" id="{0465C3A5-70D4-D996-8B69-0594E338DAE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75">
                  <a:extLst>
                    <a:ext uri="{FF2B5EF4-FFF2-40B4-BE49-F238E27FC236}">
                      <a16:creationId xmlns:a16="http://schemas.microsoft.com/office/drawing/2014/main" id="{5E43985C-4473-F452-2F81-5F2639019C78}"/>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76">
                  <a:extLst>
                    <a:ext uri="{FF2B5EF4-FFF2-40B4-BE49-F238E27FC236}">
                      <a16:creationId xmlns:a16="http://schemas.microsoft.com/office/drawing/2014/main" id="{9F97DCE8-5D87-E172-9019-85643B381EAE}"/>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77">
                  <a:extLst>
                    <a:ext uri="{FF2B5EF4-FFF2-40B4-BE49-F238E27FC236}">
                      <a16:creationId xmlns:a16="http://schemas.microsoft.com/office/drawing/2014/main" id="{26F3CEBD-95B2-60B6-CDFE-CD4C5AD1F24B}"/>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78">
                  <a:extLst>
                    <a:ext uri="{FF2B5EF4-FFF2-40B4-BE49-F238E27FC236}">
                      <a16:creationId xmlns:a16="http://schemas.microsoft.com/office/drawing/2014/main" id="{C747EFD2-3651-5AD4-CE68-48E87D9E6AFB}"/>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8" name="Freeform 79">
                  <a:extLst>
                    <a:ext uri="{FF2B5EF4-FFF2-40B4-BE49-F238E27FC236}">
                      <a16:creationId xmlns:a16="http://schemas.microsoft.com/office/drawing/2014/main" id="{A576E812-0BBE-CB82-BF9D-D91666F8A0B6}"/>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9" name="Freeform 80">
                  <a:extLst>
                    <a:ext uri="{FF2B5EF4-FFF2-40B4-BE49-F238E27FC236}">
                      <a16:creationId xmlns:a16="http://schemas.microsoft.com/office/drawing/2014/main" id="{097F338E-6E83-2D8C-5086-2CC73CB6C82B}"/>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81">
                  <a:extLst>
                    <a:ext uri="{FF2B5EF4-FFF2-40B4-BE49-F238E27FC236}">
                      <a16:creationId xmlns:a16="http://schemas.microsoft.com/office/drawing/2014/main" id="{A8C0038F-8B8B-FE52-99C5-1772EA8AFD48}"/>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82">
                  <a:extLst>
                    <a:ext uri="{FF2B5EF4-FFF2-40B4-BE49-F238E27FC236}">
                      <a16:creationId xmlns:a16="http://schemas.microsoft.com/office/drawing/2014/main" id="{B573AC85-FD6C-AD16-752C-88F55FB4E3F2}"/>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83">
                  <a:extLst>
                    <a:ext uri="{FF2B5EF4-FFF2-40B4-BE49-F238E27FC236}">
                      <a16:creationId xmlns:a16="http://schemas.microsoft.com/office/drawing/2014/main" id="{DDC2AE83-F3B9-B22A-B3F7-7E5DDA2AA6B4}"/>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84">
                  <a:extLst>
                    <a:ext uri="{FF2B5EF4-FFF2-40B4-BE49-F238E27FC236}">
                      <a16:creationId xmlns:a16="http://schemas.microsoft.com/office/drawing/2014/main" id="{7977DBAE-9893-5246-3AC6-64EDFE67EF57}"/>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85">
                  <a:extLst>
                    <a:ext uri="{FF2B5EF4-FFF2-40B4-BE49-F238E27FC236}">
                      <a16:creationId xmlns:a16="http://schemas.microsoft.com/office/drawing/2014/main" id="{DF2D28B8-ABAB-A66A-EDA0-D65032BD547C}"/>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86">
                  <a:extLst>
                    <a:ext uri="{FF2B5EF4-FFF2-40B4-BE49-F238E27FC236}">
                      <a16:creationId xmlns:a16="http://schemas.microsoft.com/office/drawing/2014/main" id="{97212A1B-5540-599F-30BD-1E3769627E93}"/>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87">
                  <a:extLst>
                    <a:ext uri="{FF2B5EF4-FFF2-40B4-BE49-F238E27FC236}">
                      <a16:creationId xmlns:a16="http://schemas.microsoft.com/office/drawing/2014/main" id="{FCB56488-7E04-E9F6-99A4-9E53F850AC0B}"/>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88">
                  <a:extLst>
                    <a:ext uri="{FF2B5EF4-FFF2-40B4-BE49-F238E27FC236}">
                      <a16:creationId xmlns:a16="http://schemas.microsoft.com/office/drawing/2014/main" id="{5A2F75AD-4C93-419A-10B2-D93D9DB3E56B}"/>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89">
                  <a:extLst>
                    <a:ext uri="{FF2B5EF4-FFF2-40B4-BE49-F238E27FC236}">
                      <a16:creationId xmlns:a16="http://schemas.microsoft.com/office/drawing/2014/main" id="{EAE47AA1-C0E5-4747-86FE-7E16DA013B7F}"/>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90">
                  <a:extLst>
                    <a:ext uri="{FF2B5EF4-FFF2-40B4-BE49-F238E27FC236}">
                      <a16:creationId xmlns:a16="http://schemas.microsoft.com/office/drawing/2014/main" id="{1A148D2C-9244-6837-27DB-0111E2658161}"/>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91">
                  <a:extLst>
                    <a:ext uri="{FF2B5EF4-FFF2-40B4-BE49-F238E27FC236}">
                      <a16:creationId xmlns:a16="http://schemas.microsoft.com/office/drawing/2014/main" id="{BB2F2A24-A5B5-1E56-4CC7-018C079E6C11}"/>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92">
                  <a:extLst>
                    <a:ext uri="{FF2B5EF4-FFF2-40B4-BE49-F238E27FC236}">
                      <a16:creationId xmlns:a16="http://schemas.microsoft.com/office/drawing/2014/main" id="{C0CC72CD-3E31-8D56-EDA0-639E8513A410}"/>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32" name="文本框 49">
              <a:extLst>
                <a:ext uri="{FF2B5EF4-FFF2-40B4-BE49-F238E27FC236}">
                  <a16:creationId xmlns:a16="http://schemas.microsoft.com/office/drawing/2014/main" id="{B3E0D093-E37C-0747-284B-A168BDC818C3}"/>
                </a:ext>
              </a:extLst>
            </p:cNvPr>
            <p:cNvSpPr txBox="1">
              <a:spLocks noChangeArrowheads="1"/>
            </p:cNvSpPr>
            <p:nvPr/>
          </p:nvSpPr>
          <p:spPr bwMode="auto">
            <a:xfrm>
              <a:off x="2166846" y="2196932"/>
              <a:ext cx="2787487" cy="7884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Tóm</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tắt</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văn</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bản</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Bầu</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trời</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lung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linh</a:t>
              </a:r>
              <a:endParaRPr kumimoji="0" lang="en-US" sz="4000" b="1" i="0" u="none" strike="noStrike" kern="1200" cap="none" spc="0" normalizeH="0" baseline="0" noProof="0" dirty="0">
                <a:ln>
                  <a:noFill/>
                </a:ln>
                <a:solidFill>
                  <a:srgbClr val="000000"/>
                </a:solidFill>
                <a:effectLst/>
                <a:uLnTx/>
                <a:uFillTx/>
                <a:latin typeface="Calibri"/>
                <a:ea typeface="宋体" pitchFamily="2" charset="-122"/>
                <a:cs typeface="+mn-cs"/>
              </a:endParaRPr>
            </a:p>
          </p:txBody>
        </p:sp>
      </p:grpSp>
    </p:spTree>
    <p:extLst>
      <p:ext uri="{BB962C8B-B14F-4D97-AF65-F5344CB8AC3E}">
        <p14:creationId xmlns:p14="http://schemas.microsoft.com/office/powerpoint/2010/main" val="4975308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500" fill="hold"/>
                                        <p:tgtEl>
                                          <p:spTgt spid="30"/>
                                        </p:tgtEl>
                                        <p:attrNameLst>
                                          <p:attrName>ppt_w</p:attrName>
                                        </p:attrNameLst>
                                      </p:cBhvr>
                                      <p:tavLst>
                                        <p:tav tm="0">
                                          <p:val>
                                            <p:fltVal val="0"/>
                                          </p:val>
                                        </p:tav>
                                        <p:tav tm="100000">
                                          <p:val>
                                            <p:strVal val="#ppt_w"/>
                                          </p:val>
                                        </p:tav>
                                      </p:tavLst>
                                    </p:anim>
                                    <p:anim calcmode="lin" valueType="num">
                                      <p:cBhvr>
                                        <p:cTn id="15" dur="500" fill="hold"/>
                                        <p:tgtEl>
                                          <p:spTgt spid="30"/>
                                        </p:tgtEl>
                                        <p:attrNameLst>
                                          <p:attrName>ppt_h</p:attrName>
                                        </p:attrNameLst>
                                      </p:cBhvr>
                                      <p:tavLst>
                                        <p:tav tm="0">
                                          <p:val>
                                            <p:fltVal val="0"/>
                                          </p:val>
                                        </p:tav>
                                        <p:tav tm="100000">
                                          <p:val>
                                            <p:strVal val="#ppt_h"/>
                                          </p:val>
                                        </p:tav>
                                      </p:tavLst>
                                    </p:anim>
                                    <p:animEffect transition="in" filter="fade">
                                      <p:cBhvr>
                                        <p:cTn id="1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982B1B-5427-269F-E73B-A6D48C0FD257}"/>
              </a:ext>
            </a:extLst>
          </p:cNvPr>
          <p:cNvPicPr>
            <a:picLocks noChangeAspect="1"/>
          </p:cNvPicPr>
          <p:nvPr/>
        </p:nvPicPr>
        <p:blipFill>
          <a:blip r:embed="rId2"/>
          <a:stretch>
            <a:fillRect/>
          </a:stretch>
        </p:blipFill>
        <p:spPr>
          <a:xfrm>
            <a:off x="-15100" y="-20341"/>
            <a:ext cx="12256316" cy="6858000"/>
          </a:xfrm>
          <a:prstGeom prst="rect">
            <a:avLst/>
          </a:prstGeom>
        </p:spPr>
      </p:pic>
      <p:sp>
        <p:nvSpPr>
          <p:cNvPr id="5" name="Freeform 84">
            <a:extLst>
              <a:ext uri="{FF2B5EF4-FFF2-40B4-BE49-F238E27FC236}">
                <a16:creationId xmlns:a16="http://schemas.microsoft.com/office/drawing/2014/main" id="{480FDFF0-6265-A317-9B76-2CE3E2D01426}"/>
              </a:ext>
            </a:extLst>
          </p:cNvPr>
          <p:cNvSpPr/>
          <p:nvPr/>
        </p:nvSpPr>
        <p:spPr bwMode="auto">
          <a:xfrm>
            <a:off x="2995355" y="2183690"/>
            <a:ext cx="75793" cy="27796"/>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6" name="组合 2">
            <a:extLst>
              <a:ext uri="{FF2B5EF4-FFF2-40B4-BE49-F238E27FC236}">
                <a16:creationId xmlns:a16="http://schemas.microsoft.com/office/drawing/2014/main" id="{203D3D5D-886A-360D-2156-84AB39286C34}"/>
              </a:ext>
            </a:extLst>
          </p:cNvPr>
          <p:cNvGrpSpPr/>
          <p:nvPr/>
        </p:nvGrpSpPr>
        <p:grpSpPr>
          <a:xfrm>
            <a:off x="2335423" y="2063733"/>
            <a:ext cx="4296698" cy="2730533"/>
            <a:chOff x="1949253" y="1627716"/>
            <a:chExt cx="3271491" cy="2309600"/>
          </a:xfrm>
        </p:grpSpPr>
        <p:grpSp>
          <p:nvGrpSpPr>
            <p:cNvPr id="7" name="组合 135">
              <a:extLst>
                <a:ext uri="{FF2B5EF4-FFF2-40B4-BE49-F238E27FC236}">
                  <a16:creationId xmlns:a16="http://schemas.microsoft.com/office/drawing/2014/main" id="{7FD458F5-3554-2940-A37B-B7C6E716350E}"/>
                </a:ext>
              </a:extLst>
            </p:cNvPr>
            <p:cNvGrpSpPr/>
            <p:nvPr/>
          </p:nvGrpSpPr>
          <p:grpSpPr>
            <a:xfrm>
              <a:off x="1949253" y="1627716"/>
              <a:ext cx="3271491" cy="2309600"/>
              <a:chOff x="3246438" y="1068388"/>
              <a:chExt cx="5711825" cy="4678363"/>
            </a:xfrm>
            <a:solidFill>
              <a:schemeClr val="tx1"/>
            </a:solidFill>
          </p:grpSpPr>
          <p:sp>
            <p:nvSpPr>
              <p:cNvPr id="9" name="Freeform 5">
                <a:extLst>
                  <a:ext uri="{FF2B5EF4-FFF2-40B4-BE49-F238E27FC236}">
                    <a16:creationId xmlns:a16="http://schemas.microsoft.com/office/drawing/2014/main" id="{69B14288-4E8A-A147-BB9D-4F27BEB2368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 name="Freeform 6">
                <a:extLst>
                  <a:ext uri="{FF2B5EF4-FFF2-40B4-BE49-F238E27FC236}">
                    <a16:creationId xmlns:a16="http://schemas.microsoft.com/office/drawing/2014/main" id="{A90A7255-A8F1-5A2A-92A8-8496BB8C4727}"/>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 name="Freeform 7">
                <a:extLst>
                  <a:ext uri="{FF2B5EF4-FFF2-40B4-BE49-F238E27FC236}">
                    <a16:creationId xmlns:a16="http://schemas.microsoft.com/office/drawing/2014/main" id="{0781FC25-426F-0C61-27A1-32D70F13433D}"/>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8">
                <a:extLst>
                  <a:ext uri="{FF2B5EF4-FFF2-40B4-BE49-F238E27FC236}">
                    <a16:creationId xmlns:a16="http://schemas.microsoft.com/office/drawing/2014/main" id="{732B8D5D-5175-D0DD-BAF5-CC328C653397}"/>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9">
                <a:extLst>
                  <a:ext uri="{FF2B5EF4-FFF2-40B4-BE49-F238E27FC236}">
                    <a16:creationId xmlns:a16="http://schemas.microsoft.com/office/drawing/2014/main" id="{E5D3E968-5448-399E-E601-861975230ED2}"/>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 name="Freeform 10">
                <a:extLst>
                  <a:ext uri="{FF2B5EF4-FFF2-40B4-BE49-F238E27FC236}">
                    <a16:creationId xmlns:a16="http://schemas.microsoft.com/office/drawing/2014/main" id="{09891CA5-410F-64E8-BA0C-EAF62E2909E2}"/>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 name="Freeform 11">
                <a:extLst>
                  <a:ext uri="{FF2B5EF4-FFF2-40B4-BE49-F238E27FC236}">
                    <a16:creationId xmlns:a16="http://schemas.microsoft.com/office/drawing/2014/main" id="{A288265C-51F2-6424-7BD6-A1756DFF1D6A}"/>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6" name="组合 143">
                <a:extLst>
                  <a:ext uri="{FF2B5EF4-FFF2-40B4-BE49-F238E27FC236}">
                    <a16:creationId xmlns:a16="http://schemas.microsoft.com/office/drawing/2014/main" id="{DC2CA236-5AFC-34C1-EFDD-56A2B04077E3}"/>
                  </a:ext>
                </a:extLst>
              </p:cNvPr>
              <p:cNvGrpSpPr/>
              <p:nvPr/>
            </p:nvGrpSpPr>
            <p:grpSpPr>
              <a:xfrm>
                <a:off x="3517901" y="1225551"/>
                <a:ext cx="5260975" cy="4090987"/>
                <a:chOff x="3517901" y="1225551"/>
                <a:chExt cx="5260975" cy="4090987"/>
              </a:xfrm>
              <a:grpFill/>
            </p:grpSpPr>
            <p:sp>
              <p:nvSpPr>
                <p:cNvPr id="17" name="Freeform 12">
                  <a:extLst>
                    <a:ext uri="{FF2B5EF4-FFF2-40B4-BE49-F238E27FC236}">
                      <a16:creationId xmlns:a16="http://schemas.microsoft.com/office/drawing/2014/main" id="{E587D01C-ADCE-531C-3CEC-AD71C844F0E3}"/>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3">
                  <a:extLst>
                    <a:ext uri="{FF2B5EF4-FFF2-40B4-BE49-F238E27FC236}">
                      <a16:creationId xmlns:a16="http://schemas.microsoft.com/office/drawing/2014/main" id="{7CCE05C2-9EBE-0F7D-D163-DDBF083ED2CF}"/>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4">
                  <a:extLst>
                    <a:ext uri="{FF2B5EF4-FFF2-40B4-BE49-F238E27FC236}">
                      <a16:creationId xmlns:a16="http://schemas.microsoft.com/office/drawing/2014/main" id="{5659A219-A355-EC7E-D33D-A2207A019939}"/>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5">
                  <a:extLst>
                    <a:ext uri="{FF2B5EF4-FFF2-40B4-BE49-F238E27FC236}">
                      <a16:creationId xmlns:a16="http://schemas.microsoft.com/office/drawing/2014/main" id="{D1AACE79-8520-D3E8-41E6-5DD21FF6B33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6">
                  <a:extLst>
                    <a:ext uri="{FF2B5EF4-FFF2-40B4-BE49-F238E27FC236}">
                      <a16:creationId xmlns:a16="http://schemas.microsoft.com/office/drawing/2014/main" id="{5061EED3-892B-CDDE-6CD0-A0FA32B90C9A}"/>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7">
                  <a:extLst>
                    <a:ext uri="{FF2B5EF4-FFF2-40B4-BE49-F238E27FC236}">
                      <a16:creationId xmlns:a16="http://schemas.microsoft.com/office/drawing/2014/main" id="{2F2259E2-02FC-1485-8C4F-FDB4B0975D09}"/>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18">
                  <a:extLst>
                    <a:ext uri="{FF2B5EF4-FFF2-40B4-BE49-F238E27FC236}">
                      <a16:creationId xmlns:a16="http://schemas.microsoft.com/office/drawing/2014/main" id="{4A583772-86FF-8A8A-B514-79F51101EAD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19">
                  <a:extLst>
                    <a:ext uri="{FF2B5EF4-FFF2-40B4-BE49-F238E27FC236}">
                      <a16:creationId xmlns:a16="http://schemas.microsoft.com/office/drawing/2014/main" id="{8973E5CB-A05C-DCC3-9307-27001847E7FC}"/>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20">
                  <a:extLst>
                    <a:ext uri="{FF2B5EF4-FFF2-40B4-BE49-F238E27FC236}">
                      <a16:creationId xmlns:a16="http://schemas.microsoft.com/office/drawing/2014/main" id="{19950B05-CF7A-785D-159A-06A1754B83FA}"/>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21">
                  <a:extLst>
                    <a:ext uri="{FF2B5EF4-FFF2-40B4-BE49-F238E27FC236}">
                      <a16:creationId xmlns:a16="http://schemas.microsoft.com/office/drawing/2014/main" id="{6DB29605-B68F-D6C9-A9F6-0EBBF771B9A1}"/>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2">
                  <a:extLst>
                    <a:ext uri="{FF2B5EF4-FFF2-40B4-BE49-F238E27FC236}">
                      <a16:creationId xmlns:a16="http://schemas.microsoft.com/office/drawing/2014/main" id="{D2D9CF6F-F10F-38B8-8ECD-7A2EC6AD4D4C}"/>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3">
                  <a:extLst>
                    <a:ext uri="{FF2B5EF4-FFF2-40B4-BE49-F238E27FC236}">
                      <a16:creationId xmlns:a16="http://schemas.microsoft.com/office/drawing/2014/main" id="{11127768-F566-0DAF-84A3-C7032E8EC540}"/>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4">
                  <a:extLst>
                    <a:ext uri="{FF2B5EF4-FFF2-40B4-BE49-F238E27FC236}">
                      <a16:creationId xmlns:a16="http://schemas.microsoft.com/office/drawing/2014/main" id="{B0076BD3-6318-3597-5BB4-B454C3A1F83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5">
                  <a:extLst>
                    <a:ext uri="{FF2B5EF4-FFF2-40B4-BE49-F238E27FC236}">
                      <a16:creationId xmlns:a16="http://schemas.microsoft.com/office/drawing/2014/main" id="{500919A3-C42E-50C7-7B7B-8BEC3F419EE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6">
                  <a:extLst>
                    <a:ext uri="{FF2B5EF4-FFF2-40B4-BE49-F238E27FC236}">
                      <a16:creationId xmlns:a16="http://schemas.microsoft.com/office/drawing/2014/main" id="{0D092F1F-773B-EC6F-9B21-E5E3784D6667}"/>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7">
                  <a:extLst>
                    <a:ext uri="{FF2B5EF4-FFF2-40B4-BE49-F238E27FC236}">
                      <a16:creationId xmlns:a16="http://schemas.microsoft.com/office/drawing/2014/main" id="{ECC6E3D7-50A3-F4CE-C021-ADDAC3DD619B}"/>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8">
                  <a:extLst>
                    <a:ext uri="{FF2B5EF4-FFF2-40B4-BE49-F238E27FC236}">
                      <a16:creationId xmlns:a16="http://schemas.microsoft.com/office/drawing/2014/main" id="{284E0D26-CDA6-ABDD-158C-E2941E2E70F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9">
                  <a:extLst>
                    <a:ext uri="{FF2B5EF4-FFF2-40B4-BE49-F238E27FC236}">
                      <a16:creationId xmlns:a16="http://schemas.microsoft.com/office/drawing/2014/main" id="{F84DE7EA-B371-B30A-6905-72563F76C991}"/>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30">
                  <a:extLst>
                    <a:ext uri="{FF2B5EF4-FFF2-40B4-BE49-F238E27FC236}">
                      <a16:creationId xmlns:a16="http://schemas.microsoft.com/office/drawing/2014/main" id="{F87023DA-8329-97FB-9C6E-F6253CE4D696}"/>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31">
                  <a:extLst>
                    <a:ext uri="{FF2B5EF4-FFF2-40B4-BE49-F238E27FC236}">
                      <a16:creationId xmlns:a16="http://schemas.microsoft.com/office/drawing/2014/main" id="{20B56753-EA69-8E01-FC26-C36363546EE9}"/>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2">
                  <a:extLst>
                    <a:ext uri="{FF2B5EF4-FFF2-40B4-BE49-F238E27FC236}">
                      <a16:creationId xmlns:a16="http://schemas.microsoft.com/office/drawing/2014/main" id="{4258FAA0-128D-D2E0-2E94-E80525ED890C}"/>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3">
                  <a:extLst>
                    <a:ext uri="{FF2B5EF4-FFF2-40B4-BE49-F238E27FC236}">
                      <a16:creationId xmlns:a16="http://schemas.microsoft.com/office/drawing/2014/main" id="{9ABFFA94-99E6-2AEC-1909-3C5FAFBBE06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4">
                  <a:extLst>
                    <a:ext uri="{FF2B5EF4-FFF2-40B4-BE49-F238E27FC236}">
                      <a16:creationId xmlns:a16="http://schemas.microsoft.com/office/drawing/2014/main" id="{A936B691-08EB-19FD-0225-700AFE195BC5}"/>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5">
                  <a:extLst>
                    <a:ext uri="{FF2B5EF4-FFF2-40B4-BE49-F238E27FC236}">
                      <a16:creationId xmlns:a16="http://schemas.microsoft.com/office/drawing/2014/main" id="{00E7579E-F890-32A9-3A8F-CB5C464BB651}"/>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6">
                  <a:extLst>
                    <a:ext uri="{FF2B5EF4-FFF2-40B4-BE49-F238E27FC236}">
                      <a16:creationId xmlns:a16="http://schemas.microsoft.com/office/drawing/2014/main" id="{D63D3258-FDB8-5DE1-DB6F-84BD37BE5AD8}"/>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7">
                  <a:extLst>
                    <a:ext uri="{FF2B5EF4-FFF2-40B4-BE49-F238E27FC236}">
                      <a16:creationId xmlns:a16="http://schemas.microsoft.com/office/drawing/2014/main" id="{32FCFE24-6DD0-E0FC-F3F4-9CF776B2E104}"/>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8">
                  <a:extLst>
                    <a:ext uri="{FF2B5EF4-FFF2-40B4-BE49-F238E27FC236}">
                      <a16:creationId xmlns:a16="http://schemas.microsoft.com/office/drawing/2014/main" id="{5787D4C8-CB4F-4A5E-C56E-397E3A11B65C}"/>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9">
                  <a:extLst>
                    <a:ext uri="{FF2B5EF4-FFF2-40B4-BE49-F238E27FC236}">
                      <a16:creationId xmlns:a16="http://schemas.microsoft.com/office/drawing/2014/main" id="{94AC8778-A8C4-64B6-50ED-2E2CFEE5BF6E}"/>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40">
                  <a:extLst>
                    <a:ext uri="{FF2B5EF4-FFF2-40B4-BE49-F238E27FC236}">
                      <a16:creationId xmlns:a16="http://schemas.microsoft.com/office/drawing/2014/main" id="{12061BC5-BF9B-B9E3-875B-726D387251A1}"/>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41">
                  <a:extLst>
                    <a:ext uri="{FF2B5EF4-FFF2-40B4-BE49-F238E27FC236}">
                      <a16:creationId xmlns:a16="http://schemas.microsoft.com/office/drawing/2014/main" id="{5941E626-FFA9-B403-DC5D-CDD6E27DAA53}"/>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2">
                  <a:extLst>
                    <a:ext uri="{FF2B5EF4-FFF2-40B4-BE49-F238E27FC236}">
                      <a16:creationId xmlns:a16="http://schemas.microsoft.com/office/drawing/2014/main" id="{2706313B-FC4B-8FAB-38E2-86FB6BD9C1BF}"/>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3">
                  <a:extLst>
                    <a:ext uri="{FF2B5EF4-FFF2-40B4-BE49-F238E27FC236}">
                      <a16:creationId xmlns:a16="http://schemas.microsoft.com/office/drawing/2014/main" id="{0EA90F50-ECCA-6DD3-8C30-C468D6D593B0}"/>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4">
                  <a:extLst>
                    <a:ext uri="{FF2B5EF4-FFF2-40B4-BE49-F238E27FC236}">
                      <a16:creationId xmlns:a16="http://schemas.microsoft.com/office/drawing/2014/main" id="{E57342C8-C1E5-9AD5-0EEC-24522A13F05C}"/>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5">
                  <a:extLst>
                    <a:ext uri="{FF2B5EF4-FFF2-40B4-BE49-F238E27FC236}">
                      <a16:creationId xmlns:a16="http://schemas.microsoft.com/office/drawing/2014/main" id="{4514B99E-3AAA-C799-016C-CBED806A9163}"/>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6">
                  <a:extLst>
                    <a:ext uri="{FF2B5EF4-FFF2-40B4-BE49-F238E27FC236}">
                      <a16:creationId xmlns:a16="http://schemas.microsoft.com/office/drawing/2014/main" id="{6DBEC612-9A2E-C5C0-F915-CED091A9ADBC}"/>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7">
                  <a:extLst>
                    <a:ext uri="{FF2B5EF4-FFF2-40B4-BE49-F238E27FC236}">
                      <a16:creationId xmlns:a16="http://schemas.microsoft.com/office/drawing/2014/main" id="{392330C3-D480-664A-A0E8-97ACCE2A5973}"/>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8">
                  <a:extLst>
                    <a:ext uri="{FF2B5EF4-FFF2-40B4-BE49-F238E27FC236}">
                      <a16:creationId xmlns:a16="http://schemas.microsoft.com/office/drawing/2014/main" id="{4EF39AB9-D56E-EFD2-FDEC-6F0BBF4238D2}"/>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9">
                  <a:extLst>
                    <a:ext uri="{FF2B5EF4-FFF2-40B4-BE49-F238E27FC236}">
                      <a16:creationId xmlns:a16="http://schemas.microsoft.com/office/drawing/2014/main" id="{4FF884BB-8325-646B-DDE7-C6447639B88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50">
                  <a:extLst>
                    <a:ext uri="{FF2B5EF4-FFF2-40B4-BE49-F238E27FC236}">
                      <a16:creationId xmlns:a16="http://schemas.microsoft.com/office/drawing/2014/main" id="{01E05754-124A-92EE-C7D9-916DF07E311B}"/>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51">
                  <a:extLst>
                    <a:ext uri="{FF2B5EF4-FFF2-40B4-BE49-F238E27FC236}">
                      <a16:creationId xmlns:a16="http://schemas.microsoft.com/office/drawing/2014/main" id="{F9F900A0-6B75-2AE6-DF63-FD7537695B28}"/>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2">
                  <a:extLst>
                    <a:ext uri="{FF2B5EF4-FFF2-40B4-BE49-F238E27FC236}">
                      <a16:creationId xmlns:a16="http://schemas.microsoft.com/office/drawing/2014/main" id="{5B103AFE-9361-CE0B-0B7E-ED5AD47E5741}"/>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3">
                  <a:extLst>
                    <a:ext uri="{FF2B5EF4-FFF2-40B4-BE49-F238E27FC236}">
                      <a16:creationId xmlns:a16="http://schemas.microsoft.com/office/drawing/2014/main" id="{65C44DFD-97E7-0F9E-6284-DFB973760D6B}"/>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4">
                  <a:extLst>
                    <a:ext uri="{FF2B5EF4-FFF2-40B4-BE49-F238E27FC236}">
                      <a16:creationId xmlns:a16="http://schemas.microsoft.com/office/drawing/2014/main" id="{42A6F41D-023D-9DB3-3384-4C7358D037FC}"/>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5">
                  <a:extLst>
                    <a:ext uri="{FF2B5EF4-FFF2-40B4-BE49-F238E27FC236}">
                      <a16:creationId xmlns:a16="http://schemas.microsoft.com/office/drawing/2014/main" id="{680A8165-6FA7-9860-05B0-FD751CEBFDB6}"/>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6">
                  <a:extLst>
                    <a:ext uri="{FF2B5EF4-FFF2-40B4-BE49-F238E27FC236}">
                      <a16:creationId xmlns:a16="http://schemas.microsoft.com/office/drawing/2014/main" id="{AF924CBC-0F09-81AE-6B87-FC9021652A28}"/>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7">
                  <a:extLst>
                    <a:ext uri="{FF2B5EF4-FFF2-40B4-BE49-F238E27FC236}">
                      <a16:creationId xmlns:a16="http://schemas.microsoft.com/office/drawing/2014/main" id="{20A520C3-BB6E-E2D3-4523-2D6BBEF4F3D6}"/>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8">
                  <a:extLst>
                    <a:ext uri="{FF2B5EF4-FFF2-40B4-BE49-F238E27FC236}">
                      <a16:creationId xmlns:a16="http://schemas.microsoft.com/office/drawing/2014/main" id="{0E5C43EA-3809-A73D-674A-84C76E30C693}"/>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9">
                  <a:extLst>
                    <a:ext uri="{FF2B5EF4-FFF2-40B4-BE49-F238E27FC236}">
                      <a16:creationId xmlns:a16="http://schemas.microsoft.com/office/drawing/2014/main" id="{1399DBCD-B0A0-CB52-53A4-898CBCC00257}"/>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60">
                  <a:extLst>
                    <a:ext uri="{FF2B5EF4-FFF2-40B4-BE49-F238E27FC236}">
                      <a16:creationId xmlns:a16="http://schemas.microsoft.com/office/drawing/2014/main" id="{544CCCD3-4645-7B35-0DFE-F5B7CACCCD81}"/>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61">
                  <a:extLst>
                    <a:ext uri="{FF2B5EF4-FFF2-40B4-BE49-F238E27FC236}">
                      <a16:creationId xmlns:a16="http://schemas.microsoft.com/office/drawing/2014/main" id="{02133F4D-D825-9907-8A6D-8643F665047F}"/>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2">
                  <a:extLst>
                    <a:ext uri="{FF2B5EF4-FFF2-40B4-BE49-F238E27FC236}">
                      <a16:creationId xmlns:a16="http://schemas.microsoft.com/office/drawing/2014/main" id="{E3BF00F4-8778-133D-DB96-B77E03CC05B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3">
                  <a:extLst>
                    <a:ext uri="{FF2B5EF4-FFF2-40B4-BE49-F238E27FC236}">
                      <a16:creationId xmlns:a16="http://schemas.microsoft.com/office/drawing/2014/main" id="{6F9B02B3-9FB8-94C6-B24A-F5217D963D8F}"/>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4">
                  <a:extLst>
                    <a:ext uri="{FF2B5EF4-FFF2-40B4-BE49-F238E27FC236}">
                      <a16:creationId xmlns:a16="http://schemas.microsoft.com/office/drawing/2014/main" id="{C5E8190D-BF16-BB98-7EB6-F6205642C7C0}"/>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5">
                  <a:extLst>
                    <a:ext uri="{FF2B5EF4-FFF2-40B4-BE49-F238E27FC236}">
                      <a16:creationId xmlns:a16="http://schemas.microsoft.com/office/drawing/2014/main" id="{6155D68C-C5EF-BBBD-8845-CEE8EAA85FCD}"/>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6">
                  <a:extLst>
                    <a:ext uri="{FF2B5EF4-FFF2-40B4-BE49-F238E27FC236}">
                      <a16:creationId xmlns:a16="http://schemas.microsoft.com/office/drawing/2014/main" id="{BC37AEF0-DE0E-6471-A604-D1C1B0680F4A}"/>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7">
                  <a:extLst>
                    <a:ext uri="{FF2B5EF4-FFF2-40B4-BE49-F238E27FC236}">
                      <a16:creationId xmlns:a16="http://schemas.microsoft.com/office/drawing/2014/main" id="{1B2376FB-2831-C110-C7C3-79CDDC95550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8">
                  <a:extLst>
                    <a:ext uri="{FF2B5EF4-FFF2-40B4-BE49-F238E27FC236}">
                      <a16:creationId xmlns:a16="http://schemas.microsoft.com/office/drawing/2014/main" id="{F6864432-4974-3298-D8C0-E58C677ECB5F}"/>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9">
                  <a:extLst>
                    <a:ext uri="{FF2B5EF4-FFF2-40B4-BE49-F238E27FC236}">
                      <a16:creationId xmlns:a16="http://schemas.microsoft.com/office/drawing/2014/main" id="{AFCAC95C-A5A9-2692-7767-7D3F763216C0}"/>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70">
                  <a:extLst>
                    <a:ext uri="{FF2B5EF4-FFF2-40B4-BE49-F238E27FC236}">
                      <a16:creationId xmlns:a16="http://schemas.microsoft.com/office/drawing/2014/main" id="{427B2F73-A440-64C0-3730-D87B18AD029D}"/>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71">
                  <a:extLst>
                    <a:ext uri="{FF2B5EF4-FFF2-40B4-BE49-F238E27FC236}">
                      <a16:creationId xmlns:a16="http://schemas.microsoft.com/office/drawing/2014/main" id="{26C8F919-C5D3-FAE1-DCDD-7355763A94F4}"/>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2">
                  <a:extLst>
                    <a:ext uri="{FF2B5EF4-FFF2-40B4-BE49-F238E27FC236}">
                      <a16:creationId xmlns:a16="http://schemas.microsoft.com/office/drawing/2014/main" id="{F8C6AEB7-8E3E-C4BD-E709-77EA2F85974B}"/>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3">
                  <a:extLst>
                    <a:ext uri="{FF2B5EF4-FFF2-40B4-BE49-F238E27FC236}">
                      <a16:creationId xmlns:a16="http://schemas.microsoft.com/office/drawing/2014/main" id="{0F9634C0-874B-ECE6-A95E-D1040C94C321}"/>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4">
                  <a:extLst>
                    <a:ext uri="{FF2B5EF4-FFF2-40B4-BE49-F238E27FC236}">
                      <a16:creationId xmlns:a16="http://schemas.microsoft.com/office/drawing/2014/main" id="{4AC048F9-163A-20C5-3389-B3CB7E0A5146}"/>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5">
                  <a:extLst>
                    <a:ext uri="{FF2B5EF4-FFF2-40B4-BE49-F238E27FC236}">
                      <a16:creationId xmlns:a16="http://schemas.microsoft.com/office/drawing/2014/main" id="{3E69F93D-6854-EC56-4F63-666622493AE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6">
                  <a:extLst>
                    <a:ext uri="{FF2B5EF4-FFF2-40B4-BE49-F238E27FC236}">
                      <a16:creationId xmlns:a16="http://schemas.microsoft.com/office/drawing/2014/main" id="{246FBB8B-FC0F-4C70-4A1C-BBFEE1EAE106}"/>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7">
                  <a:extLst>
                    <a:ext uri="{FF2B5EF4-FFF2-40B4-BE49-F238E27FC236}">
                      <a16:creationId xmlns:a16="http://schemas.microsoft.com/office/drawing/2014/main" id="{365C86DB-0206-CEEA-83F5-3A491F6630D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8">
                  <a:extLst>
                    <a:ext uri="{FF2B5EF4-FFF2-40B4-BE49-F238E27FC236}">
                      <a16:creationId xmlns:a16="http://schemas.microsoft.com/office/drawing/2014/main" id="{75B7DB2D-F694-9B90-4530-DEE8F8ECA684}"/>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9">
                  <a:extLst>
                    <a:ext uri="{FF2B5EF4-FFF2-40B4-BE49-F238E27FC236}">
                      <a16:creationId xmlns:a16="http://schemas.microsoft.com/office/drawing/2014/main" id="{64081447-3EDA-DA29-116C-77A12A712A6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80">
                  <a:extLst>
                    <a:ext uri="{FF2B5EF4-FFF2-40B4-BE49-F238E27FC236}">
                      <a16:creationId xmlns:a16="http://schemas.microsoft.com/office/drawing/2014/main" id="{3164742D-3C30-295E-23A6-F57380D14C08}"/>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81">
                  <a:extLst>
                    <a:ext uri="{FF2B5EF4-FFF2-40B4-BE49-F238E27FC236}">
                      <a16:creationId xmlns:a16="http://schemas.microsoft.com/office/drawing/2014/main" id="{48285692-BC8A-CC28-79EF-0CE6A6DA2B0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2">
                  <a:extLst>
                    <a:ext uri="{FF2B5EF4-FFF2-40B4-BE49-F238E27FC236}">
                      <a16:creationId xmlns:a16="http://schemas.microsoft.com/office/drawing/2014/main" id="{A53F13EF-8190-ADA2-A428-BA6BF39FA661}"/>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3">
                  <a:extLst>
                    <a:ext uri="{FF2B5EF4-FFF2-40B4-BE49-F238E27FC236}">
                      <a16:creationId xmlns:a16="http://schemas.microsoft.com/office/drawing/2014/main" id="{4B35F26C-267A-8643-C78D-8123D3B625E0}"/>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4">
                  <a:extLst>
                    <a:ext uri="{FF2B5EF4-FFF2-40B4-BE49-F238E27FC236}">
                      <a16:creationId xmlns:a16="http://schemas.microsoft.com/office/drawing/2014/main" id="{CA686244-99B4-DC28-D98D-D3D84C03D4CA}"/>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5">
                  <a:extLst>
                    <a:ext uri="{FF2B5EF4-FFF2-40B4-BE49-F238E27FC236}">
                      <a16:creationId xmlns:a16="http://schemas.microsoft.com/office/drawing/2014/main" id="{DE35A38E-6927-1BF6-6892-31396E40054C}"/>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6">
                  <a:extLst>
                    <a:ext uri="{FF2B5EF4-FFF2-40B4-BE49-F238E27FC236}">
                      <a16:creationId xmlns:a16="http://schemas.microsoft.com/office/drawing/2014/main" id="{0F69DDFA-F125-854B-7C63-DD0F76C389AA}"/>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7">
                  <a:extLst>
                    <a:ext uri="{FF2B5EF4-FFF2-40B4-BE49-F238E27FC236}">
                      <a16:creationId xmlns:a16="http://schemas.microsoft.com/office/drawing/2014/main" id="{CDEECC21-C73E-03B1-45B8-EC69C7B28766}"/>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8">
                  <a:extLst>
                    <a:ext uri="{FF2B5EF4-FFF2-40B4-BE49-F238E27FC236}">
                      <a16:creationId xmlns:a16="http://schemas.microsoft.com/office/drawing/2014/main" id="{2B26CE93-C767-8DD6-EB25-53C769516796}"/>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9">
                  <a:extLst>
                    <a:ext uri="{FF2B5EF4-FFF2-40B4-BE49-F238E27FC236}">
                      <a16:creationId xmlns:a16="http://schemas.microsoft.com/office/drawing/2014/main" id="{9C52A053-EF53-BBFD-A203-613FFBFAD44F}"/>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90">
                  <a:extLst>
                    <a:ext uri="{FF2B5EF4-FFF2-40B4-BE49-F238E27FC236}">
                      <a16:creationId xmlns:a16="http://schemas.microsoft.com/office/drawing/2014/main" id="{A47E4088-0773-C86E-7025-75EC1B39D2CC}"/>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91">
                  <a:extLst>
                    <a:ext uri="{FF2B5EF4-FFF2-40B4-BE49-F238E27FC236}">
                      <a16:creationId xmlns:a16="http://schemas.microsoft.com/office/drawing/2014/main" id="{D0CE8C87-5BA8-486C-E61F-4B9980114277}"/>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92">
                  <a:extLst>
                    <a:ext uri="{FF2B5EF4-FFF2-40B4-BE49-F238E27FC236}">
                      <a16:creationId xmlns:a16="http://schemas.microsoft.com/office/drawing/2014/main" id="{B7FBB6E0-FAE8-6B2D-FFD9-2818AE32B5F3}"/>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8" name="文本框 49">
              <a:extLst>
                <a:ext uri="{FF2B5EF4-FFF2-40B4-BE49-F238E27FC236}">
                  <a16:creationId xmlns:a16="http://schemas.microsoft.com/office/drawing/2014/main" id="{4568DF08-862C-58A2-D31A-B68D9CBECF3E}"/>
                </a:ext>
              </a:extLst>
            </p:cNvPr>
            <p:cNvSpPr txBox="1">
              <a:spLocks noChangeArrowheads="1"/>
            </p:cNvSpPr>
            <p:nvPr/>
          </p:nvSpPr>
          <p:spPr bwMode="auto">
            <a:xfrm>
              <a:off x="2187524" y="2051754"/>
              <a:ext cx="2520166" cy="1343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Bài</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cũ</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học</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bài</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và</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hoàn</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thành</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bài</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tập</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a:t>
              </a:r>
              <a:endParaRPr kumimoji="0" lang="en-US" sz="3600" b="1" i="0" u="none" strike="noStrike" kern="1200" cap="none" spc="0" normalizeH="0" baseline="0" noProof="0" dirty="0">
                <a:ln>
                  <a:noFill/>
                </a:ln>
                <a:solidFill>
                  <a:srgbClr val="000000"/>
                </a:solidFill>
                <a:effectLst/>
                <a:uLnTx/>
                <a:uFillTx/>
                <a:latin typeface="Calibri"/>
                <a:ea typeface="宋体" pitchFamily="2" charset="-122"/>
                <a:cs typeface="+mn-cs"/>
              </a:endParaRPr>
            </a:p>
          </p:txBody>
        </p:sp>
      </p:grpSp>
      <p:sp>
        <p:nvSpPr>
          <p:cNvPr id="98" name="TextBox 97">
            <a:extLst>
              <a:ext uri="{FF2B5EF4-FFF2-40B4-BE49-F238E27FC236}">
                <a16:creationId xmlns:a16="http://schemas.microsoft.com/office/drawing/2014/main" id="{DA913A59-029B-122E-3808-DC80A437251B}"/>
              </a:ext>
            </a:extLst>
          </p:cNvPr>
          <p:cNvSpPr txBox="1"/>
          <p:nvPr/>
        </p:nvSpPr>
        <p:spPr>
          <a:xfrm rot="20272048">
            <a:off x="33695" y="902491"/>
            <a:ext cx="4677751" cy="70788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Hướng</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dẫn</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tự</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99" name="组合 2">
            <a:extLst>
              <a:ext uri="{FF2B5EF4-FFF2-40B4-BE49-F238E27FC236}">
                <a16:creationId xmlns:a16="http://schemas.microsoft.com/office/drawing/2014/main" id="{BBDCC43E-6868-B336-9702-50C15C2E9734}"/>
              </a:ext>
            </a:extLst>
          </p:cNvPr>
          <p:cNvGrpSpPr/>
          <p:nvPr/>
        </p:nvGrpSpPr>
        <p:grpSpPr>
          <a:xfrm>
            <a:off x="6253563" y="471643"/>
            <a:ext cx="5398656" cy="2730533"/>
            <a:chOff x="1949253" y="1627716"/>
            <a:chExt cx="3271491" cy="2309600"/>
          </a:xfrm>
        </p:grpSpPr>
        <p:grpSp>
          <p:nvGrpSpPr>
            <p:cNvPr id="100" name="组合 135">
              <a:extLst>
                <a:ext uri="{FF2B5EF4-FFF2-40B4-BE49-F238E27FC236}">
                  <a16:creationId xmlns:a16="http://schemas.microsoft.com/office/drawing/2014/main" id="{C2A7687A-65D8-2984-2923-9D8DEE25BF16}"/>
                </a:ext>
              </a:extLst>
            </p:cNvPr>
            <p:cNvGrpSpPr/>
            <p:nvPr/>
          </p:nvGrpSpPr>
          <p:grpSpPr>
            <a:xfrm>
              <a:off x="1949253" y="1627716"/>
              <a:ext cx="3271491" cy="2309600"/>
              <a:chOff x="3246438" y="1068388"/>
              <a:chExt cx="5711825" cy="4678363"/>
            </a:xfrm>
            <a:solidFill>
              <a:schemeClr val="tx1"/>
            </a:solidFill>
          </p:grpSpPr>
          <p:sp>
            <p:nvSpPr>
              <p:cNvPr id="102" name="Freeform 5">
                <a:extLst>
                  <a:ext uri="{FF2B5EF4-FFF2-40B4-BE49-F238E27FC236}">
                    <a16:creationId xmlns:a16="http://schemas.microsoft.com/office/drawing/2014/main" id="{F062BD6E-CF3C-E59F-2BF2-A126B99EE6F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6">
                <a:extLst>
                  <a:ext uri="{FF2B5EF4-FFF2-40B4-BE49-F238E27FC236}">
                    <a16:creationId xmlns:a16="http://schemas.microsoft.com/office/drawing/2014/main" id="{D81DF5EB-C38C-AE19-B062-1E7C2D13D5D0}"/>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7">
                <a:extLst>
                  <a:ext uri="{FF2B5EF4-FFF2-40B4-BE49-F238E27FC236}">
                    <a16:creationId xmlns:a16="http://schemas.microsoft.com/office/drawing/2014/main" id="{78CCFAC9-6EB5-F216-31EA-23CAC9B11F01}"/>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8">
                <a:extLst>
                  <a:ext uri="{FF2B5EF4-FFF2-40B4-BE49-F238E27FC236}">
                    <a16:creationId xmlns:a16="http://schemas.microsoft.com/office/drawing/2014/main" id="{249C32C3-829B-5443-362F-0248315BFB3B}"/>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9">
                <a:extLst>
                  <a:ext uri="{FF2B5EF4-FFF2-40B4-BE49-F238E27FC236}">
                    <a16:creationId xmlns:a16="http://schemas.microsoft.com/office/drawing/2014/main" id="{029D6F9D-A5B7-6868-69CA-A7C9443598C8}"/>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10">
                <a:extLst>
                  <a:ext uri="{FF2B5EF4-FFF2-40B4-BE49-F238E27FC236}">
                    <a16:creationId xmlns:a16="http://schemas.microsoft.com/office/drawing/2014/main" id="{1ACD2872-FD2A-35E0-BF6E-64FF15E50BE9}"/>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8" name="Freeform 11">
                <a:extLst>
                  <a:ext uri="{FF2B5EF4-FFF2-40B4-BE49-F238E27FC236}">
                    <a16:creationId xmlns:a16="http://schemas.microsoft.com/office/drawing/2014/main" id="{E205792D-E428-488D-5910-4AA0051F0704}"/>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09" name="组合 143">
                <a:extLst>
                  <a:ext uri="{FF2B5EF4-FFF2-40B4-BE49-F238E27FC236}">
                    <a16:creationId xmlns:a16="http://schemas.microsoft.com/office/drawing/2014/main" id="{A338E6CE-60BF-1DA7-124D-CBE6DB753A11}"/>
                  </a:ext>
                </a:extLst>
              </p:cNvPr>
              <p:cNvGrpSpPr/>
              <p:nvPr/>
            </p:nvGrpSpPr>
            <p:grpSpPr>
              <a:xfrm>
                <a:off x="3517901" y="1225551"/>
                <a:ext cx="5260975" cy="4090987"/>
                <a:chOff x="3517901" y="1225551"/>
                <a:chExt cx="5260975" cy="4090987"/>
              </a:xfrm>
              <a:grpFill/>
            </p:grpSpPr>
            <p:sp>
              <p:nvSpPr>
                <p:cNvPr id="110" name="Freeform 12">
                  <a:extLst>
                    <a:ext uri="{FF2B5EF4-FFF2-40B4-BE49-F238E27FC236}">
                      <a16:creationId xmlns:a16="http://schemas.microsoft.com/office/drawing/2014/main" id="{B2241EAE-99B8-36A2-B659-340B0076BBE6}"/>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13">
                  <a:extLst>
                    <a:ext uri="{FF2B5EF4-FFF2-40B4-BE49-F238E27FC236}">
                      <a16:creationId xmlns:a16="http://schemas.microsoft.com/office/drawing/2014/main" id="{7230A143-E192-3B86-17AA-8A5F89EFDC19}"/>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14">
                  <a:extLst>
                    <a:ext uri="{FF2B5EF4-FFF2-40B4-BE49-F238E27FC236}">
                      <a16:creationId xmlns:a16="http://schemas.microsoft.com/office/drawing/2014/main" id="{B3759BBD-81FD-CDB0-B2B6-63515874A372}"/>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15">
                  <a:extLst>
                    <a:ext uri="{FF2B5EF4-FFF2-40B4-BE49-F238E27FC236}">
                      <a16:creationId xmlns:a16="http://schemas.microsoft.com/office/drawing/2014/main" id="{94476ED6-4172-D1D1-B754-D31D12DC1F87}"/>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16">
                  <a:extLst>
                    <a:ext uri="{FF2B5EF4-FFF2-40B4-BE49-F238E27FC236}">
                      <a16:creationId xmlns:a16="http://schemas.microsoft.com/office/drawing/2014/main" id="{92C8BE47-BB41-3193-1E3C-D9F4382DC08D}"/>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17">
                  <a:extLst>
                    <a:ext uri="{FF2B5EF4-FFF2-40B4-BE49-F238E27FC236}">
                      <a16:creationId xmlns:a16="http://schemas.microsoft.com/office/drawing/2014/main" id="{334C3624-67B2-4C3B-81AD-CE3DDCB753E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18">
                  <a:extLst>
                    <a:ext uri="{FF2B5EF4-FFF2-40B4-BE49-F238E27FC236}">
                      <a16:creationId xmlns:a16="http://schemas.microsoft.com/office/drawing/2014/main" id="{896C7856-41C5-42CC-F24F-AEF1FBA6FCFD}"/>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19">
                  <a:extLst>
                    <a:ext uri="{FF2B5EF4-FFF2-40B4-BE49-F238E27FC236}">
                      <a16:creationId xmlns:a16="http://schemas.microsoft.com/office/drawing/2014/main" id="{C98ED2BE-5288-3578-1B8D-C347688D6C66}"/>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20">
                  <a:extLst>
                    <a:ext uri="{FF2B5EF4-FFF2-40B4-BE49-F238E27FC236}">
                      <a16:creationId xmlns:a16="http://schemas.microsoft.com/office/drawing/2014/main" id="{65D2CAB5-235F-5D66-D814-CD50589AE93F}"/>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21">
                  <a:extLst>
                    <a:ext uri="{FF2B5EF4-FFF2-40B4-BE49-F238E27FC236}">
                      <a16:creationId xmlns:a16="http://schemas.microsoft.com/office/drawing/2014/main" id="{1735B86C-8238-1A90-F57E-D5D1E5744ABC}"/>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22">
                  <a:extLst>
                    <a:ext uri="{FF2B5EF4-FFF2-40B4-BE49-F238E27FC236}">
                      <a16:creationId xmlns:a16="http://schemas.microsoft.com/office/drawing/2014/main" id="{0C165BB6-E665-186A-C049-FC1C08260284}"/>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23">
                  <a:extLst>
                    <a:ext uri="{FF2B5EF4-FFF2-40B4-BE49-F238E27FC236}">
                      <a16:creationId xmlns:a16="http://schemas.microsoft.com/office/drawing/2014/main" id="{659D672D-9319-2C4B-A282-25A94DA01050}"/>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2" name="Freeform 24">
                  <a:extLst>
                    <a:ext uri="{FF2B5EF4-FFF2-40B4-BE49-F238E27FC236}">
                      <a16:creationId xmlns:a16="http://schemas.microsoft.com/office/drawing/2014/main" id="{265E4D28-FAE1-AE47-2B4F-2CBBB33C6033}"/>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3" name="Freeform 25">
                  <a:extLst>
                    <a:ext uri="{FF2B5EF4-FFF2-40B4-BE49-F238E27FC236}">
                      <a16:creationId xmlns:a16="http://schemas.microsoft.com/office/drawing/2014/main" id="{0418C376-C703-9E7A-D100-70E0FACC965D}"/>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4" name="Freeform 26">
                  <a:extLst>
                    <a:ext uri="{FF2B5EF4-FFF2-40B4-BE49-F238E27FC236}">
                      <a16:creationId xmlns:a16="http://schemas.microsoft.com/office/drawing/2014/main" id="{384FA8AB-D17A-A011-A75B-A55CB2D0533E}"/>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5" name="Freeform 27">
                  <a:extLst>
                    <a:ext uri="{FF2B5EF4-FFF2-40B4-BE49-F238E27FC236}">
                      <a16:creationId xmlns:a16="http://schemas.microsoft.com/office/drawing/2014/main" id="{D2F114E0-C835-55E2-665A-5AEB6790F8A0}"/>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6" name="Freeform 28">
                  <a:extLst>
                    <a:ext uri="{FF2B5EF4-FFF2-40B4-BE49-F238E27FC236}">
                      <a16:creationId xmlns:a16="http://schemas.microsoft.com/office/drawing/2014/main" id="{7C54352D-891C-84FA-EC33-B871A816D340}"/>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7" name="Freeform 29">
                  <a:extLst>
                    <a:ext uri="{FF2B5EF4-FFF2-40B4-BE49-F238E27FC236}">
                      <a16:creationId xmlns:a16="http://schemas.microsoft.com/office/drawing/2014/main" id="{D04572E2-4366-6D5D-9F0A-931376003691}"/>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8" name="Freeform 30">
                  <a:extLst>
                    <a:ext uri="{FF2B5EF4-FFF2-40B4-BE49-F238E27FC236}">
                      <a16:creationId xmlns:a16="http://schemas.microsoft.com/office/drawing/2014/main" id="{7EB5F117-DF40-5A0D-6028-EBC0402CB456}"/>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9" name="Freeform 31">
                  <a:extLst>
                    <a:ext uri="{FF2B5EF4-FFF2-40B4-BE49-F238E27FC236}">
                      <a16:creationId xmlns:a16="http://schemas.microsoft.com/office/drawing/2014/main" id="{272052F5-1CE1-9B2B-056E-EFD63C1FBD07}"/>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0" name="Freeform 32">
                  <a:extLst>
                    <a:ext uri="{FF2B5EF4-FFF2-40B4-BE49-F238E27FC236}">
                      <a16:creationId xmlns:a16="http://schemas.microsoft.com/office/drawing/2014/main" id="{DBABCEF9-1F8B-394D-FF8B-7ED2981BD939}"/>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1" name="Freeform 33">
                  <a:extLst>
                    <a:ext uri="{FF2B5EF4-FFF2-40B4-BE49-F238E27FC236}">
                      <a16:creationId xmlns:a16="http://schemas.microsoft.com/office/drawing/2014/main" id="{574CC2E8-F9CB-CE96-B1E2-72A2F431FA60}"/>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2" name="Freeform 34">
                  <a:extLst>
                    <a:ext uri="{FF2B5EF4-FFF2-40B4-BE49-F238E27FC236}">
                      <a16:creationId xmlns:a16="http://schemas.microsoft.com/office/drawing/2014/main" id="{FC20C588-2B43-32A6-2882-CEEBC4689813}"/>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3" name="Freeform 35">
                  <a:extLst>
                    <a:ext uri="{FF2B5EF4-FFF2-40B4-BE49-F238E27FC236}">
                      <a16:creationId xmlns:a16="http://schemas.microsoft.com/office/drawing/2014/main" id="{F0F80489-20CB-0224-80B9-F97178700FA3}"/>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4" name="Freeform 36">
                  <a:extLst>
                    <a:ext uri="{FF2B5EF4-FFF2-40B4-BE49-F238E27FC236}">
                      <a16:creationId xmlns:a16="http://schemas.microsoft.com/office/drawing/2014/main" id="{D874CF51-589B-E970-58B0-0321B5EDF6DD}"/>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5" name="Freeform 37">
                  <a:extLst>
                    <a:ext uri="{FF2B5EF4-FFF2-40B4-BE49-F238E27FC236}">
                      <a16:creationId xmlns:a16="http://schemas.microsoft.com/office/drawing/2014/main" id="{38906E8A-B4C5-E94D-60D9-0BCA2D5A3BC4}"/>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6" name="Freeform 38">
                  <a:extLst>
                    <a:ext uri="{FF2B5EF4-FFF2-40B4-BE49-F238E27FC236}">
                      <a16:creationId xmlns:a16="http://schemas.microsoft.com/office/drawing/2014/main" id="{5DE354ED-7EA2-6C5B-B4D5-C6827E1824DE}"/>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7" name="Freeform 39">
                  <a:extLst>
                    <a:ext uri="{FF2B5EF4-FFF2-40B4-BE49-F238E27FC236}">
                      <a16:creationId xmlns:a16="http://schemas.microsoft.com/office/drawing/2014/main" id="{76CB6E8A-AD8E-7A4A-A9F8-5EBA769D11DF}"/>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8" name="Freeform 40">
                  <a:extLst>
                    <a:ext uri="{FF2B5EF4-FFF2-40B4-BE49-F238E27FC236}">
                      <a16:creationId xmlns:a16="http://schemas.microsoft.com/office/drawing/2014/main" id="{679E02F3-1734-AC39-E2BC-F2FEC8154EA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9" name="Freeform 41">
                  <a:extLst>
                    <a:ext uri="{FF2B5EF4-FFF2-40B4-BE49-F238E27FC236}">
                      <a16:creationId xmlns:a16="http://schemas.microsoft.com/office/drawing/2014/main" id="{21C7112E-39E4-4D12-34AC-A7C57A34A778}"/>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0" name="Freeform 42">
                  <a:extLst>
                    <a:ext uri="{FF2B5EF4-FFF2-40B4-BE49-F238E27FC236}">
                      <a16:creationId xmlns:a16="http://schemas.microsoft.com/office/drawing/2014/main" id="{BFCDDEF6-CA8E-46F6-2D7E-48ED5D0220A0}"/>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1" name="Freeform 43">
                  <a:extLst>
                    <a:ext uri="{FF2B5EF4-FFF2-40B4-BE49-F238E27FC236}">
                      <a16:creationId xmlns:a16="http://schemas.microsoft.com/office/drawing/2014/main" id="{4618FA12-62D6-8C2D-2315-CED019BE1013}"/>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2" name="Freeform 44">
                  <a:extLst>
                    <a:ext uri="{FF2B5EF4-FFF2-40B4-BE49-F238E27FC236}">
                      <a16:creationId xmlns:a16="http://schemas.microsoft.com/office/drawing/2014/main" id="{FD2376ED-821C-85B6-D612-51C1C7EA0AB6}"/>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3" name="Freeform 45">
                  <a:extLst>
                    <a:ext uri="{FF2B5EF4-FFF2-40B4-BE49-F238E27FC236}">
                      <a16:creationId xmlns:a16="http://schemas.microsoft.com/office/drawing/2014/main" id="{EDFD6013-EDB8-25A5-9F88-887934415C28}"/>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4" name="Freeform 46">
                  <a:extLst>
                    <a:ext uri="{FF2B5EF4-FFF2-40B4-BE49-F238E27FC236}">
                      <a16:creationId xmlns:a16="http://schemas.microsoft.com/office/drawing/2014/main" id="{7FF2408D-072D-3B69-BD40-61F71FB3EE48}"/>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5" name="Freeform 47">
                  <a:extLst>
                    <a:ext uri="{FF2B5EF4-FFF2-40B4-BE49-F238E27FC236}">
                      <a16:creationId xmlns:a16="http://schemas.microsoft.com/office/drawing/2014/main" id="{55338894-9275-4FBA-19C2-38150AC6F029}"/>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6" name="Freeform 48">
                  <a:extLst>
                    <a:ext uri="{FF2B5EF4-FFF2-40B4-BE49-F238E27FC236}">
                      <a16:creationId xmlns:a16="http://schemas.microsoft.com/office/drawing/2014/main" id="{0679CF46-3ED5-145B-D1AB-9477E898D689}"/>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7" name="Freeform 49">
                  <a:extLst>
                    <a:ext uri="{FF2B5EF4-FFF2-40B4-BE49-F238E27FC236}">
                      <a16:creationId xmlns:a16="http://schemas.microsoft.com/office/drawing/2014/main" id="{3C6FF897-1EF8-3F4B-7985-A6835ED685A7}"/>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8" name="Freeform 50">
                  <a:extLst>
                    <a:ext uri="{FF2B5EF4-FFF2-40B4-BE49-F238E27FC236}">
                      <a16:creationId xmlns:a16="http://schemas.microsoft.com/office/drawing/2014/main" id="{4497C12E-8D0A-BD0C-A369-C2578031D757}"/>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9" name="Freeform 51">
                  <a:extLst>
                    <a:ext uri="{FF2B5EF4-FFF2-40B4-BE49-F238E27FC236}">
                      <a16:creationId xmlns:a16="http://schemas.microsoft.com/office/drawing/2014/main" id="{979BD13E-15FB-9148-91CA-CEB4835C2F57}"/>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0" name="Freeform 52">
                  <a:extLst>
                    <a:ext uri="{FF2B5EF4-FFF2-40B4-BE49-F238E27FC236}">
                      <a16:creationId xmlns:a16="http://schemas.microsoft.com/office/drawing/2014/main" id="{66461828-2C28-CF4F-8324-41FA0B8C7A16}"/>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1" name="Freeform 53">
                  <a:extLst>
                    <a:ext uri="{FF2B5EF4-FFF2-40B4-BE49-F238E27FC236}">
                      <a16:creationId xmlns:a16="http://schemas.microsoft.com/office/drawing/2014/main" id="{70FA10E9-20B2-FB3E-DA7C-70F31E233C13}"/>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2" name="Freeform 54">
                  <a:extLst>
                    <a:ext uri="{FF2B5EF4-FFF2-40B4-BE49-F238E27FC236}">
                      <a16:creationId xmlns:a16="http://schemas.microsoft.com/office/drawing/2014/main" id="{08F1E8B2-C597-32A3-F39B-805EDE904953}"/>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3" name="Freeform 55">
                  <a:extLst>
                    <a:ext uri="{FF2B5EF4-FFF2-40B4-BE49-F238E27FC236}">
                      <a16:creationId xmlns:a16="http://schemas.microsoft.com/office/drawing/2014/main" id="{65306969-B44E-434B-F63F-A236AD87E2EC}"/>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4" name="Freeform 56">
                  <a:extLst>
                    <a:ext uri="{FF2B5EF4-FFF2-40B4-BE49-F238E27FC236}">
                      <a16:creationId xmlns:a16="http://schemas.microsoft.com/office/drawing/2014/main" id="{C33CA302-9EE4-B8BF-E5BE-7BA11A62953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5" name="Freeform 57">
                  <a:extLst>
                    <a:ext uri="{FF2B5EF4-FFF2-40B4-BE49-F238E27FC236}">
                      <a16:creationId xmlns:a16="http://schemas.microsoft.com/office/drawing/2014/main" id="{90A78E1F-3805-EA2E-435F-632F8BFE9B0B}"/>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6" name="Freeform 58">
                  <a:extLst>
                    <a:ext uri="{FF2B5EF4-FFF2-40B4-BE49-F238E27FC236}">
                      <a16:creationId xmlns:a16="http://schemas.microsoft.com/office/drawing/2014/main" id="{D8E71C64-9717-1B7A-D76A-1529401FD41B}"/>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7" name="Freeform 59">
                  <a:extLst>
                    <a:ext uri="{FF2B5EF4-FFF2-40B4-BE49-F238E27FC236}">
                      <a16:creationId xmlns:a16="http://schemas.microsoft.com/office/drawing/2014/main" id="{052349A3-EA0F-EFF5-2348-2FC9AA375A97}"/>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8" name="Freeform 60">
                  <a:extLst>
                    <a:ext uri="{FF2B5EF4-FFF2-40B4-BE49-F238E27FC236}">
                      <a16:creationId xmlns:a16="http://schemas.microsoft.com/office/drawing/2014/main" id="{C4351F43-240C-E3F9-5976-B5C11359D384}"/>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9" name="Freeform 61">
                  <a:extLst>
                    <a:ext uri="{FF2B5EF4-FFF2-40B4-BE49-F238E27FC236}">
                      <a16:creationId xmlns:a16="http://schemas.microsoft.com/office/drawing/2014/main" id="{1EAC9AE5-02E9-4E4E-93DD-BC1404CF1746}"/>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0" name="Freeform 62">
                  <a:extLst>
                    <a:ext uri="{FF2B5EF4-FFF2-40B4-BE49-F238E27FC236}">
                      <a16:creationId xmlns:a16="http://schemas.microsoft.com/office/drawing/2014/main" id="{95379DBB-7A53-4DEB-FDDA-ABBEDBE24D7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1" name="Freeform 63">
                  <a:extLst>
                    <a:ext uri="{FF2B5EF4-FFF2-40B4-BE49-F238E27FC236}">
                      <a16:creationId xmlns:a16="http://schemas.microsoft.com/office/drawing/2014/main" id="{81B0F5E5-3CF9-230B-A012-BFA8BD4B3AA9}"/>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2" name="Freeform 64">
                  <a:extLst>
                    <a:ext uri="{FF2B5EF4-FFF2-40B4-BE49-F238E27FC236}">
                      <a16:creationId xmlns:a16="http://schemas.microsoft.com/office/drawing/2014/main" id="{8AF71245-92D1-672E-9721-ABE99CD8759A}"/>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3" name="Freeform 65">
                  <a:extLst>
                    <a:ext uri="{FF2B5EF4-FFF2-40B4-BE49-F238E27FC236}">
                      <a16:creationId xmlns:a16="http://schemas.microsoft.com/office/drawing/2014/main" id="{1A0CE808-8C30-E087-0446-17D2E01C5E8F}"/>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4" name="Freeform 66">
                  <a:extLst>
                    <a:ext uri="{FF2B5EF4-FFF2-40B4-BE49-F238E27FC236}">
                      <a16:creationId xmlns:a16="http://schemas.microsoft.com/office/drawing/2014/main" id="{DEAE156C-7C25-2443-8F5B-3A01FE81560A}"/>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5" name="Freeform 67">
                  <a:extLst>
                    <a:ext uri="{FF2B5EF4-FFF2-40B4-BE49-F238E27FC236}">
                      <a16:creationId xmlns:a16="http://schemas.microsoft.com/office/drawing/2014/main" id="{2B3B1462-5819-1466-82AF-81682A2B38FB}"/>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6" name="Freeform 68">
                  <a:extLst>
                    <a:ext uri="{FF2B5EF4-FFF2-40B4-BE49-F238E27FC236}">
                      <a16:creationId xmlns:a16="http://schemas.microsoft.com/office/drawing/2014/main" id="{403E1B68-7557-AD57-2D32-565203A1C50A}"/>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7" name="Freeform 69">
                  <a:extLst>
                    <a:ext uri="{FF2B5EF4-FFF2-40B4-BE49-F238E27FC236}">
                      <a16:creationId xmlns:a16="http://schemas.microsoft.com/office/drawing/2014/main" id="{9F2AD131-22FB-0A3A-F6D8-1C79E8E10844}"/>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8" name="Freeform 70">
                  <a:extLst>
                    <a:ext uri="{FF2B5EF4-FFF2-40B4-BE49-F238E27FC236}">
                      <a16:creationId xmlns:a16="http://schemas.microsoft.com/office/drawing/2014/main" id="{01D2E316-E4FB-526B-6FAA-1D9D533C2A55}"/>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9" name="Freeform 71">
                  <a:extLst>
                    <a:ext uri="{FF2B5EF4-FFF2-40B4-BE49-F238E27FC236}">
                      <a16:creationId xmlns:a16="http://schemas.microsoft.com/office/drawing/2014/main" id="{7BBC9D36-82FB-06CC-8743-542F97380BA0}"/>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0" name="Freeform 72">
                  <a:extLst>
                    <a:ext uri="{FF2B5EF4-FFF2-40B4-BE49-F238E27FC236}">
                      <a16:creationId xmlns:a16="http://schemas.microsoft.com/office/drawing/2014/main" id="{1A30212C-25B4-D95E-A931-FC425CBDE37F}"/>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1" name="Freeform 73">
                  <a:extLst>
                    <a:ext uri="{FF2B5EF4-FFF2-40B4-BE49-F238E27FC236}">
                      <a16:creationId xmlns:a16="http://schemas.microsoft.com/office/drawing/2014/main" id="{60DEFCF3-F330-E2C6-32D5-0787FE69B45D}"/>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2" name="Freeform 74">
                  <a:extLst>
                    <a:ext uri="{FF2B5EF4-FFF2-40B4-BE49-F238E27FC236}">
                      <a16:creationId xmlns:a16="http://schemas.microsoft.com/office/drawing/2014/main" id="{20DA017A-95A5-5906-49B3-0080752A173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3" name="Freeform 75">
                  <a:extLst>
                    <a:ext uri="{FF2B5EF4-FFF2-40B4-BE49-F238E27FC236}">
                      <a16:creationId xmlns:a16="http://schemas.microsoft.com/office/drawing/2014/main" id="{5B22648D-2506-4C9A-0C14-908FE865370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4" name="Freeform 76">
                  <a:extLst>
                    <a:ext uri="{FF2B5EF4-FFF2-40B4-BE49-F238E27FC236}">
                      <a16:creationId xmlns:a16="http://schemas.microsoft.com/office/drawing/2014/main" id="{6D016BFE-32C2-C052-D750-627FB6EBBFB3}"/>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5" name="Freeform 77">
                  <a:extLst>
                    <a:ext uri="{FF2B5EF4-FFF2-40B4-BE49-F238E27FC236}">
                      <a16:creationId xmlns:a16="http://schemas.microsoft.com/office/drawing/2014/main" id="{A1E77DB0-5115-AC1E-0A01-3F62443AFCD0}"/>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6" name="Freeform 78">
                  <a:extLst>
                    <a:ext uri="{FF2B5EF4-FFF2-40B4-BE49-F238E27FC236}">
                      <a16:creationId xmlns:a16="http://schemas.microsoft.com/office/drawing/2014/main" id="{57A7275F-F731-3B0E-D929-2AF328014605}"/>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7" name="Freeform 79">
                  <a:extLst>
                    <a:ext uri="{FF2B5EF4-FFF2-40B4-BE49-F238E27FC236}">
                      <a16:creationId xmlns:a16="http://schemas.microsoft.com/office/drawing/2014/main" id="{91E1BE40-E103-97A9-FCAB-EE00810E674A}"/>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8" name="Freeform 80">
                  <a:extLst>
                    <a:ext uri="{FF2B5EF4-FFF2-40B4-BE49-F238E27FC236}">
                      <a16:creationId xmlns:a16="http://schemas.microsoft.com/office/drawing/2014/main" id="{83AC6600-6150-A06C-6EEF-A48DE9C047F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9" name="Freeform 81">
                  <a:extLst>
                    <a:ext uri="{FF2B5EF4-FFF2-40B4-BE49-F238E27FC236}">
                      <a16:creationId xmlns:a16="http://schemas.microsoft.com/office/drawing/2014/main" id="{A3820561-F73D-1176-57F8-E7F1029D8944}"/>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0" name="Freeform 82">
                  <a:extLst>
                    <a:ext uri="{FF2B5EF4-FFF2-40B4-BE49-F238E27FC236}">
                      <a16:creationId xmlns:a16="http://schemas.microsoft.com/office/drawing/2014/main" id="{B914806E-C72D-B01F-C49D-D93F8BC86A96}"/>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1" name="Freeform 83">
                  <a:extLst>
                    <a:ext uri="{FF2B5EF4-FFF2-40B4-BE49-F238E27FC236}">
                      <a16:creationId xmlns:a16="http://schemas.microsoft.com/office/drawing/2014/main" id="{2C6B1AC5-8B48-0ABF-9D0E-7DAB90115C1C}"/>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2" name="Freeform 84">
                  <a:extLst>
                    <a:ext uri="{FF2B5EF4-FFF2-40B4-BE49-F238E27FC236}">
                      <a16:creationId xmlns:a16="http://schemas.microsoft.com/office/drawing/2014/main" id="{DDAB237F-3576-BAF3-34E3-E0B0DE0A61F4}"/>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3" name="Freeform 85">
                  <a:extLst>
                    <a:ext uri="{FF2B5EF4-FFF2-40B4-BE49-F238E27FC236}">
                      <a16:creationId xmlns:a16="http://schemas.microsoft.com/office/drawing/2014/main" id="{080E5F47-569D-8770-291E-422E0EB81D3C}"/>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4" name="Freeform 86">
                  <a:extLst>
                    <a:ext uri="{FF2B5EF4-FFF2-40B4-BE49-F238E27FC236}">
                      <a16:creationId xmlns:a16="http://schemas.microsoft.com/office/drawing/2014/main" id="{C8AEA2F5-83E8-E3B0-3A7A-2C70C2B1B81E}"/>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5" name="Freeform 87">
                  <a:extLst>
                    <a:ext uri="{FF2B5EF4-FFF2-40B4-BE49-F238E27FC236}">
                      <a16:creationId xmlns:a16="http://schemas.microsoft.com/office/drawing/2014/main" id="{A84EB843-DD18-160A-0C32-7BA8EFBE3626}"/>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6" name="Freeform 88">
                  <a:extLst>
                    <a:ext uri="{FF2B5EF4-FFF2-40B4-BE49-F238E27FC236}">
                      <a16:creationId xmlns:a16="http://schemas.microsoft.com/office/drawing/2014/main" id="{7EC44390-3CAA-D24E-B076-8C42550ACD83}"/>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7" name="Freeform 89">
                  <a:extLst>
                    <a:ext uri="{FF2B5EF4-FFF2-40B4-BE49-F238E27FC236}">
                      <a16:creationId xmlns:a16="http://schemas.microsoft.com/office/drawing/2014/main" id="{60DE3403-C1B8-41F2-B9FF-59EA2B853DFA}"/>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8" name="Freeform 90">
                  <a:extLst>
                    <a:ext uri="{FF2B5EF4-FFF2-40B4-BE49-F238E27FC236}">
                      <a16:creationId xmlns:a16="http://schemas.microsoft.com/office/drawing/2014/main" id="{29769754-74C4-52B1-69CD-C6313C05F36B}"/>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9" name="Freeform 91">
                  <a:extLst>
                    <a:ext uri="{FF2B5EF4-FFF2-40B4-BE49-F238E27FC236}">
                      <a16:creationId xmlns:a16="http://schemas.microsoft.com/office/drawing/2014/main" id="{9DCEAEDB-F68F-D5FF-3F57-2B5A472DEB2A}"/>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0" name="Freeform 92">
                  <a:extLst>
                    <a:ext uri="{FF2B5EF4-FFF2-40B4-BE49-F238E27FC236}">
                      <a16:creationId xmlns:a16="http://schemas.microsoft.com/office/drawing/2014/main" id="{A93E4B25-DC98-C9CD-00D1-AD8DE5499FDC}"/>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1" name="文本框 49">
              <a:extLst>
                <a:ext uri="{FF2B5EF4-FFF2-40B4-BE49-F238E27FC236}">
                  <a16:creationId xmlns:a16="http://schemas.microsoft.com/office/drawing/2014/main" id="{46E9410B-1269-96BD-9D91-05BF3127CC2B}"/>
                </a:ext>
              </a:extLst>
            </p:cNvPr>
            <p:cNvSpPr txBox="1">
              <a:spLocks noChangeArrowheads="1"/>
            </p:cNvSpPr>
            <p:nvPr/>
          </p:nvSpPr>
          <p:spPr bwMode="auto">
            <a:xfrm>
              <a:off x="2187524" y="2051754"/>
              <a:ext cx="2787487" cy="9215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Bài</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mới</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hoàn</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thành</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phiếu</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học</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tập</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và</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nói</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a:t>
              </a:r>
              <a:endParaRPr kumimoji="0" lang="en-US" sz="3600" b="1" i="0" u="none" strike="noStrike" kern="1200" cap="none" spc="0" normalizeH="0" baseline="0" noProof="0" dirty="0">
                <a:ln>
                  <a:noFill/>
                </a:ln>
                <a:solidFill>
                  <a:srgbClr val="000000"/>
                </a:solidFill>
                <a:effectLst/>
                <a:uLnTx/>
                <a:uFillTx/>
                <a:latin typeface="Calibri"/>
                <a:ea typeface="宋体" pitchFamily="2" charset="-122"/>
                <a:cs typeface="+mn-cs"/>
              </a:endParaRPr>
            </a:p>
          </p:txBody>
        </p:sp>
      </p:grpSp>
    </p:spTree>
    <p:extLst>
      <p:ext uri="{BB962C8B-B14F-4D97-AF65-F5344CB8AC3E}">
        <p14:creationId xmlns:p14="http://schemas.microsoft.com/office/powerpoint/2010/main" val="10038649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p:cTn id="7" dur="500" fill="hold"/>
                                        <p:tgtEl>
                                          <p:spTgt spid="98"/>
                                        </p:tgtEl>
                                        <p:attrNameLst>
                                          <p:attrName>ppt_w</p:attrName>
                                        </p:attrNameLst>
                                      </p:cBhvr>
                                      <p:tavLst>
                                        <p:tav tm="0">
                                          <p:val>
                                            <p:fltVal val="0"/>
                                          </p:val>
                                        </p:tav>
                                        <p:tav tm="100000">
                                          <p:val>
                                            <p:strVal val="#ppt_w"/>
                                          </p:val>
                                        </p:tav>
                                      </p:tavLst>
                                    </p:anim>
                                    <p:anim calcmode="lin" valueType="num">
                                      <p:cBhvr>
                                        <p:cTn id="8" dur="500" fill="hold"/>
                                        <p:tgtEl>
                                          <p:spTgt spid="98"/>
                                        </p:tgtEl>
                                        <p:attrNameLst>
                                          <p:attrName>ppt_h</p:attrName>
                                        </p:attrNameLst>
                                      </p:cBhvr>
                                      <p:tavLst>
                                        <p:tav tm="0">
                                          <p:val>
                                            <p:fltVal val="0"/>
                                          </p:val>
                                        </p:tav>
                                        <p:tav tm="100000">
                                          <p:val>
                                            <p:strVal val="#ppt_h"/>
                                          </p:val>
                                        </p:tav>
                                      </p:tavLst>
                                    </p:anim>
                                    <p:animEffect transition="in" filter="fade">
                                      <p:cBhvr>
                                        <p:cTn id="9" dur="500"/>
                                        <p:tgtEl>
                                          <p:spTgt spid="9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9"/>
                                        </p:tgtEl>
                                        <p:attrNameLst>
                                          <p:attrName>style.visibility</p:attrName>
                                        </p:attrNameLst>
                                      </p:cBhvr>
                                      <p:to>
                                        <p:strVal val="visible"/>
                                      </p:to>
                                    </p:set>
                                    <p:anim calcmode="lin" valueType="num">
                                      <p:cBhvr>
                                        <p:cTn id="21" dur="500" fill="hold"/>
                                        <p:tgtEl>
                                          <p:spTgt spid="99"/>
                                        </p:tgtEl>
                                        <p:attrNameLst>
                                          <p:attrName>ppt_w</p:attrName>
                                        </p:attrNameLst>
                                      </p:cBhvr>
                                      <p:tavLst>
                                        <p:tav tm="0">
                                          <p:val>
                                            <p:fltVal val="0"/>
                                          </p:val>
                                        </p:tav>
                                        <p:tav tm="100000">
                                          <p:val>
                                            <p:strVal val="#ppt_w"/>
                                          </p:val>
                                        </p:tav>
                                      </p:tavLst>
                                    </p:anim>
                                    <p:anim calcmode="lin" valueType="num">
                                      <p:cBhvr>
                                        <p:cTn id="22" dur="500" fill="hold"/>
                                        <p:tgtEl>
                                          <p:spTgt spid="99"/>
                                        </p:tgtEl>
                                        <p:attrNameLst>
                                          <p:attrName>ppt_h</p:attrName>
                                        </p:attrNameLst>
                                      </p:cBhvr>
                                      <p:tavLst>
                                        <p:tav tm="0">
                                          <p:val>
                                            <p:fltVal val="0"/>
                                          </p:val>
                                        </p:tav>
                                        <p:tav tm="100000">
                                          <p:val>
                                            <p:strVal val="#ppt_h"/>
                                          </p:val>
                                        </p:tav>
                                      </p:tavLst>
                                    </p:anim>
                                    <p:animEffect transition="in" filter="fade">
                                      <p:cBhvr>
                                        <p:cTn id="23"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CBD4D-1084-334A-47A4-ED97CE5121D1}"/>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DEB549B6-B82A-E0AB-4333-9E2AED930914}"/>
              </a:ext>
            </a:extLst>
          </p:cNvPr>
          <p:cNvSpPr/>
          <p:nvPr/>
        </p:nvSpPr>
        <p:spPr>
          <a:xfrm>
            <a:off x="335560" y="111547"/>
            <a:ext cx="11652307" cy="62665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C20DCE2-7174-B7C8-4E07-AB8986D7B6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46520" y="3617184"/>
            <a:ext cx="3591057" cy="3591057"/>
          </a:xfrm>
          <a:prstGeom prst="rect">
            <a:avLst/>
          </a:prstGeom>
        </p:spPr>
      </p:pic>
      <p:pic>
        <p:nvPicPr>
          <p:cNvPr id="8" name="Picture 7">
            <a:extLst>
              <a:ext uri="{FF2B5EF4-FFF2-40B4-BE49-F238E27FC236}">
                <a16:creationId xmlns:a16="http://schemas.microsoft.com/office/drawing/2014/main" id="{5075778C-928E-41FA-2376-F589C2B07F4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10690893" y="0"/>
            <a:ext cx="1390651" cy="823913"/>
          </a:xfrm>
          <a:prstGeom prst="rect">
            <a:avLst/>
          </a:prstGeom>
        </p:spPr>
      </p:pic>
      <p:sp>
        <p:nvSpPr>
          <p:cNvPr id="10" name="TextBox 9">
            <a:extLst>
              <a:ext uri="{FF2B5EF4-FFF2-40B4-BE49-F238E27FC236}">
                <a16:creationId xmlns:a16="http://schemas.microsoft.com/office/drawing/2014/main" id="{0F45FD78-E013-A2D3-894A-BE3085247457}"/>
              </a:ext>
            </a:extLst>
          </p:cNvPr>
          <p:cNvSpPr txBox="1"/>
          <p:nvPr/>
        </p:nvSpPr>
        <p:spPr>
          <a:xfrm>
            <a:off x="1834216" y="933494"/>
            <a:ext cx="9434556"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CHÚC</a:t>
            </a:r>
            <a:r>
              <a:rPr kumimoji="0" lang="en-US" sz="6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CÁC EM HỌC SINH HỌC THẬT TỐT NHÉ!</a:t>
            </a:r>
            <a:endPar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TextBox 10">
            <a:extLst>
              <a:ext uri="{FF2B5EF4-FFF2-40B4-BE49-F238E27FC236}">
                <a16:creationId xmlns:a16="http://schemas.microsoft.com/office/drawing/2014/main" id="{3B66D5AF-7DC7-ABF8-8A4D-C796C952E99E}"/>
              </a:ext>
            </a:extLst>
          </p:cNvPr>
          <p:cNvSpPr txBox="1"/>
          <p:nvPr/>
        </p:nvSpPr>
        <p:spPr>
          <a:xfrm>
            <a:off x="2241600" y="4579138"/>
            <a:ext cx="943455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viên</a:t>
            </a:r>
            <a:r>
              <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2784659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CBD4D-1084-334A-47A4-ED97CE5121D1}"/>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DEB549B6-B82A-E0AB-4333-9E2AED930914}"/>
              </a:ext>
            </a:extLst>
          </p:cNvPr>
          <p:cNvSpPr/>
          <p:nvPr/>
        </p:nvSpPr>
        <p:spPr>
          <a:xfrm>
            <a:off x="318782" y="276837"/>
            <a:ext cx="11652307" cy="62665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EC20DCE2-7174-B7C8-4E07-AB8986D7B6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07295" y="2681865"/>
            <a:ext cx="4572568" cy="4572568"/>
          </a:xfrm>
          <a:prstGeom prst="rect">
            <a:avLst/>
          </a:prstGeom>
        </p:spPr>
      </p:pic>
      <p:pic>
        <p:nvPicPr>
          <p:cNvPr id="8" name="Picture 7">
            <a:extLst>
              <a:ext uri="{FF2B5EF4-FFF2-40B4-BE49-F238E27FC236}">
                <a16:creationId xmlns:a16="http://schemas.microsoft.com/office/drawing/2014/main" id="{5075778C-928E-41FA-2376-F589C2B07F4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10690893" y="0"/>
            <a:ext cx="1390651" cy="823913"/>
          </a:xfrm>
          <a:prstGeom prst="rect">
            <a:avLst/>
          </a:prstGeom>
        </p:spPr>
      </p:pic>
      <p:pic>
        <p:nvPicPr>
          <p:cNvPr id="3" name="Picture 2">
            <a:extLst>
              <a:ext uri="{FF2B5EF4-FFF2-40B4-BE49-F238E27FC236}">
                <a16:creationId xmlns:a16="http://schemas.microsoft.com/office/drawing/2014/main" id="{F0271F11-9179-D12F-209F-80E791C374DD}"/>
              </a:ext>
            </a:extLst>
          </p:cNvPr>
          <p:cNvPicPr>
            <a:picLocks noChangeAspect="1"/>
          </p:cNvPicPr>
          <p:nvPr/>
        </p:nvPicPr>
        <p:blipFill>
          <a:blip r:embed="rId7"/>
          <a:stretch>
            <a:fillRect/>
          </a:stretch>
        </p:blipFill>
        <p:spPr>
          <a:xfrm>
            <a:off x="570485" y="102672"/>
            <a:ext cx="738265" cy="825507"/>
          </a:xfrm>
          <a:prstGeom prst="rect">
            <a:avLst/>
          </a:prstGeom>
        </p:spPr>
      </p:pic>
      <p:pic>
        <p:nvPicPr>
          <p:cNvPr id="13" name="Picture 12">
            <a:extLst>
              <a:ext uri="{FF2B5EF4-FFF2-40B4-BE49-F238E27FC236}">
                <a16:creationId xmlns:a16="http://schemas.microsoft.com/office/drawing/2014/main" id="{53B8C9E7-5E75-CB50-9F73-4EBD65A02D9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811040" y="4921958"/>
            <a:ext cx="2225464" cy="2225464"/>
          </a:xfrm>
          <a:prstGeom prst="rect">
            <a:avLst/>
          </a:prstGeom>
        </p:spPr>
      </p:pic>
      <p:pic>
        <p:nvPicPr>
          <p:cNvPr id="14" name="Picture 13">
            <a:extLst>
              <a:ext uri="{FF2B5EF4-FFF2-40B4-BE49-F238E27FC236}">
                <a16:creationId xmlns:a16="http://schemas.microsoft.com/office/drawing/2014/main" id="{36BE823F-8E71-08B3-ABA7-CF482A535105}"/>
              </a:ext>
            </a:extLst>
          </p:cNvPr>
          <p:cNvPicPr>
            <a:picLocks noChangeAspect="1"/>
          </p:cNvPicPr>
          <p:nvPr/>
        </p:nvPicPr>
        <p:blipFill>
          <a:blip r:embed="rId7"/>
          <a:stretch>
            <a:fillRect/>
          </a:stretch>
        </p:blipFill>
        <p:spPr>
          <a:xfrm>
            <a:off x="1191320" y="21095"/>
            <a:ext cx="738265" cy="825507"/>
          </a:xfrm>
          <a:prstGeom prst="rect">
            <a:avLst/>
          </a:prstGeom>
        </p:spPr>
      </p:pic>
      <p:pic>
        <p:nvPicPr>
          <p:cNvPr id="15" name="Picture 14">
            <a:extLst>
              <a:ext uri="{FF2B5EF4-FFF2-40B4-BE49-F238E27FC236}">
                <a16:creationId xmlns:a16="http://schemas.microsoft.com/office/drawing/2014/main" id="{9FCACDB2-F872-FEEE-B6A2-3767771E4DF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08750" y="4888278"/>
            <a:ext cx="2225464" cy="2225464"/>
          </a:xfrm>
          <a:prstGeom prst="rect">
            <a:avLst/>
          </a:prstGeom>
        </p:spPr>
      </p:pic>
      <p:pic>
        <p:nvPicPr>
          <p:cNvPr id="16" name="Picture 15">
            <a:extLst>
              <a:ext uri="{FF2B5EF4-FFF2-40B4-BE49-F238E27FC236}">
                <a16:creationId xmlns:a16="http://schemas.microsoft.com/office/drawing/2014/main" id="{72EF2C32-FC9C-E03C-031E-E74A27F43E3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411450" y="4982778"/>
            <a:ext cx="2225464" cy="2225464"/>
          </a:xfrm>
          <a:prstGeom prst="rect">
            <a:avLst/>
          </a:prstGeom>
        </p:spPr>
      </p:pic>
      <p:pic>
        <p:nvPicPr>
          <p:cNvPr id="17" name="Picture 16">
            <a:extLst>
              <a:ext uri="{FF2B5EF4-FFF2-40B4-BE49-F238E27FC236}">
                <a16:creationId xmlns:a16="http://schemas.microsoft.com/office/drawing/2014/main" id="{8DBB7900-E36A-8C49-8E5F-A4D617E1E59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631635" y="5013188"/>
            <a:ext cx="2225464" cy="2225464"/>
          </a:xfrm>
          <a:prstGeom prst="rect">
            <a:avLst/>
          </a:prstGeom>
        </p:spPr>
      </p:pic>
      <p:pic>
        <p:nvPicPr>
          <p:cNvPr id="18" name="Picture 17">
            <a:extLst>
              <a:ext uri="{FF2B5EF4-FFF2-40B4-BE49-F238E27FC236}">
                <a16:creationId xmlns:a16="http://schemas.microsoft.com/office/drawing/2014/main" id="{F9421C6B-D76C-0DCD-E009-5BB586C00D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974432" y="5013188"/>
            <a:ext cx="2225464" cy="2225464"/>
          </a:xfrm>
          <a:prstGeom prst="rect">
            <a:avLst/>
          </a:prstGeom>
        </p:spPr>
      </p:pic>
      <p:pic>
        <p:nvPicPr>
          <p:cNvPr id="19" name="Picture 18">
            <a:extLst>
              <a:ext uri="{FF2B5EF4-FFF2-40B4-BE49-F238E27FC236}">
                <a16:creationId xmlns:a16="http://schemas.microsoft.com/office/drawing/2014/main" id="{EAC90226-87CC-FC32-D200-23591A643CB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40035" y="4921958"/>
            <a:ext cx="2225464" cy="2225464"/>
          </a:xfrm>
          <a:prstGeom prst="rect">
            <a:avLst/>
          </a:prstGeom>
        </p:spPr>
      </p:pic>
      <p:pic>
        <p:nvPicPr>
          <p:cNvPr id="20" name="Picture 19">
            <a:extLst>
              <a:ext uri="{FF2B5EF4-FFF2-40B4-BE49-F238E27FC236}">
                <a16:creationId xmlns:a16="http://schemas.microsoft.com/office/drawing/2014/main" id="{8CB2DDE7-06DA-C4E2-5A4F-CCDF7CB920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495698" y="5014170"/>
            <a:ext cx="2225464" cy="2225464"/>
          </a:xfrm>
          <a:prstGeom prst="rect">
            <a:avLst/>
          </a:prstGeom>
        </p:spPr>
      </p:pic>
      <p:pic>
        <p:nvPicPr>
          <p:cNvPr id="21" name="Picture 20">
            <a:extLst>
              <a:ext uri="{FF2B5EF4-FFF2-40B4-BE49-F238E27FC236}">
                <a16:creationId xmlns:a16="http://schemas.microsoft.com/office/drawing/2014/main" id="{CAE3978C-816B-11EB-DB0C-AFD2ED447B2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802592" y="4968149"/>
            <a:ext cx="2225464" cy="2225464"/>
          </a:xfrm>
          <a:prstGeom prst="rect">
            <a:avLst/>
          </a:prstGeom>
        </p:spPr>
      </p:pic>
      <p:pic>
        <p:nvPicPr>
          <p:cNvPr id="22" name="Picture 21">
            <a:extLst>
              <a:ext uri="{FF2B5EF4-FFF2-40B4-BE49-F238E27FC236}">
                <a16:creationId xmlns:a16="http://schemas.microsoft.com/office/drawing/2014/main" id="{F8990EEB-DC71-4521-953D-7E26793BBCF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893002" y="5004643"/>
            <a:ext cx="2225464" cy="2225464"/>
          </a:xfrm>
          <a:prstGeom prst="rect">
            <a:avLst/>
          </a:prstGeom>
        </p:spPr>
      </p:pic>
      <p:pic>
        <p:nvPicPr>
          <p:cNvPr id="23" name="Picture 22">
            <a:extLst>
              <a:ext uri="{FF2B5EF4-FFF2-40B4-BE49-F238E27FC236}">
                <a16:creationId xmlns:a16="http://schemas.microsoft.com/office/drawing/2014/main" id="{231FF679-605F-1554-8500-9A80A82F64F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237324" y="5013188"/>
            <a:ext cx="2225464" cy="2225464"/>
          </a:xfrm>
          <a:prstGeom prst="rect">
            <a:avLst/>
          </a:prstGeom>
        </p:spPr>
      </p:pic>
      <p:pic>
        <p:nvPicPr>
          <p:cNvPr id="24" name="Picture 23">
            <a:extLst>
              <a:ext uri="{FF2B5EF4-FFF2-40B4-BE49-F238E27FC236}">
                <a16:creationId xmlns:a16="http://schemas.microsoft.com/office/drawing/2014/main" id="{D93CEFD8-2571-F105-0C89-EEF52D9E381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279214" y="4909373"/>
            <a:ext cx="2225464" cy="2225464"/>
          </a:xfrm>
          <a:prstGeom prst="rect">
            <a:avLst/>
          </a:prstGeom>
        </p:spPr>
      </p:pic>
      <p:pic>
        <p:nvPicPr>
          <p:cNvPr id="25" name="Picture 24">
            <a:extLst>
              <a:ext uri="{FF2B5EF4-FFF2-40B4-BE49-F238E27FC236}">
                <a16:creationId xmlns:a16="http://schemas.microsoft.com/office/drawing/2014/main" id="{04C69D77-76EC-6724-381F-F1272F3AE20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586108" y="4969131"/>
            <a:ext cx="2225464" cy="2225464"/>
          </a:xfrm>
          <a:prstGeom prst="rect">
            <a:avLst/>
          </a:prstGeom>
        </p:spPr>
      </p:pic>
      <p:pic>
        <p:nvPicPr>
          <p:cNvPr id="26" name="Picture 25">
            <a:extLst>
              <a:ext uri="{FF2B5EF4-FFF2-40B4-BE49-F238E27FC236}">
                <a16:creationId xmlns:a16="http://schemas.microsoft.com/office/drawing/2014/main" id="{DC1C557A-04D1-F9EF-143A-C988050A430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949156" y="4909373"/>
            <a:ext cx="2225464" cy="2225464"/>
          </a:xfrm>
          <a:prstGeom prst="rect">
            <a:avLst/>
          </a:prstGeom>
        </p:spPr>
      </p:pic>
      <p:pic>
        <p:nvPicPr>
          <p:cNvPr id="27" name="Picture 26">
            <a:extLst>
              <a:ext uri="{FF2B5EF4-FFF2-40B4-BE49-F238E27FC236}">
                <a16:creationId xmlns:a16="http://schemas.microsoft.com/office/drawing/2014/main" id="{8BB29CCC-2BBE-96A2-2897-D418675F32D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711055" y="4918233"/>
            <a:ext cx="2225464" cy="2225464"/>
          </a:xfrm>
          <a:prstGeom prst="rect">
            <a:avLst/>
          </a:prstGeom>
        </p:spPr>
      </p:pic>
      <p:sp>
        <p:nvSpPr>
          <p:cNvPr id="29" name="TextBox 28">
            <a:extLst>
              <a:ext uri="{FF2B5EF4-FFF2-40B4-BE49-F238E27FC236}">
                <a16:creationId xmlns:a16="http://schemas.microsoft.com/office/drawing/2014/main" id="{26683F3C-E369-C79F-90E0-5CE539EB67EE}"/>
              </a:ext>
            </a:extLst>
          </p:cNvPr>
          <p:cNvSpPr txBox="1"/>
          <p:nvPr/>
        </p:nvSpPr>
        <p:spPr>
          <a:xfrm>
            <a:off x="1560452" y="336933"/>
            <a:ext cx="9434556" cy="707886"/>
          </a:xfrm>
          <a:prstGeom prst="rect">
            <a:avLst/>
          </a:prstGeom>
          <a:noFill/>
        </p:spPr>
        <p:txBody>
          <a:bodyPr wrap="square" rtlCol="0">
            <a:spAutoFit/>
          </a:bodyPr>
          <a:lstStyle/>
          <a:p>
            <a:pPr lvl="0" algn="ctr"/>
            <a:r>
              <a:rPr lang="en-US" sz="4000" b="1" dirty="0">
                <a:solidFill>
                  <a:prstClr val="black"/>
                </a:solidFill>
                <a:latin typeface="Times New Roman" panose="02020603050405020304" pitchFamily="18" charset="0"/>
                <a:cs typeface="Times New Roman" panose="02020603050405020304" pitchFamily="18" charset="0"/>
              </a:rPr>
              <a:t>I. </a:t>
            </a:r>
            <a:r>
              <a:rPr lang="en-US" sz="4000" b="1" dirty="0" err="1">
                <a:solidFill>
                  <a:prstClr val="black"/>
                </a:solidFill>
                <a:latin typeface="Times New Roman" panose="02020603050405020304" pitchFamily="18" charset="0"/>
                <a:cs typeface="Times New Roman" panose="02020603050405020304" pitchFamily="18" charset="0"/>
              </a:rPr>
              <a:t>Phân</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tích</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bài</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viết</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tham</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khảo</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nvGrpSpPr>
          <p:cNvPr id="30" name="组合 2">
            <a:extLst>
              <a:ext uri="{FF2B5EF4-FFF2-40B4-BE49-F238E27FC236}">
                <a16:creationId xmlns:a16="http://schemas.microsoft.com/office/drawing/2014/main" id="{83FCAC1D-60C7-BA11-E0E6-4CF088E59235}"/>
              </a:ext>
            </a:extLst>
          </p:cNvPr>
          <p:cNvGrpSpPr/>
          <p:nvPr/>
        </p:nvGrpSpPr>
        <p:grpSpPr>
          <a:xfrm>
            <a:off x="4129381" y="1659464"/>
            <a:ext cx="4296698" cy="2730533"/>
            <a:chOff x="1949253" y="1627716"/>
            <a:chExt cx="3271491" cy="2309600"/>
          </a:xfrm>
        </p:grpSpPr>
        <p:grpSp>
          <p:nvGrpSpPr>
            <p:cNvPr id="31" name="组合 135">
              <a:extLst>
                <a:ext uri="{FF2B5EF4-FFF2-40B4-BE49-F238E27FC236}">
                  <a16:creationId xmlns:a16="http://schemas.microsoft.com/office/drawing/2014/main" id="{DB86A37E-8ACF-5611-7ECB-33D56AE32729}"/>
                </a:ext>
              </a:extLst>
            </p:cNvPr>
            <p:cNvGrpSpPr/>
            <p:nvPr/>
          </p:nvGrpSpPr>
          <p:grpSpPr>
            <a:xfrm>
              <a:off x="1949253" y="1627716"/>
              <a:ext cx="3271491" cy="2309600"/>
              <a:chOff x="3246438" y="1068388"/>
              <a:chExt cx="5711825" cy="4678363"/>
            </a:xfrm>
            <a:solidFill>
              <a:schemeClr val="tx1"/>
            </a:solidFill>
          </p:grpSpPr>
          <p:sp>
            <p:nvSpPr>
              <p:cNvPr id="33" name="Freeform 5">
                <a:extLst>
                  <a:ext uri="{FF2B5EF4-FFF2-40B4-BE49-F238E27FC236}">
                    <a16:creationId xmlns:a16="http://schemas.microsoft.com/office/drawing/2014/main" id="{46577597-B528-EF0B-5042-658045E4AC68}"/>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6">
                <a:extLst>
                  <a:ext uri="{FF2B5EF4-FFF2-40B4-BE49-F238E27FC236}">
                    <a16:creationId xmlns:a16="http://schemas.microsoft.com/office/drawing/2014/main" id="{5352DD52-DB7E-8064-BEBE-7CEABFE921B3}"/>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7">
                <a:extLst>
                  <a:ext uri="{FF2B5EF4-FFF2-40B4-BE49-F238E27FC236}">
                    <a16:creationId xmlns:a16="http://schemas.microsoft.com/office/drawing/2014/main" id="{C23992E6-B829-BD55-D218-B058324CADF5}"/>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8">
                <a:extLst>
                  <a:ext uri="{FF2B5EF4-FFF2-40B4-BE49-F238E27FC236}">
                    <a16:creationId xmlns:a16="http://schemas.microsoft.com/office/drawing/2014/main" id="{1705E9BD-9EEB-725A-0F56-E8DBA640C8A5}"/>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9">
                <a:extLst>
                  <a:ext uri="{FF2B5EF4-FFF2-40B4-BE49-F238E27FC236}">
                    <a16:creationId xmlns:a16="http://schemas.microsoft.com/office/drawing/2014/main" id="{D478C045-F2BC-CC68-D5E7-32D574A8202A}"/>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10">
                <a:extLst>
                  <a:ext uri="{FF2B5EF4-FFF2-40B4-BE49-F238E27FC236}">
                    <a16:creationId xmlns:a16="http://schemas.microsoft.com/office/drawing/2014/main" id="{49BD9BAF-FC85-B804-E100-FA82393088BB}"/>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11">
                <a:extLst>
                  <a:ext uri="{FF2B5EF4-FFF2-40B4-BE49-F238E27FC236}">
                    <a16:creationId xmlns:a16="http://schemas.microsoft.com/office/drawing/2014/main" id="{DAEB523D-43C8-D22A-45E2-EB160B536091}"/>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40" name="组合 143">
                <a:extLst>
                  <a:ext uri="{FF2B5EF4-FFF2-40B4-BE49-F238E27FC236}">
                    <a16:creationId xmlns:a16="http://schemas.microsoft.com/office/drawing/2014/main" id="{62EE8C08-85C8-CE3F-0FF9-2130EFB88C9B}"/>
                  </a:ext>
                </a:extLst>
              </p:cNvPr>
              <p:cNvGrpSpPr/>
              <p:nvPr/>
            </p:nvGrpSpPr>
            <p:grpSpPr>
              <a:xfrm>
                <a:off x="3517901" y="1225551"/>
                <a:ext cx="5260975" cy="4090987"/>
                <a:chOff x="3517901" y="1225551"/>
                <a:chExt cx="5260975" cy="4090987"/>
              </a:xfrm>
              <a:grpFill/>
            </p:grpSpPr>
            <p:sp>
              <p:nvSpPr>
                <p:cNvPr id="41" name="Freeform 12">
                  <a:extLst>
                    <a:ext uri="{FF2B5EF4-FFF2-40B4-BE49-F238E27FC236}">
                      <a16:creationId xmlns:a16="http://schemas.microsoft.com/office/drawing/2014/main" id="{E745965E-483B-CCB6-8F19-8CBE5B86DFD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13">
                  <a:extLst>
                    <a:ext uri="{FF2B5EF4-FFF2-40B4-BE49-F238E27FC236}">
                      <a16:creationId xmlns:a16="http://schemas.microsoft.com/office/drawing/2014/main" id="{D37E6A38-5156-3AB2-F0A1-3985AAF42320}"/>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14">
                  <a:extLst>
                    <a:ext uri="{FF2B5EF4-FFF2-40B4-BE49-F238E27FC236}">
                      <a16:creationId xmlns:a16="http://schemas.microsoft.com/office/drawing/2014/main" id="{43CADEFE-BD87-622B-0DBC-5AF94E10C809}"/>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15">
                  <a:extLst>
                    <a:ext uri="{FF2B5EF4-FFF2-40B4-BE49-F238E27FC236}">
                      <a16:creationId xmlns:a16="http://schemas.microsoft.com/office/drawing/2014/main" id="{6F8B7E0C-33BB-D27D-985F-FB5C66105432}"/>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16">
                  <a:extLst>
                    <a:ext uri="{FF2B5EF4-FFF2-40B4-BE49-F238E27FC236}">
                      <a16:creationId xmlns:a16="http://schemas.microsoft.com/office/drawing/2014/main" id="{EA6909B0-DA4C-A5BB-760C-A574012EA6E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17">
                  <a:extLst>
                    <a:ext uri="{FF2B5EF4-FFF2-40B4-BE49-F238E27FC236}">
                      <a16:creationId xmlns:a16="http://schemas.microsoft.com/office/drawing/2014/main" id="{AA3372CD-004B-8C90-B1F4-A5FB00E09080}"/>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18">
                  <a:extLst>
                    <a:ext uri="{FF2B5EF4-FFF2-40B4-BE49-F238E27FC236}">
                      <a16:creationId xmlns:a16="http://schemas.microsoft.com/office/drawing/2014/main" id="{D713C685-71B9-95A9-2C41-A2DA628D8417}"/>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19">
                  <a:extLst>
                    <a:ext uri="{FF2B5EF4-FFF2-40B4-BE49-F238E27FC236}">
                      <a16:creationId xmlns:a16="http://schemas.microsoft.com/office/drawing/2014/main" id="{E835728D-5D32-6AAC-2E4B-DDA80F7FE70E}"/>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20">
                  <a:extLst>
                    <a:ext uri="{FF2B5EF4-FFF2-40B4-BE49-F238E27FC236}">
                      <a16:creationId xmlns:a16="http://schemas.microsoft.com/office/drawing/2014/main" id="{B2807303-53AE-97A9-2DC8-C517F3E70E6E}"/>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21">
                  <a:extLst>
                    <a:ext uri="{FF2B5EF4-FFF2-40B4-BE49-F238E27FC236}">
                      <a16:creationId xmlns:a16="http://schemas.microsoft.com/office/drawing/2014/main" id="{877BA9BB-3329-E79E-4325-E5B8F15FE5F0}"/>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22">
                  <a:extLst>
                    <a:ext uri="{FF2B5EF4-FFF2-40B4-BE49-F238E27FC236}">
                      <a16:creationId xmlns:a16="http://schemas.microsoft.com/office/drawing/2014/main" id="{CA0F251F-3607-DC6D-F9E4-0859DA7804CF}"/>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23">
                  <a:extLst>
                    <a:ext uri="{FF2B5EF4-FFF2-40B4-BE49-F238E27FC236}">
                      <a16:creationId xmlns:a16="http://schemas.microsoft.com/office/drawing/2014/main" id="{7D5847E0-52F9-BDE2-F201-A0DA539170B1}"/>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24">
                  <a:extLst>
                    <a:ext uri="{FF2B5EF4-FFF2-40B4-BE49-F238E27FC236}">
                      <a16:creationId xmlns:a16="http://schemas.microsoft.com/office/drawing/2014/main" id="{E48D147C-97EC-CA2A-608A-0AA52F845A91}"/>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25">
                  <a:extLst>
                    <a:ext uri="{FF2B5EF4-FFF2-40B4-BE49-F238E27FC236}">
                      <a16:creationId xmlns:a16="http://schemas.microsoft.com/office/drawing/2014/main" id="{FB490C3B-D891-1C75-F922-B91A59E6415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26">
                  <a:extLst>
                    <a:ext uri="{FF2B5EF4-FFF2-40B4-BE49-F238E27FC236}">
                      <a16:creationId xmlns:a16="http://schemas.microsoft.com/office/drawing/2014/main" id="{88981DC1-C874-1D0C-9BA7-CF752FB934BC}"/>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27">
                  <a:extLst>
                    <a:ext uri="{FF2B5EF4-FFF2-40B4-BE49-F238E27FC236}">
                      <a16:creationId xmlns:a16="http://schemas.microsoft.com/office/drawing/2014/main" id="{39D95A49-8A42-6DF1-C84F-7D8F4B4ED02B}"/>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28">
                  <a:extLst>
                    <a:ext uri="{FF2B5EF4-FFF2-40B4-BE49-F238E27FC236}">
                      <a16:creationId xmlns:a16="http://schemas.microsoft.com/office/drawing/2014/main" id="{33325C26-E627-A142-0CC7-E3B97D8227B7}"/>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29">
                  <a:extLst>
                    <a:ext uri="{FF2B5EF4-FFF2-40B4-BE49-F238E27FC236}">
                      <a16:creationId xmlns:a16="http://schemas.microsoft.com/office/drawing/2014/main" id="{BCD7ED5C-3CB8-C219-1751-45A3BE5F5861}"/>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30">
                  <a:extLst>
                    <a:ext uri="{FF2B5EF4-FFF2-40B4-BE49-F238E27FC236}">
                      <a16:creationId xmlns:a16="http://schemas.microsoft.com/office/drawing/2014/main" id="{217BAA2D-9DEF-E172-E446-4BB16509EABA}"/>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31">
                  <a:extLst>
                    <a:ext uri="{FF2B5EF4-FFF2-40B4-BE49-F238E27FC236}">
                      <a16:creationId xmlns:a16="http://schemas.microsoft.com/office/drawing/2014/main" id="{17295249-4B3F-C85A-E5C8-4130B74235B5}"/>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32">
                  <a:extLst>
                    <a:ext uri="{FF2B5EF4-FFF2-40B4-BE49-F238E27FC236}">
                      <a16:creationId xmlns:a16="http://schemas.microsoft.com/office/drawing/2014/main" id="{46B70AB0-FB2E-8826-5780-52665D35E689}"/>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33">
                  <a:extLst>
                    <a:ext uri="{FF2B5EF4-FFF2-40B4-BE49-F238E27FC236}">
                      <a16:creationId xmlns:a16="http://schemas.microsoft.com/office/drawing/2014/main" id="{DE264C1E-409E-0A0C-5764-74B3ABDE2D85}"/>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34">
                  <a:extLst>
                    <a:ext uri="{FF2B5EF4-FFF2-40B4-BE49-F238E27FC236}">
                      <a16:creationId xmlns:a16="http://schemas.microsoft.com/office/drawing/2014/main" id="{4BDED3DB-CC7B-29E0-A96B-CAFC631525C9}"/>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35">
                  <a:extLst>
                    <a:ext uri="{FF2B5EF4-FFF2-40B4-BE49-F238E27FC236}">
                      <a16:creationId xmlns:a16="http://schemas.microsoft.com/office/drawing/2014/main" id="{1A133B89-7D55-F120-E030-926CD46EFCE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36">
                  <a:extLst>
                    <a:ext uri="{FF2B5EF4-FFF2-40B4-BE49-F238E27FC236}">
                      <a16:creationId xmlns:a16="http://schemas.microsoft.com/office/drawing/2014/main" id="{0AFBB285-816C-CFE0-0D74-AFAA02FB9509}"/>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37">
                  <a:extLst>
                    <a:ext uri="{FF2B5EF4-FFF2-40B4-BE49-F238E27FC236}">
                      <a16:creationId xmlns:a16="http://schemas.microsoft.com/office/drawing/2014/main" id="{BAF607A5-158D-3E7C-E7E1-524281EAC856}"/>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38">
                  <a:extLst>
                    <a:ext uri="{FF2B5EF4-FFF2-40B4-BE49-F238E27FC236}">
                      <a16:creationId xmlns:a16="http://schemas.microsoft.com/office/drawing/2014/main" id="{F856CEBB-4D2F-FBA6-612E-E13C2E87B690}"/>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39">
                  <a:extLst>
                    <a:ext uri="{FF2B5EF4-FFF2-40B4-BE49-F238E27FC236}">
                      <a16:creationId xmlns:a16="http://schemas.microsoft.com/office/drawing/2014/main" id="{6D3362BC-97A3-84A0-E37E-4ADD3E318DAD}"/>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40">
                  <a:extLst>
                    <a:ext uri="{FF2B5EF4-FFF2-40B4-BE49-F238E27FC236}">
                      <a16:creationId xmlns:a16="http://schemas.microsoft.com/office/drawing/2014/main" id="{834CE85F-E555-C4CD-A6F9-2FAAE5E05DBD}"/>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41">
                  <a:extLst>
                    <a:ext uri="{FF2B5EF4-FFF2-40B4-BE49-F238E27FC236}">
                      <a16:creationId xmlns:a16="http://schemas.microsoft.com/office/drawing/2014/main" id="{48F71CFE-E78B-2E80-B19D-D7371B2D6925}"/>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42">
                  <a:extLst>
                    <a:ext uri="{FF2B5EF4-FFF2-40B4-BE49-F238E27FC236}">
                      <a16:creationId xmlns:a16="http://schemas.microsoft.com/office/drawing/2014/main" id="{A36D5F31-B6D7-54CF-F491-789453E41960}"/>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43">
                  <a:extLst>
                    <a:ext uri="{FF2B5EF4-FFF2-40B4-BE49-F238E27FC236}">
                      <a16:creationId xmlns:a16="http://schemas.microsoft.com/office/drawing/2014/main" id="{95FAE0EB-A37A-F515-72A7-8D21474120B5}"/>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44">
                  <a:extLst>
                    <a:ext uri="{FF2B5EF4-FFF2-40B4-BE49-F238E27FC236}">
                      <a16:creationId xmlns:a16="http://schemas.microsoft.com/office/drawing/2014/main" id="{7BE71A2B-A5D9-C0F4-80E0-2A8AD095412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45">
                  <a:extLst>
                    <a:ext uri="{FF2B5EF4-FFF2-40B4-BE49-F238E27FC236}">
                      <a16:creationId xmlns:a16="http://schemas.microsoft.com/office/drawing/2014/main" id="{482379ED-BC43-BDC1-CE1B-0E68DEC1EEE8}"/>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46">
                  <a:extLst>
                    <a:ext uri="{FF2B5EF4-FFF2-40B4-BE49-F238E27FC236}">
                      <a16:creationId xmlns:a16="http://schemas.microsoft.com/office/drawing/2014/main" id="{8FE68A09-2E3B-78EA-68F4-3EFCF9A9D56F}"/>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47">
                  <a:extLst>
                    <a:ext uri="{FF2B5EF4-FFF2-40B4-BE49-F238E27FC236}">
                      <a16:creationId xmlns:a16="http://schemas.microsoft.com/office/drawing/2014/main" id="{697A935B-2DF9-57A4-9FC8-47A64C92574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48">
                  <a:extLst>
                    <a:ext uri="{FF2B5EF4-FFF2-40B4-BE49-F238E27FC236}">
                      <a16:creationId xmlns:a16="http://schemas.microsoft.com/office/drawing/2014/main" id="{A0F5BD1B-FD96-93CB-8736-DF199073253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49">
                  <a:extLst>
                    <a:ext uri="{FF2B5EF4-FFF2-40B4-BE49-F238E27FC236}">
                      <a16:creationId xmlns:a16="http://schemas.microsoft.com/office/drawing/2014/main" id="{59BC69EC-A5E5-2A79-C410-79959DE9E71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50">
                  <a:extLst>
                    <a:ext uri="{FF2B5EF4-FFF2-40B4-BE49-F238E27FC236}">
                      <a16:creationId xmlns:a16="http://schemas.microsoft.com/office/drawing/2014/main" id="{1E00ED48-85F7-9010-89F6-4F74FC824466}"/>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51">
                  <a:extLst>
                    <a:ext uri="{FF2B5EF4-FFF2-40B4-BE49-F238E27FC236}">
                      <a16:creationId xmlns:a16="http://schemas.microsoft.com/office/drawing/2014/main" id="{E70BB74A-115E-97BA-5F59-D244D763D452}"/>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52">
                  <a:extLst>
                    <a:ext uri="{FF2B5EF4-FFF2-40B4-BE49-F238E27FC236}">
                      <a16:creationId xmlns:a16="http://schemas.microsoft.com/office/drawing/2014/main" id="{849B8467-F727-6EE8-645B-0868C20CEECA}"/>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53">
                  <a:extLst>
                    <a:ext uri="{FF2B5EF4-FFF2-40B4-BE49-F238E27FC236}">
                      <a16:creationId xmlns:a16="http://schemas.microsoft.com/office/drawing/2014/main" id="{4C66E80B-D892-AAB9-DAD1-163ECF211F1B}"/>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54">
                  <a:extLst>
                    <a:ext uri="{FF2B5EF4-FFF2-40B4-BE49-F238E27FC236}">
                      <a16:creationId xmlns:a16="http://schemas.microsoft.com/office/drawing/2014/main" id="{4A8893C0-9979-6BA5-4640-6ABC0598E368}"/>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55">
                  <a:extLst>
                    <a:ext uri="{FF2B5EF4-FFF2-40B4-BE49-F238E27FC236}">
                      <a16:creationId xmlns:a16="http://schemas.microsoft.com/office/drawing/2014/main" id="{4B8DA62F-F42D-5809-1BFD-1A00A89C4FF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56">
                  <a:extLst>
                    <a:ext uri="{FF2B5EF4-FFF2-40B4-BE49-F238E27FC236}">
                      <a16:creationId xmlns:a16="http://schemas.microsoft.com/office/drawing/2014/main" id="{346DB91B-10F8-4358-199D-80D9490F8215}"/>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57">
                  <a:extLst>
                    <a:ext uri="{FF2B5EF4-FFF2-40B4-BE49-F238E27FC236}">
                      <a16:creationId xmlns:a16="http://schemas.microsoft.com/office/drawing/2014/main" id="{7B116F7C-E750-0755-C877-C095E680F944}"/>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58">
                  <a:extLst>
                    <a:ext uri="{FF2B5EF4-FFF2-40B4-BE49-F238E27FC236}">
                      <a16:creationId xmlns:a16="http://schemas.microsoft.com/office/drawing/2014/main" id="{2C77C4E7-44DC-0C88-C4FD-2B57ED1D29CB}"/>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59">
                  <a:extLst>
                    <a:ext uri="{FF2B5EF4-FFF2-40B4-BE49-F238E27FC236}">
                      <a16:creationId xmlns:a16="http://schemas.microsoft.com/office/drawing/2014/main" id="{7FEC47D5-85DE-02B6-748C-4C09F5854550}"/>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60">
                  <a:extLst>
                    <a:ext uri="{FF2B5EF4-FFF2-40B4-BE49-F238E27FC236}">
                      <a16:creationId xmlns:a16="http://schemas.microsoft.com/office/drawing/2014/main" id="{3F4BB4BA-AAD3-0FC6-30E5-A43A21D55730}"/>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61">
                  <a:extLst>
                    <a:ext uri="{FF2B5EF4-FFF2-40B4-BE49-F238E27FC236}">
                      <a16:creationId xmlns:a16="http://schemas.microsoft.com/office/drawing/2014/main" id="{290CC463-489C-0E14-7E53-E492D0933F94}"/>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62">
                  <a:extLst>
                    <a:ext uri="{FF2B5EF4-FFF2-40B4-BE49-F238E27FC236}">
                      <a16:creationId xmlns:a16="http://schemas.microsoft.com/office/drawing/2014/main" id="{0A901481-D9F8-FF78-4AA4-197A22D5EEE8}"/>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63">
                  <a:extLst>
                    <a:ext uri="{FF2B5EF4-FFF2-40B4-BE49-F238E27FC236}">
                      <a16:creationId xmlns:a16="http://schemas.microsoft.com/office/drawing/2014/main" id="{8CC387F0-6517-C341-EEB3-E1515510952C}"/>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64">
                  <a:extLst>
                    <a:ext uri="{FF2B5EF4-FFF2-40B4-BE49-F238E27FC236}">
                      <a16:creationId xmlns:a16="http://schemas.microsoft.com/office/drawing/2014/main" id="{CBF62AEE-02D5-32CA-3CE7-5037A6240FED}"/>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65">
                  <a:extLst>
                    <a:ext uri="{FF2B5EF4-FFF2-40B4-BE49-F238E27FC236}">
                      <a16:creationId xmlns:a16="http://schemas.microsoft.com/office/drawing/2014/main" id="{5E3C91DC-B0EB-5E3B-E477-021A0BF95A48}"/>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66">
                  <a:extLst>
                    <a:ext uri="{FF2B5EF4-FFF2-40B4-BE49-F238E27FC236}">
                      <a16:creationId xmlns:a16="http://schemas.microsoft.com/office/drawing/2014/main" id="{B906BB51-DEDD-788F-0BFC-B62E6294CCCA}"/>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67">
                  <a:extLst>
                    <a:ext uri="{FF2B5EF4-FFF2-40B4-BE49-F238E27FC236}">
                      <a16:creationId xmlns:a16="http://schemas.microsoft.com/office/drawing/2014/main" id="{0DEB8476-2342-1563-6161-C921ECFE726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68">
                  <a:extLst>
                    <a:ext uri="{FF2B5EF4-FFF2-40B4-BE49-F238E27FC236}">
                      <a16:creationId xmlns:a16="http://schemas.microsoft.com/office/drawing/2014/main" id="{86383E58-5C45-FCB6-7286-3144B0DD7F3D}"/>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69">
                  <a:extLst>
                    <a:ext uri="{FF2B5EF4-FFF2-40B4-BE49-F238E27FC236}">
                      <a16:creationId xmlns:a16="http://schemas.microsoft.com/office/drawing/2014/main" id="{FF30AD16-1BD7-9A1D-5BDD-907AD4B79B4A}"/>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70">
                  <a:extLst>
                    <a:ext uri="{FF2B5EF4-FFF2-40B4-BE49-F238E27FC236}">
                      <a16:creationId xmlns:a16="http://schemas.microsoft.com/office/drawing/2014/main" id="{DCE7A0EF-FF0E-A354-A391-9D7F88FAF0B0}"/>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71">
                  <a:extLst>
                    <a:ext uri="{FF2B5EF4-FFF2-40B4-BE49-F238E27FC236}">
                      <a16:creationId xmlns:a16="http://schemas.microsoft.com/office/drawing/2014/main" id="{F6C22BE2-CE49-FB4F-291D-CFC7B3652614}"/>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72">
                  <a:extLst>
                    <a:ext uri="{FF2B5EF4-FFF2-40B4-BE49-F238E27FC236}">
                      <a16:creationId xmlns:a16="http://schemas.microsoft.com/office/drawing/2014/main" id="{B3A70C21-982C-0439-0126-BE71969F8779}"/>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73">
                  <a:extLst>
                    <a:ext uri="{FF2B5EF4-FFF2-40B4-BE49-F238E27FC236}">
                      <a16:creationId xmlns:a16="http://schemas.microsoft.com/office/drawing/2014/main" id="{4C72D383-39A3-7D55-C6CE-B7F899E83F70}"/>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74">
                  <a:extLst>
                    <a:ext uri="{FF2B5EF4-FFF2-40B4-BE49-F238E27FC236}">
                      <a16:creationId xmlns:a16="http://schemas.microsoft.com/office/drawing/2014/main" id="{0465C3A5-70D4-D996-8B69-0594E338DAE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75">
                  <a:extLst>
                    <a:ext uri="{FF2B5EF4-FFF2-40B4-BE49-F238E27FC236}">
                      <a16:creationId xmlns:a16="http://schemas.microsoft.com/office/drawing/2014/main" id="{5E43985C-4473-F452-2F81-5F2639019C78}"/>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76">
                  <a:extLst>
                    <a:ext uri="{FF2B5EF4-FFF2-40B4-BE49-F238E27FC236}">
                      <a16:creationId xmlns:a16="http://schemas.microsoft.com/office/drawing/2014/main" id="{9F97DCE8-5D87-E172-9019-85643B381EAE}"/>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77">
                  <a:extLst>
                    <a:ext uri="{FF2B5EF4-FFF2-40B4-BE49-F238E27FC236}">
                      <a16:creationId xmlns:a16="http://schemas.microsoft.com/office/drawing/2014/main" id="{26F3CEBD-95B2-60B6-CDFE-CD4C5AD1F24B}"/>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78">
                  <a:extLst>
                    <a:ext uri="{FF2B5EF4-FFF2-40B4-BE49-F238E27FC236}">
                      <a16:creationId xmlns:a16="http://schemas.microsoft.com/office/drawing/2014/main" id="{C747EFD2-3651-5AD4-CE68-48E87D9E6AFB}"/>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8" name="Freeform 79">
                  <a:extLst>
                    <a:ext uri="{FF2B5EF4-FFF2-40B4-BE49-F238E27FC236}">
                      <a16:creationId xmlns:a16="http://schemas.microsoft.com/office/drawing/2014/main" id="{A576E812-0BBE-CB82-BF9D-D91666F8A0B6}"/>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9" name="Freeform 80">
                  <a:extLst>
                    <a:ext uri="{FF2B5EF4-FFF2-40B4-BE49-F238E27FC236}">
                      <a16:creationId xmlns:a16="http://schemas.microsoft.com/office/drawing/2014/main" id="{097F338E-6E83-2D8C-5086-2CC73CB6C82B}"/>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81">
                  <a:extLst>
                    <a:ext uri="{FF2B5EF4-FFF2-40B4-BE49-F238E27FC236}">
                      <a16:creationId xmlns:a16="http://schemas.microsoft.com/office/drawing/2014/main" id="{A8C0038F-8B8B-FE52-99C5-1772EA8AFD48}"/>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82">
                  <a:extLst>
                    <a:ext uri="{FF2B5EF4-FFF2-40B4-BE49-F238E27FC236}">
                      <a16:creationId xmlns:a16="http://schemas.microsoft.com/office/drawing/2014/main" id="{B573AC85-FD6C-AD16-752C-88F55FB4E3F2}"/>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83">
                  <a:extLst>
                    <a:ext uri="{FF2B5EF4-FFF2-40B4-BE49-F238E27FC236}">
                      <a16:creationId xmlns:a16="http://schemas.microsoft.com/office/drawing/2014/main" id="{DDC2AE83-F3B9-B22A-B3F7-7E5DDA2AA6B4}"/>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84">
                  <a:extLst>
                    <a:ext uri="{FF2B5EF4-FFF2-40B4-BE49-F238E27FC236}">
                      <a16:creationId xmlns:a16="http://schemas.microsoft.com/office/drawing/2014/main" id="{7977DBAE-9893-5246-3AC6-64EDFE67EF57}"/>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85">
                  <a:extLst>
                    <a:ext uri="{FF2B5EF4-FFF2-40B4-BE49-F238E27FC236}">
                      <a16:creationId xmlns:a16="http://schemas.microsoft.com/office/drawing/2014/main" id="{DF2D28B8-ABAB-A66A-EDA0-D65032BD547C}"/>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86">
                  <a:extLst>
                    <a:ext uri="{FF2B5EF4-FFF2-40B4-BE49-F238E27FC236}">
                      <a16:creationId xmlns:a16="http://schemas.microsoft.com/office/drawing/2014/main" id="{97212A1B-5540-599F-30BD-1E3769627E93}"/>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87">
                  <a:extLst>
                    <a:ext uri="{FF2B5EF4-FFF2-40B4-BE49-F238E27FC236}">
                      <a16:creationId xmlns:a16="http://schemas.microsoft.com/office/drawing/2014/main" id="{FCB56488-7E04-E9F6-99A4-9E53F850AC0B}"/>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88">
                  <a:extLst>
                    <a:ext uri="{FF2B5EF4-FFF2-40B4-BE49-F238E27FC236}">
                      <a16:creationId xmlns:a16="http://schemas.microsoft.com/office/drawing/2014/main" id="{5A2F75AD-4C93-419A-10B2-D93D9DB3E56B}"/>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89">
                  <a:extLst>
                    <a:ext uri="{FF2B5EF4-FFF2-40B4-BE49-F238E27FC236}">
                      <a16:creationId xmlns:a16="http://schemas.microsoft.com/office/drawing/2014/main" id="{EAE47AA1-C0E5-4747-86FE-7E16DA013B7F}"/>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90">
                  <a:extLst>
                    <a:ext uri="{FF2B5EF4-FFF2-40B4-BE49-F238E27FC236}">
                      <a16:creationId xmlns:a16="http://schemas.microsoft.com/office/drawing/2014/main" id="{1A148D2C-9244-6837-27DB-0111E2658161}"/>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91">
                  <a:extLst>
                    <a:ext uri="{FF2B5EF4-FFF2-40B4-BE49-F238E27FC236}">
                      <a16:creationId xmlns:a16="http://schemas.microsoft.com/office/drawing/2014/main" id="{BB2F2A24-A5B5-1E56-4CC7-018C079E6C11}"/>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92">
                  <a:extLst>
                    <a:ext uri="{FF2B5EF4-FFF2-40B4-BE49-F238E27FC236}">
                      <a16:creationId xmlns:a16="http://schemas.microsoft.com/office/drawing/2014/main" id="{C0CC72CD-3E31-8D56-EDA0-639E8513A410}"/>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32" name="文本框 49">
              <a:extLst>
                <a:ext uri="{FF2B5EF4-FFF2-40B4-BE49-F238E27FC236}">
                  <a16:creationId xmlns:a16="http://schemas.microsoft.com/office/drawing/2014/main" id="{B3E0D093-E37C-0747-284B-A168BDC818C3}"/>
                </a:ext>
              </a:extLst>
            </p:cNvPr>
            <p:cNvSpPr txBox="1">
              <a:spLocks noChangeArrowheads="1"/>
            </p:cNvSpPr>
            <p:nvPr/>
          </p:nvSpPr>
          <p:spPr bwMode="auto">
            <a:xfrm>
              <a:off x="2187524" y="2051754"/>
              <a:ext cx="2787487" cy="9215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Hoàn</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thành</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phiếu</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học</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tập</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sau</a:t>
              </a:r>
              <a:endParaRPr kumimoji="0" lang="en-US" sz="3600" b="1" i="0" u="none" strike="noStrike" kern="1200" cap="none" spc="0" normalizeH="0" baseline="0" noProof="0" dirty="0">
                <a:ln>
                  <a:noFill/>
                </a:ln>
                <a:solidFill>
                  <a:srgbClr val="000000"/>
                </a:solidFill>
                <a:effectLst/>
                <a:uLnTx/>
                <a:uFillTx/>
                <a:latin typeface="Calibri"/>
                <a:ea typeface="宋体" pitchFamily="2" charset="-122"/>
                <a:cs typeface="+mn-cs"/>
              </a:endParaRPr>
            </a:p>
          </p:txBody>
        </p:sp>
      </p:grpSp>
    </p:spTree>
    <p:extLst>
      <p:ext uri="{BB962C8B-B14F-4D97-AF65-F5344CB8AC3E}">
        <p14:creationId xmlns:p14="http://schemas.microsoft.com/office/powerpoint/2010/main" val="35287826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500" fill="hold"/>
                                        <p:tgtEl>
                                          <p:spTgt spid="30"/>
                                        </p:tgtEl>
                                        <p:attrNameLst>
                                          <p:attrName>ppt_w</p:attrName>
                                        </p:attrNameLst>
                                      </p:cBhvr>
                                      <p:tavLst>
                                        <p:tav tm="0">
                                          <p:val>
                                            <p:fltVal val="0"/>
                                          </p:val>
                                        </p:tav>
                                        <p:tav tm="100000">
                                          <p:val>
                                            <p:strVal val="#ppt_w"/>
                                          </p:val>
                                        </p:tav>
                                      </p:tavLst>
                                    </p:anim>
                                    <p:anim calcmode="lin" valueType="num">
                                      <p:cBhvr>
                                        <p:cTn id="15" dur="500" fill="hold"/>
                                        <p:tgtEl>
                                          <p:spTgt spid="30"/>
                                        </p:tgtEl>
                                        <p:attrNameLst>
                                          <p:attrName>ppt_h</p:attrName>
                                        </p:attrNameLst>
                                      </p:cBhvr>
                                      <p:tavLst>
                                        <p:tav tm="0">
                                          <p:val>
                                            <p:fltVal val="0"/>
                                          </p:val>
                                        </p:tav>
                                        <p:tav tm="100000">
                                          <p:val>
                                            <p:strVal val="#ppt_h"/>
                                          </p:val>
                                        </p:tav>
                                      </p:tavLst>
                                    </p:anim>
                                    <p:animEffect transition="in" filter="fade">
                                      <p:cBhvr>
                                        <p:cTn id="1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87B338-E083-00AC-0699-208AC2912BA0}"/>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2FFD21EB-1ADC-3783-2DF5-246EBBBE29A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375" b="96750" l="9667" r="90667">
                        <a14:foregroundMark x1="67111" y1="7375" x2="67111" y2="7375"/>
                        <a14:foregroundMark x1="66222" y1="7375" x2="66222" y2="7375"/>
                        <a14:foregroundMark x1="64556" y1="4750" x2="64556" y2="4750"/>
                        <a14:foregroundMark x1="64556" y1="4375" x2="64556" y2="4375"/>
                        <a14:foregroundMark x1="9667" y1="8875" x2="9667" y2="8875"/>
                        <a14:foregroundMark x1="10000" y1="11375" x2="10000" y2="11375"/>
                        <a14:foregroundMark x1="10000" y1="11375" x2="10000" y2="11375"/>
                        <a14:foregroundMark x1="61556" y1="79750" x2="61556" y2="79750"/>
                        <a14:foregroundMark x1="61556" y1="80125" x2="61556" y2="80125"/>
                        <a14:foregroundMark x1="62222" y1="78625" x2="62222" y2="78625"/>
                        <a14:foregroundMark x1="62889" y1="72000" x2="62889" y2="72000"/>
                        <a14:foregroundMark x1="63222" y1="62500" x2="63222" y2="62500"/>
                        <a14:foregroundMark x1="64222" y1="59500" x2="64222" y2="59500"/>
                        <a14:foregroundMark x1="64556" y1="57750" x2="64556" y2="57750"/>
                        <a14:foregroundMark x1="64556" y1="57750" x2="64556" y2="57750"/>
                        <a14:foregroundMark x1="66778" y1="57375" x2="66778" y2="57375"/>
                        <a14:foregroundMark x1="68444" y1="57375" x2="69444" y2="58500"/>
                        <a14:foregroundMark x1="70444" y1="62500" x2="70444" y2="62500"/>
                        <a14:foregroundMark x1="69111" y1="69125" x2="69111" y2="71375"/>
                        <a14:foregroundMark x1="67444" y1="75000" x2="67444" y2="75000"/>
                        <a14:foregroundMark x1="64889" y1="79750" x2="64889" y2="81625"/>
                        <a14:foregroundMark x1="64889" y1="83125" x2="64889" y2="84500"/>
                        <a14:foregroundMark x1="64556" y1="86750" x2="64556" y2="88625"/>
                        <a14:foregroundMark x1="64556" y1="88625" x2="64556" y2="88625"/>
                        <a14:foregroundMark x1="66222" y1="84500" x2="68444" y2="83875"/>
                        <a14:foregroundMark x1="71778" y1="76125" x2="74667" y2="68000"/>
                        <a14:foregroundMark x1="74667" y1="61000" x2="74667" y2="61000"/>
                        <a14:foregroundMark x1="76333" y1="62875" x2="79556" y2="73500"/>
                        <a14:foregroundMark x1="79556" y1="77250" x2="78556" y2="81250"/>
                        <a14:foregroundMark x1="74333" y1="87125" x2="74333" y2="87125"/>
                        <a14:foregroundMark x1="69444" y1="89750" x2="69444" y2="89750"/>
                        <a14:foregroundMark x1="66444" y1="88625" x2="66444" y2="88625"/>
                        <a14:foregroundMark x1="60889" y1="82375" x2="60889" y2="82375"/>
                        <a14:foregroundMark x1="54778" y1="75750" x2="54778" y2="75750"/>
                        <a14:foregroundMark x1="53111" y1="69500" x2="53111" y2="69500"/>
                        <a14:foregroundMark x1="52778" y1="66875" x2="52778" y2="66875"/>
                        <a14:foregroundMark x1="52778" y1="64750" x2="52778" y2="64750"/>
                        <a14:foregroundMark x1="52778" y1="62125" x2="54111" y2="61000"/>
                        <a14:foregroundMark x1="58667" y1="57000" x2="61222" y2="57000"/>
                        <a14:foregroundMark x1="65222" y1="57000" x2="68778" y2="56250"/>
                        <a14:foregroundMark x1="73667" y1="54000" x2="76667" y2="55500"/>
                        <a14:foregroundMark x1="82222" y1="53625" x2="84444" y2="53625"/>
                        <a14:foregroundMark x1="88111" y1="49250" x2="88111" y2="49250"/>
                        <a14:foregroundMark x1="88111" y1="47750" x2="88111" y2="47750"/>
                        <a14:foregroundMark x1="83111" y1="51875" x2="80222" y2="55500"/>
                        <a14:foregroundMark x1="60333" y1="56625" x2="60333" y2="56625"/>
                        <a14:foregroundMark x1="13556" y1="14375" x2="13556" y2="14375"/>
                        <a14:foregroundMark x1="13556" y1="15125" x2="13556" y2="15125"/>
                        <a14:foregroundMark x1="13222" y1="13625" x2="13222" y2="13625"/>
                        <a14:foregroundMark x1="12556" y1="12500" x2="12556" y2="12500"/>
                        <a14:foregroundMark x1="12556" y1="12125" x2="12556" y2="12125"/>
                        <a14:foregroundMark x1="13222" y1="12125" x2="14556" y2="12875"/>
                        <a14:foregroundMark x1="14889" y1="13250" x2="15889" y2="13625"/>
                        <a14:foregroundMark x1="16222" y1="14375" x2="16778" y2="16125"/>
                        <a14:foregroundMark x1="16778" y1="16125" x2="16778" y2="16125"/>
                        <a14:foregroundMark x1="62889" y1="8500" x2="62889" y2="8500"/>
                        <a14:foregroundMark x1="62889" y1="8500" x2="62889" y2="8500"/>
                        <a14:foregroundMark x1="62889" y1="7750" x2="62889" y2="7750"/>
                        <a14:foregroundMark x1="61889" y1="6250" x2="61889" y2="6250"/>
                        <a14:foregroundMark x1="60889" y1="5125" x2="60889" y2="5125"/>
                        <a14:foregroundMark x1="60889" y1="4750" x2="60889" y2="4750"/>
                        <a14:foregroundMark x1="57667" y1="71375" x2="57667" y2="71375"/>
                        <a14:foregroundMark x1="57667" y1="72000" x2="57667" y2="72000"/>
                        <a14:foregroundMark x1="57667" y1="77625" x2="57667" y2="77625"/>
                        <a14:foregroundMark x1="57333" y1="80125" x2="57333" y2="87125"/>
                        <a14:foregroundMark x1="52111" y1="52250" x2="52111" y2="52250"/>
                        <a14:foregroundMark x1="52111" y1="52250" x2="52111" y2="52250"/>
                        <a14:foregroundMark x1="52111" y1="53625" x2="52111" y2="53625"/>
                        <a14:foregroundMark x1="50778" y1="54375" x2="50111" y2="55875"/>
                        <a14:foregroundMark x1="49222" y1="56625" x2="49222" y2="56625"/>
                        <a14:foregroundMark x1="46556" y1="57750" x2="46556" y2="57750"/>
                        <a14:foregroundMark x1="48222" y1="62500" x2="53111" y2="72000"/>
                        <a14:foregroundMark x1="53444" y1="75000" x2="54111" y2="77250"/>
                        <a14:foregroundMark x1="56000" y1="83500" x2="60667" y2="92250"/>
                        <a14:foregroundMark x1="68778" y1="88625" x2="68778" y2="88625"/>
                        <a14:foregroundMark x1="72000" y1="79375" x2="72000" y2="79375"/>
                        <a14:foregroundMark x1="72000" y1="75375" x2="74333" y2="95250"/>
                        <a14:foregroundMark x1="66444" y1="93000" x2="66444" y2="93000"/>
                        <a14:foregroundMark x1="61222" y1="85625" x2="61222" y2="85625"/>
                        <a14:foregroundMark x1="61889" y1="72750" x2="61889" y2="72750"/>
                        <a14:foregroundMark x1="59000" y1="71750" x2="59000" y2="71750"/>
                        <a14:foregroundMark x1="58667" y1="71750" x2="59000" y2="76500"/>
                        <a14:foregroundMark x1="59000" y1="77250" x2="59000" y2="77250"/>
                        <a14:foregroundMark x1="57000" y1="80500" x2="57000" y2="80500"/>
                        <a14:foregroundMark x1="56667" y1="81625" x2="56667" y2="81625"/>
                        <a14:foregroundMark x1="72333" y1="54750" x2="73667" y2="54750"/>
                        <a14:foregroundMark x1="75000" y1="56250" x2="76667" y2="57750"/>
                        <a14:foregroundMark x1="79889" y1="54750" x2="81889" y2="55125"/>
                        <a14:foregroundMark x1="82556" y1="54750" x2="82556" y2="54750"/>
                        <a14:foregroundMark x1="86444" y1="48500" x2="86444" y2="48500"/>
                        <a14:foregroundMark x1="87778" y1="47375" x2="87778" y2="47375"/>
                        <a14:foregroundMark x1="89000" y1="46000" x2="81222" y2="52625"/>
                        <a14:foregroundMark x1="77889" y1="52625" x2="73667" y2="55875"/>
                        <a14:foregroundMark x1="57667" y1="55875" x2="54444" y2="57750"/>
                        <a14:foregroundMark x1="50444" y1="57750" x2="50444" y2="57750"/>
                        <a14:foregroundMark x1="43667" y1="58125" x2="43667" y2="58125"/>
                        <a14:foregroundMark x1="42000" y1="59250" x2="42000" y2="65125"/>
                        <a14:foregroundMark x1="42000" y1="65500" x2="41667" y2="68375"/>
                        <a14:foregroundMark x1="41333" y1="70625" x2="42667" y2="83500"/>
                        <a14:foregroundMark x1="42667" y1="84875" x2="44000" y2="86750"/>
                        <a14:foregroundMark x1="44000" y1="86750" x2="45556" y2="86750"/>
                        <a14:foregroundMark x1="48889" y1="81250" x2="49778" y2="81250"/>
                        <a14:foregroundMark x1="55333" y1="72750" x2="55333" y2="72750"/>
                        <a14:foregroundMark x1="59000" y1="67625" x2="63222" y2="78625"/>
                        <a14:foregroundMark x1="63556" y1="81250" x2="64889" y2="92625"/>
                        <a14:foregroundMark x1="64889" y1="93375" x2="65222" y2="95250"/>
                        <a14:foregroundMark x1="65222" y1="95625" x2="65222" y2="95625"/>
                        <a14:foregroundMark x1="61556" y1="90500" x2="61556" y2="90500"/>
                        <a14:foregroundMark x1="58667" y1="87875" x2="58667" y2="87875"/>
                        <a14:foregroundMark x1="56333" y1="86750" x2="54111" y2="94125"/>
                        <a14:foregroundMark x1="53444" y1="94500" x2="53444" y2="94500"/>
                        <a14:foregroundMark x1="51778" y1="93750" x2="37444" y2="68000"/>
                        <a14:foregroundMark x1="14222" y1="12875" x2="14222" y2="12875"/>
                        <a14:foregroundMark x1="14556" y1="12875" x2="14556" y2="12875"/>
                        <a14:foregroundMark x1="14889" y1="13250" x2="15222" y2="19500"/>
                        <a14:foregroundMark x1="14222" y1="16875" x2="14222" y2="13250"/>
                        <a14:foregroundMark x1="65222" y1="5500" x2="65222" y2="5500"/>
                        <a14:foregroundMark x1="65222" y1="5500" x2="65222" y2="5500"/>
                        <a14:foregroundMark x1="65222" y1="5500" x2="65222" y2="5500"/>
                        <a14:foregroundMark x1="50444" y1="59500" x2="50444" y2="59500"/>
                        <a14:foregroundMark x1="50778" y1="60625" x2="50778" y2="60625"/>
                        <a14:foregroundMark x1="54778" y1="59250" x2="56333" y2="59250"/>
                        <a14:foregroundMark x1="60333" y1="59250" x2="62222" y2="59500"/>
                        <a14:foregroundMark x1="66444" y1="59875" x2="68444" y2="61000"/>
                        <a14:foregroundMark x1="70778" y1="61750" x2="72000" y2="61750"/>
                        <a14:foregroundMark x1="73667" y1="61375" x2="75667" y2="62875"/>
                        <a14:foregroundMark x1="78222" y1="62875" x2="78222" y2="62875"/>
                        <a14:foregroundMark x1="81556" y1="58125" x2="81556" y2="58125"/>
                        <a14:foregroundMark x1="81556" y1="51125" x2="81556" y2="51125"/>
                        <a14:foregroundMark x1="81556" y1="50375" x2="83778" y2="50375"/>
                        <a14:foregroundMark x1="87778" y1="47750" x2="87778" y2="47750"/>
                        <a14:foregroundMark x1="90333" y1="42625" x2="90333" y2="42625"/>
                        <a14:foregroundMark x1="90667" y1="41500" x2="90667" y2="41500"/>
                        <a14:foregroundMark x1="89667" y1="44875" x2="86444" y2="48875"/>
                        <a14:foregroundMark x1="76667" y1="50375" x2="75000" y2="51500"/>
                        <a14:foregroundMark x1="65222" y1="52250" x2="60889" y2="52625"/>
                        <a14:foregroundMark x1="48889" y1="53250" x2="48889" y2="53250"/>
                        <a14:foregroundMark x1="46222" y1="53250" x2="46222" y2="53250"/>
                        <a14:foregroundMark x1="45889" y1="53250" x2="45889" y2="53250"/>
                        <a14:foregroundMark x1="46556" y1="53625" x2="47889" y2="54000"/>
                        <a14:foregroundMark x1="50444" y1="54000" x2="51778" y2="53625"/>
                        <a14:foregroundMark x1="52111" y1="53250" x2="52111" y2="53250"/>
                        <a14:foregroundMark x1="52111" y1="53250" x2="52111" y2="53250"/>
                        <a14:foregroundMark x1="52778" y1="53250" x2="52444" y2="54750"/>
                        <a14:foregroundMark x1="48556" y1="55875" x2="48556" y2="55875"/>
                        <a14:foregroundMark x1="48556" y1="55875" x2="47889" y2="59250"/>
                        <a14:foregroundMark x1="40667" y1="85250" x2="40667" y2="85250"/>
                        <a14:foregroundMark x1="38111" y1="81625" x2="38111" y2="81625"/>
                        <a14:foregroundMark x1="41333" y1="85625" x2="45222" y2="92625"/>
                        <a14:foregroundMark x1="45222" y1="92625" x2="45222" y2="92625"/>
                        <a14:foregroundMark x1="45889" y1="93375" x2="50111" y2="96750"/>
                        <a14:foregroundMark x1="53111" y1="96750" x2="54111" y2="96375"/>
                        <a14:foregroundMark x1="59000" y1="96000" x2="60333" y2="95625"/>
                        <a14:foregroundMark x1="65889" y1="51875" x2="65889" y2="51875"/>
                        <a14:foregroundMark x1="65222" y1="54750" x2="65222" y2="54750"/>
                        <a14:foregroundMark x1="64222" y1="55875" x2="64222" y2="55875"/>
                        <a14:foregroundMark x1="62222" y1="55875" x2="62222" y2="55875"/>
                        <a14:foregroundMark x1="58333" y1="55875" x2="58333" y2="55875"/>
                        <a14:foregroundMark x1="54444" y1="54000" x2="54444" y2="54000"/>
                        <a14:foregroundMark x1="53111" y1="53625" x2="53111" y2="53625"/>
                        <a14:foregroundMark x1="90333" y1="39375" x2="90333" y2="39375"/>
                        <a14:foregroundMark x1="90333" y1="39375" x2="90333" y2="39375"/>
                        <a14:foregroundMark x1="88444" y1="35250" x2="87111" y2="33125"/>
                        <a14:foregroundMark x1="86111" y1="31250" x2="86111" y2="31250"/>
                        <a14:foregroundMark x1="85778" y1="30875" x2="85778" y2="30875"/>
                        <a14:foregroundMark x1="84778" y1="29375" x2="82556" y2="28625"/>
                        <a14:foregroundMark x1="80222" y1="28000" x2="80222" y2="28000"/>
                        <a14:foregroundMark x1="80222" y1="28000" x2="80222" y2="28000"/>
                        <a14:foregroundMark x1="79556" y1="28000" x2="79556" y2="28000"/>
                        <a14:foregroundMark x1="80556" y1="32000" x2="80556" y2="32000"/>
                        <a14:foregroundMark x1="84444" y1="36000" x2="86111" y2="37500"/>
                        <a14:foregroundMark x1="86778" y1="39000" x2="87444" y2="43750"/>
                        <a14:foregroundMark x1="87444" y1="44500" x2="87444" y2="44500"/>
                        <a14:foregroundMark x1="87444" y1="46375" x2="87444" y2="46375"/>
                        <a14:foregroundMark x1="87444" y1="45625" x2="88111" y2="43375"/>
                        <a14:foregroundMark x1="88667" y1="39375" x2="88667" y2="39375"/>
                        <a14:foregroundMark x1="88667" y1="39000" x2="88667" y2="39000"/>
                        <a14:foregroundMark x1="88667" y1="34875" x2="88667" y2="34875"/>
                        <a14:foregroundMark x1="88667" y1="30875" x2="88667" y2="30875"/>
                        <a14:foregroundMark x1="88111" y1="30500" x2="88111" y2="30500"/>
                        <a14:foregroundMark x1="88111" y1="30500" x2="88111" y2="30500"/>
                        <a14:foregroundMark x1="87111" y1="28250" x2="83444" y2="28000"/>
                      </a14:backgroundRemoval>
                    </a14:imgEffect>
                  </a14:imgLayer>
                </a14:imgProps>
              </a:ext>
            </a:extLst>
          </a:blip>
          <a:stretch>
            <a:fillRect/>
          </a:stretch>
        </p:blipFill>
        <p:spPr>
          <a:xfrm>
            <a:off x="0" y="54026"/>
            <a:ext cx="1094850" cy="973200"/>
          </a:xfrm>
          <a:prstGeom prst="rect">
            <a:avLst/>
          </a:prstGeom>
        </p:spPr>
      </p:pic>
      <p:graphicFrame>
        <p:nvGraphicFramePr>
          <p:cNvPr id="6" name="Table 5">
            <a:extLst>
              <a:ext uri="{FF2B5EF4-FFF2-40B4-BE49-F238E27FC236}">
                <a16:creationId xmlns:a16="http://schemas.microsoft.com/office/drawing/2014/main" id="{D512BD1C-4EF5-5AC5-08D3-CD806E84A5C8}"/>
              </a:ext>
            </a:extLst>
          </p:cNvPr>
          <p:cNvGraphicFramePr>
            <a:graphicFrameLocks noGrp="1"/>
          </p:cNvGraphicFramePr>
          <p:nvPr>
            <p:extLst>
              <p:ext uri="{D42A27DB-BD31-4B8C-83A1-F6EECF244321}">
                <p14:modId xmlns:p14="http://schemas.microsoft.com/office/powerpoint/2010/main" val="618252682"/>
              </p:ext>
            </p:extLst>
          </p:nvPr>
        </p:nvGraphicFramePr>
        <p:xfrm>
          <a:off x="729841" y="719844"/>
          <a:ext cx="10997966" cy="5760720"/>
        </p:xfrm>
        <a:graphic>
          <a:graphicData uri="http://schemas.openxmlformats.org/drawingml/2006/table">
            <a:tbl>
              <a:tblPr firstRow="1" firstCol="1" bandRow="1"/>
              <a:tblGrid>
                <a:gridCol w="6497434">
                  <a:extLst>
                    <a:ext uri="{9D8B030D-6E8A-4147-A177-3AD203B41FA5}">
                      <a16:colId xmlns:a16="http://schemas.microsoft.com/office/drawing/2014/main" val="2201871687"/>
                    </a:ext>
                  </a:extLst>
                </a:gridCol>
                <a:gridCol w="2138284">
                  <a:extLst>
                    <a:ext uri="{9D8B030D-6E8A-4147-A177-3AD203B41FA5}">
                      <a16:colId xmlns:a16="http://schemas.microsoft.com/office/drawing/2014/main" val="335175101"/>
                    </a:ext>
                  </a:extLst>
                </a:gridCol>
                <a:gridCol w="2362248">
                  <a:extLst>
                    <a:ext uri="{9D8B030D-6E8A-4147-A177-3AD203B41FA5}">
                      <a16:colId xmlns:a16="http://schemas.microsoft.com/office/drawing/2014/main" val="3178921641"/>
                    </a:ext>
                  </a:extLst>
                </a:gridCol>
              </a:tblGrid>
              <a:tr h="0">
                <a:tc>
                  <a:txBody>
                    <a:bodyPr/>
                    <a:lstStyle/>
                    <a:p>
                      <a:pPr algn="ctr">
                        <a:lnSpc>
                          <a:spcPct val="15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5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1</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5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2</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72937845"/>
                  </a:ext>
                </a:extLst>
              </a:tr>
              <a:tr h="0">
                <a:tc>
                  <a:txBody>
                    <a:bodyPr/>
                    <a:lstStyle/>
                    <a:p>
                      <a:pPr algn="just">
                        <a:lnSpc>
                          <a:spcPct val="150000"/>
                        </a:lnSpc>
                      </a:pPr>
                      <a:r>
                        <a:rPr lang="nl-NL"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tóm tắt có trung thành với nội dung của văn bản gốc không?</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5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50000"/>
                        </a:lnSpc>
                      </a:pPr>
                      <a:r>
                        <a:rPr lang="nl-NL"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71779900"/>
                  </a:ext>
                </a:extLst>
              </a:tr>
              <a:tr h="0">
                <a:tc>
                  <a:txBody>
                    <a:bodyPr/>
                    <a:lstStyle/>
                    <a:p>
                      <a:pPr algn="just">
                        <a:lnSpc>
                          <a:spcPct val="150000"/>
                        </a:lnSpc>
                      </a:pPr>
                      <a:r>
                        <a:rPr lang="nl-NL"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tóm tắt có trình bày được những ý chính, những điểm quan trọng của văn bản gốc không?</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5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5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963304713"/>
                  </a:ext>
                </a:extLst>
              </a:tr>
              <a:tr h="0">
                <a:tc>
                  <a:txBody>
                    <a:bodyPr/>
                    <a:lstStyle/>
                    <a:p>
                      <a:pPr algn="just">
                        <a:lnSpc>
                          <a:spcPct val="150000"/>
                        </a:lnSpc>
                      </a:pPr>
                      <a:r>
                        <a:rPr lang="nl-NL"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Liệt kê một số từ ngữ quan trọng của văn bản gốc được thể hiện trong văn bản tóm tắt</a:t>
                      </a:r>
                      <a:endParaRPr lang="en-US" sz="28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5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5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312000492"/>
                  </a:ext>
                </a:extLst>
              </a:tr>
              <a:tr h="0">
                <a:tc>
                  <a:txBody>
                    <a:bodyPr/>
                    <a:lstStyle/>
                    <a:p>
                      <a:pPr algn="just">
                        <a:lnSpc>
                          <a:spcPct val="150000"/>
                        </a:lnSpc>
                      </a:pPr>
                      <a:r>
                        <a:rPr lang="nl-NL"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 xét về độ dài của VB tóm tắt 1 và 2</a:t>
                      </a:r>
                      <a:endParaRPr lang="en-US" sz="28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5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5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81121026"/>
                  </a:ext>
                </a:extLst>
              </a:tr>
            </a:tbl>
          </a:graphicData>
        </a:graphic>
      </p:graphicFrame>
      <p:sp>
        <p:nvSpPr>
          <p:cNvPr id="7" name="Rectangle 1">
            <a:extLst>
              <a:ext uri="{FF2B5EF4-FFF2-40B4-BE49-F238E27FC236}">
                <a16:creationId xmlns:a16="http://schemas.microsoft.com/office/drawing/2014/main" id="{D171ECA5-C050-260E-F1A1-179CB805D847}"/>
              </a:ext>
            </a:extLst>
          </p:cNvPr>
          <p:cNvSpPr>
            <a:spLocks noChangeArrowheads="1"/>
          </p:cNvSpPr>
          <p:nvPr/>
        </p:nvSpPr>
        <p:spPr bwMode="auto">
          <a:xfrm>
            <a:off x="4826709" y="-44149"/>
            <a:ext cx="2181225" cy="584775"/>
          </a:xfrm>
          <a:prstGeom prst="rect">
            <a:avLst/>
          </a:prstGeom>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en-US" sz="32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PHT số 1</a:t>
            </a:r>
            <a:endParaRPr kumimoji="0" lang="de-DE" altLang="en-US"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6716298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87B338-E083-00AC-0699-208AC2912BA0}"/>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2FFD21EB-1ADC-3783-2DF5-246EBBBE29A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375" b="96750" l="9667" r="90667">
                        <a14:foregroundMark x1="67111" y1="7375" x2="67111" y2="7375"/>
                        <a14:foregroundMark x1="66222" y1="7375" x2="66222" y2="7375"/>
                        <a14:foregroundMark x1="64556" y1="4750" x2="64556" y2="4750"/>
                        <a14:foregroundMark x1="64556" y1="4375" x2="64556" y2="4375"/>
                        <a14:foregroundMark x1="9667" y1="8875" x2="9667" y2="8875"/>
                        <a14:foregroundMark x1="10000" y1="11375" x2="10000" y2="11375"/>
                        <a14:foregroundMark x1="10000" y1="11375" x2="10000" y2="11375"/>
                        <a14:foregroundMark x1="61556" y1="79750" x2="61556" y2="79750"/>
                        <a14:foregroundMark x1="61556" y1="80125" x2="61556" y2="80125"/>
                        <a14:foregroundMark x1="62222" y1="78625" x2="62222" y2="78625"/>
                        <a14:foregroundMark x1="62889" y1="72000" x2="62889" y2="72000"/>
                        <a14:foregroundMark x1="63222" y1="62500" x2="63222" y2="62500"/>
                        <a14:foregroundMark x1="64222" y1="59500" x2="64222" y2="59500"/>
                        <a14:foregroundMark x1="64556" y1="57750" x2="64556" y2="57750"/>
                        <a14:foregroundMark x1="64556" y1="57750" x2="64556" y2="57750"/>
                        <a14:foregroundMark x1="66778" y1="57375" x2="66778" y2="57375"/>
                        <a14:foregroundMark x1="68444" y1="57375" x2="69444" y2="58500"/>
                        <a14:foregroundMark x1="70444" y1="62500" x2="70444" y2="62500"/>
                        <a14:foregroundMark x1="69111" y1="69125" x2="69111" y2="71375"/>
                        <a14:foregroundMark x1="67444" y1="75000" x2="67444" y2="75000"/>
                        <a14:foregroundMark x1="64889" y1="79750" x2="64889" y2="81625"/>
                        <a14:foregroundMark x1="64889" y1="83125" x2="64889" y2="84500"/>
                        <a14:foregroundMark x1="64556" y1="86750" x2="64556" y2="88625"/>
                        <a14:foregroundMark x1="64556" y1="88625" x2="64556" y2="88625"/>
                        <a14:foregroundMark x1="66222" y1="84500" x2="68444" y2="83875"/>
                        <a14:foregroundMark x1="71778" y1="76125" x2="74667" y2="68000"/>
                        <a14:foregroundMark x1="74667" y1="61000" x2="74667" y2="61000"/>
                        <a14:foregroundMark x1="76333" y1="62875" x2="79556" y2="73500"/>
                        <a14:foregroundMark x1="79556" y1="77250" x2="78556" y2="81250"/>
                        <a14:foregroundMark x1="74333" y1="87125" x2="74333" y2="87125"/>
                        <a14:foregroundMark x1="69444" y1="89750" x2="69444" y2="89750"/>
                        <a14:foregroundMark x1="66444" y1="88625" x2="66444" y2="88625"/>
                        <a14:foregroundMark x1="60889" y1="82375" x2="60889" y2="82375"/>
                        <a14:foregroundMark x1="54778" y1="75750" x2="54778" y2="75750"/>
                        <a14:foregroundMark x1="53111" y1="69500" x2="53111" y2="69500"/>
                        <a14:foregroundMark x1="52778" y1="66875" x2="52778" y2="66875"/>
                        <a14:foregroundMark x1="52778" y1="64750" x2="52778" y2="64750"/>
                        <a14:foregroundMark x1="52778" y1="62125" x2="54111" y2="61000"/>
                        <a14:foregroundMark x1="58667" y1="57000" x2="61222" y2="57000"/>
                        <a14:foregroundMark x1="65222" y1="57000" x2="68778" y2="56250"/>
                        <a14:foregroundMark x1="73667" y1="54000" x2="76667" y2="55500"/>
                        <a14:foregroundMark x1="82222" y1="53625" x2="84444" y2="53625"/>
                        <a14:foregroundMark x1="88111" y1="49250" x2="88111" y2="49250"/>
                        <a14:foregroundMark x1="88111" y1="47750" x2="88111" y2="47750"/>
                        <a14:foregroundMark x1="83111" y1="51875" x2="80222" y2="55500"/>
                        <a14:foregroundMark x1="60333" y1="56625" x2="60333" y2="56625"/>
                        <a14:foregroundMark x1="13556" y1="14375" x2="13556" y2="14375"/>
                        <a14:foregroundMark x1="13556" y1="15125" x2="13556" y2="15125"/>
                        <a14:foregroundMark x1="13222" y1="13625" x2="13222" y2="13625"/>
                        <a14:foregroundMark x1="12556" y1="12500" x2="12556" y2="12500"/>
                        <a14:foregroundMark x1="12556" y1="12125" x2="12556" y2="12125"/>
                        <a14:foregroundMark x1="13222" y1="12125" x2="14556" y2="12875"/>
                        <a14:foregroundMark x1="14889" y1="13250" x2="15889" y2="13625"/>
                        <a14:foregroundMark x1="16222" y1="14375" x2="16778" y2="16125"/>
                        <a14:foregroundMark x1="16778" y1="16125" x2="16778" y2="16125"/>
                        <a14:foregroundMark x1="62889" y1="8500" x2="62889" y2="8500"/>
                        <a14:foregroundMark x1="62889" y1="8500" x2="62889" y2="8500"/>
                        <a14:foregroundMark x1="62889" y1="7750" x2="62889" y2="7750"/>
                        <a14:foregroundMark x1="61889" y1="6250" x2="61889" y2="6250"/>
                        <a14:foregroundMark x1="60889" y1="5125" x2="60889" y2="5125"/>
                        <a14:foregroundMark x1="60889" y1="4750" x2="60889" y2="4750"/>
                        <a14:foregroundMark x1="57667" y1="71375" x2="57667" y2="71375"/>
                        <a14:foregroundMark x1="57667" y1="72000" x2="57667" y2="72000"/>
                        <a14:foregroundMark x1="57667" y1="77625" x2="57667" y2="77625"/>
                        <a14:foregroundMark x1="57333" y1="80125" x2="57333" y2="87125"/>
                        <a14:foregroundMark x1="52111" y1="52250" x2="52111" y2="52250"/>
                        <a14:foregroundMark x1="52111" y1="52250" x2="52111" y2="52250"/>
                        <a14:foregroundMark x1="52111" y1="53625" x2="52111" y2="53625"/>
                        <a14:foregroundMark x1="50778" y1="54375" x2="50111" y2="55875"/>
                        <a14:foregroundMark x1="49222" y1="56625" x2="49222" y2="56625"/>
                        <a14:foregroundMark x1="46556" y1="57750" x2="46556" y2="57750"/>
                        <a14:foregroundMark x1="48222" y1="62500" x2="53111" y2="72000"/>
                        <a14:foregroundMark x1="53444" y1="75000" x2="54111" y2="77250"/>
                        <a14:foregroundMark x1="56000" y1="83500" x2="60667" y2="92250"/>
                        <a14:foregroundMark x1="68778" y1="88625" x2="68778" y2="88625"/>
                        <a14:foregroundMark x1="72000" y1="79375" x2="72000" y2="79375"/>
                        <a14:foregroundMark x1="72000" y1="75375" x2="74333" y2="95250"/>
                        <a14:foregroundMark x1="66444" y1="93000" x2="66444" y2="93000"/>
                        <a14:foregroundMark x1="61222" y1="85625" x2="61222" y2="85625"/>
                        <a14:foregroundMark x1="61889" y1="72750" x2="61889" y2="72750"/>
                        <a14:foregroundMark x1="59000" y1="71750" x2="59000" y2="71750"/>
                        <a14:foregroundMark x1="58667" y1="71750" x2="59000" y2="76500"/>
                        <a14:foregroundMark x1="59000" y1="77250" x2="59000" y2="77250"/>
                        <a14:foregroundMark x1="57000" y1="80500" x2="57000" y2="80500"/>
                        <a14:foregroundMark x1="56667" y1="81625" x2="56667" y2="81625"/>
                        <a14:foregroundMark x1="72333" y1="54750" x2="73667" y2="54750"/>
                        <a14:foregroundMark x1="75000" y1="56250" x2="76667" y2="57750"/>
                        <a14:foregroundMark x1="79889" y1="54750" x2="81889" y2="55125"/>
                        <a14:foregroundMark x1="82556" y1="54750" x2="82556" y2="54750"/>
                        <a14:foregroundMark x1="86444" y1="48500" x2="86444" y2="48500"/>
                        <a14:foregroundMark x1="87778" y1="47375" x2="87778" y2="47375"/>
                        <a14:foregroundMark x1="89000" y1="46000" x2="81222" y2="52625"/>
                        <a14:foregroundMark x1="77889" y1="52625" x2="73667" y2="55875"/>
                        <a14:foregroundMark x1="57667" y1="55875" x2="54444" y2="57750"/>
                        <a14:foregroundMark x1="50444" y1="57750" x2="50444" y2="57750"/>
                        <a14:foregroundMark x1="43667" y1="58125" x2="43667" y2="58125"/>
                        <a14:foregroundMark x1="42000" y1="59250" x2="42000" y2="65125"/>
                        <a14:foregroundMark x1="42000" y1="65500" x2="41667" y2="68375"/>
                        <a14:foregroundMark x1="41333" y1="70625" x2="42667" y2="83500"/>
                        <a14:foregroundMark x1="42667" y1="84875" x2="44000" y2="86750"/>
                        <a14:foregroundMark x1="44000" y1="86750" x2="45556" y2="86750"/>
                        <a14:foregroundMark x1="48889" y1="81250" x2="49778" y2="81250"/>
                        <a14:foregroundMark x1="55333" y1="72750" x2="55333" y2="72750"/>
                        <a14:foregroundMark x1="59000" y1="67625" x2="63222" y2="78625"/>
                        <a14:foregroundMark x1="63556" y1="81250" x2="64889" y2="92625"/>
                        <a14:foregroundMark x1="64889" y1="93375" x2="65222" y2="95250"/>
                        <a14:foregroundMark x1="65222" y1="95625" x2="65222" y2="95625"/>
                        <a14:foregroundMark x1="61556" y1="90500" x2="61556" y2="90500"/>
                        <a14:foregroundMark x1="58667" y1="87875" x2="58667" y2="87875"/>
                        <a14:foregroundMark x1="56333" y1="86750" x2="54111" y2="94125"/>
                        <a14:foregroundMark x1="53444" y1="94500" x2="53444" y2="94500"/>
                        <a14:foregroundMark x1="51778" y1="93750" x2="37444" y2="68000"/>
                        <a14:foregroundMark x1="14222" y1="12875" x2="14222" y2="12875"/>
                        <a14:foregroundMark x1="14556" y1="12875" x2="14556" y2="12875"/>
                        <a14:foregroundMark x1="14889" y1="13250" x2="15222" y2="19500"/>
                        <a14:foregroundMark x1="14222" y1="16875" x2="14222" y2="13250"/>
                        <a14:foregroundMark x1="65222" y1="5500" x2="65222" y2="5500"/>
                        <a14:foregroundMark x1="65222" y1="5500" x2="65222" y2="5500"/>
                        <a14:foregroundMark x1="65222" y1="5500" x2="65222" y2="5500"/>
                        <a14:foregroundMark x1="50444" y1="59500" x2="50444" y2="59500"/>
                        <a14:foregroundMark x1="50778" y1="60625" x2="50778" y2="60625"/>
                        <a14:foregroundMark x1="54778" y1="59250" x2="56333" y2="59250"/>
                        <a14:foregroundMark x1="60333" y1="59250" x2="62222" y2="59500"/>
                        <a14:foregroundMark x1="66444" y1="59875" x2="68444" y2="61000"/>
                        <a14:foregroundMark x1="70778" y1="61750" x2="72000" y2="61750"/>
                        <a14:foregroundMark x1="73667" y1="61375" x2="75667" y2="62875"/>
                        <a14:foregroundMark x1="78222" y1="62875" x2="78222" y2="62875"/>
                        <a14:foregroundMark x1="81556" y1="58125" x2="81556" y2="58125"/>
                        <a14:foregroundMark x1="81556" y1="51125" x2="81556" y2="51125"/>
                        <a14:foregroundMark x1="81556" y1="50375" x2="83778" y2="50375"/>
                        <a14:foregroundMark x1="87778" y1="47750" x2="87778" y2="47750"/>
                        <a14:foregroundMark x1="90333" y1="42625" x2="90333" y2="42625"/>
                        <a14:foregroundMark x1="90667" y1="41500" x2="90667" y2="41500"/>
                        <a14:foregroundMark x1="89667" y1="44875" x2="86444" y2="48875"/>
                        <a14:foregroundMark x1="76667" y1="50375" x2="75000" y2="51500"/>
                        <a14:foregroundMark x1="65222" y1="52250" x2="60889" y2="52625"/>
                        <a14:foregroundMark x1="48889" y1="53250" x2="48889" y2="53250"/>
                        <a14:foregroundMark x1="46222" y1="53250" x2="46222" y2="53250"/>
                        <a14:foregroundMark x1="45889" y1="53250" x2="45889" y2="53250"/>
                        <a14:foregroundMark x1="46556" y1="53625" x2="47889" y2="54000"/>
                        <a14:foregroundMark x1="50444" y1="54000" x2="51778" y2="53625"/>
                        <a14:foregroundMark x1="52111" y1="53250" x2="52111" y2="53250"/>
                        <a14:foregroundMark x1="52111" y1="53250" x2="52111" y2="53250"/>
                        <a14:foregroundMark x1="52778" y1="53250" x2="52444" y2="54750"/>
                        <a14:foregroundMark x1="48556" y1="55875" x2="48556" y2="55875"/>
                        <a14:foregroundMark x1="48556" y1="55875" x2="47889" y2="59250"/>
                        <a14:foregroundMark x1="40667" y1="85250" x2="40667" y2="85250"/>
                        <a14:foregroundMark x1="38111" y1="81625" x2="38111" y2="81625"/>
                        <a14:foregroundMark x1="41333" y1="85625" x2="45222" y2="92625"/>
                        <a14:foregroundMark x1="45222" y1="92625" x2="45222" y2="92625"/>
                        <a14:foregroundMark x1="45889" y1="93375" x2="50111" y2="96750"/>
                        <a14:foregroundMark x1="53111" y1="96750" x2="54111" y2="96375"/>
                        <a14:foregroundMark x1="59000" y1="96000" x2="60333" y2="95625"/>
                        <a14:foregroundMark x1="65889" y1="51875" x2="65889" y2="51875"/>
                        <a14:foregroundMark x1="65222" y1="54750" x2="65222" y2="54750"/>
                        <a14:foregroundMark x1="64222" y1="55875" x2="64222" y2="55875"/>
                        <a14:foregroundMark x1="62222" y1="55875" x2="62222" y2="55875"/>
                        <a14:foregroundMark x1="58333" y1="55875" x2="58333" y2="55875"/>
                        <a14:foregroundMark x1="54444" y1="54000" x2="54444" y2="54000"/>
                        <a14:foregroundMark x1="53111" y1="53625" x2="53111" y2="53625"/>
                        <a14:foregroundMark x1="90333" y1="39375" x2="90333" y2="39375"/>
                        <a14:foregroundMark x1="90333" y1="39375" x2="90333" y2="39375"/>
                        <a14:foregroundMark x1="88444" y1="35250" x2="87111" y2="33125"/>
                        <a14:foregroundMark x1="86111" y1="31250" x2="86111" y2="31250"/>
                        <a14:foregroundMark x1="85778" y1="30875" x2="85778" y2="30875"/>
                        <a14:foregroundMark x1="84778" y1="29375" x2="82556" y2="28625"/>
                        <a14:foregroundMark x1="80222" y1="28000" x2="80222" y2="28000"/>
                        <a14:foregroundMark x1="80222" y1="28000" x2="80222" y2="28000"/>
                        <a14:foregroundMark x1="79556" y1="28000" x2="79556" y2="28000"/>
                        <a14:foregroundMark x1="80556" y1="32000" x2="80556" y2="32000"/>
                        <a14:foregroundMark x1="84444" y1="36000" x2="86111" y2="37500"/>
                        <a14:foregroundMark x1="86778" y1="39000" x2="87444" y2="43750"/>
                        <a14:foregroundMark x1="87444" y1="44500" x2="87444" y2="44500"/>
                        <a14:foregroundMark x1="87444" y1="46375" x2="87444" y2="46375"/>
                        <a14:foregroundMark x1="87444" y1="45625" x2="88111" y2="43375"/>
                        <a14:foregroundMark x1="88667" y1="39375" x2="88667" y2="39375"/>
                        <a14:foregroundMark x1="88667" y1="39000" x2="88667" y2="39000"/>
                        <a14:foregroundMark x1="88667" y1="34875" x2="88667" y2="34875"/>
                        <a14:foregroundMark x1="88667" y1="30875" x2="88667" y2="30875"/>
                        <a14:foregroundMark x1="88111" y1="30500" x2="88111" y2="30500"/>
                        <a14:foregroundMark x1="88111" y1="30500" x2="88111" y2="30500"/>
                        <a14:foregroundMark x1="87111" y1="28250" x2="83444" y2="28000"/>
                      </a14:backgroundRemoval>
                    </a14:imgEffect>
                  </a14:imgLayer>
                </a14:imgProps>
              </a:ext>
            </a:extLst>
          </a:blip>
          <a:stretch>
            <a:fillRect/>
          </a:stretch>
        </p:blipFill>
        <p:spPr>
          <a:xfrm>
            <a:off x="176168" y="163509"/>
            <a:ext cx="566344" cy="503417"/>
          </a:xfrm>
          <a:prstGeom prst="rect">
            <a:avLst/>
          </a:prstGeom>
        </p:spPr>
      </p:pic>
      <p:graphicFrame>
        <p:nvGraphicFramePr>
          <p:cNvPr id="2" name="Table 1">
            <a:extLst>
              <a:ext uri="{FF2B5EF4-FFF2-40B4-BE49-F238E27FC236}">
                <a16:creationId xmlns:a16="http://schemas.microsoft.com/office/drawing/2014/main" id="{AB2A98B8-83F9-9875-3ADC-2815D11D3B4B}"/>
              </a:ext>
            </a:extLst>
          </p:cNvPr>
          <p:cNvGraphicFramePr>
            <a:graphicFrameLocks noGrp="1"/>
          </p:cNvGraphicFramePr>
          <p:nvPr>
            <p:extLst>
              <p:ext uri="{D42A27DB-BD31-4B8C-83A1-F6EECF244321}">
                <p14:modId xmlns:p14="http://schemas.microsoft.com/office/powerpoint/2010/main" val="1775975656"/>
              </p:ext>
            </p:extLst>
          </p:nvPr>
        </p:nvGraphicFramePr>
        <p:xfrm>
          <a:off x="16778" y="23902"/>
          <a:ext cx="12175222" cy="6583680"/>
        </p:xfrm>
        <a:graphic>
          <a:graphicData uri="http://schemas.openxmlformats.org/drawingml/2006/table">
            <a:tbl>
              <a:tblPr firstRow="1" firstCol="1" bandRow="1"/>
              <a:tblGrid>
                <a:gridCol w="4219662">
                  <a:extLst>
                    <a:ext uri="{9D8B030D-6E8A-4147-A177-3AD203B41FA5}">
                      <a16:colId xmlns:a16="http://schemas.microsoft.com/office/drawing/2014/main" val="1489312848"/>
                    </a:ext>
                  </a:extLst>
                </a:gridCol>
                <a:gridCol w="4036507">
                  <a:extLst>
                    <a:ext uri="{9D8B030D-6E8A-4147-A177-3AD203B41FA5}">
                      <a16:colId xmlns:a16="http://schemas.microsoft.com/office/drawing/2014/main" val="2983545471"/>
                    </a:ext>
                  </a:extLst>
                </a:gridCol>
                <a:gridCol w="3919053">
                  <a:extLst>
                    <a:ext uri="{9D8B030D-6E8A-4147-A177-3AD203B41FA5}">
                      <a16:colId xmlns:a16="http://schemas.microsoft.com/office/drawing/2014/main" val="777301353"/>
                    </a:ext>
                  </a:extLst>
                </a:gridCol>
              </a:tblGrid>
              <a:tr h="0">
                <a:tc>
                  <a:txBody>
                    <a:bodyPr/>
                    <a:lstStyle/>
                    <a:p>
                      <a:pPr algn="ctr">
                        <a:lnSpc>
                          <a:spcPct val="150000"/>
                        </a:lnSpc>
                      </a:pPr>
                      <a:r>
                        <a:rPr lang="nl-NL" sz="24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2400" b="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50000"/>
                        </a:lnSpc>
                      </a:pPr>
                      <a:r>
                        <a:rPr lang="nl-NL" sz="24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1</a:t>
                      </a:r>
                      <a:endParaRPr lang="en-US" sz="2400" b="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50000"/>
                        </a:lnSpc>
                      </a:pPr>
                      <a:r>
                        <a:rPr lang="nl-NL" sz="24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2</a:t>
                      </a:r>
                      <a:endParaRPr lang="en-US" sz="2400" b="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865676790"/>
                  </a:ext>
                </a:extLst>
              </a:tr>
              <a:tr h="0">
                <a:tc>
                  <a:txBody>
                    <a:bodyPr/>
                    <a:lstStyle/>
                    <a:p>
                      <a:pPr algn="just">
                        <a:lnSpc>
                          <a:spcPct val="150000"/>
                        </a:lnSpc>
                      </a:pPr>
                      <a:endParaRPr lang="en-US" sz="2400" b="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50000"/>
                        </a:lnSpc>
                      </a:pPr>
                      <a:endParaRPr lang="en-US" sz="2400" b="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pPr>
                      <a:endParaRPr lang="en-US" sz="2400" b="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pPr>
                      <a:endParaRPr lang="en-US" sz="2400" b="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50000"/>
                        </a:lnSpc>
                      </a:pPr>
                      <a:endParaRPr lang="en-US" sz="2400" b="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12802230"/>
                  </a:ext>
                </a:extLst>
              </a:tr>
              <a:tr h="0">
                <a:tc>
                  <a:txBody>
                    <a:bodyPr/>
                    <a:lstStyle/>
                    <a:p>
                      <a:pPr algn="just">
                        <a:lnSpc>
                          <a:spcPct val="150000"/>
                        </a:lnSpc>
                      </a:pPr>
                      <a:endParaRPr lang="en-US" sz="2400" b="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pPr>
                      <a:endParaRPr lang="en-US" sz="2400" b="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pPr>
                      <a:endParaRPr lang="en-US" sz="2400" b="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50000"/>
                        </a:lnSpc>
                      </a:pPr>
                      <a:endParaRPr lang="en-US" sz="2400" b="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50000"/>
                        </a:lnSpc>
                      </a:pPr>
                      <a:endParaRPr lang="en-US" sz="2400" b="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867339351"/>
                  </a:ext>
                </a:extLst>
              </a:tr>
              <a:tr h="0">
                <a:tc>
                  <a:txBody>
                    <a:bodyPr/>
                    <a:lstStyle/>
                    <a:p>
                      <a:pPr algn="just">
                        <a:lnSpc>
                          <a:spcPct val="150000"/>
                        </a:lnSpc>
                      </a:pPr>
                      <a:endParaRPr lang="en-US" sz="2400" b="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pPr>
                      <a:endParaRPr lang="en-US" sz="2400" b="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pPr>
                      <a:endParaRPr lang="en-US" sz="2400" b="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pPr>
                      <a:endParaRPr lang="en-US" sz="2400" b="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pPr>
                      <a:endParaRPr lang="en-US" sz="2400" b="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50000"/>
                        </a:lnSpc>
                      </a:pPr>
                      <a:endParaRPr lang="en-US" sz="2400" b="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50000"/>
                        </a:lnSpc>
                      </a:pPr>
                      <a:endParaRPr lang="en-US" sz="2400" b="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pPr>
                      <a:endParaRPr lang="en-US" sz="2400" b="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pPr>
                      <a:endParaRPr lang="en-US" sz="2400" b="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pPr>
                      <a:endParaRPr lang="en-US" sz="2400" b="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601656256"/>
                  </a:ext>
                </a:extLst>
              </a:tr>
            </a:tbl>
          </a:graphicData>
        </a:graphic>
      </p:graphicFrame>
      <p:sp>
        <p:nvSpPr>
          <p:cNvPr id="3" name="TextBox 2">
            <a:extLst>
              <a:ext uri="{FF2B5EF4-FFF2-40B4-BE49-F238E27FC236}">
                <a16:creationId xmlns:a16="http://schemas.microsoft.com/office/drawing/2014/main" id="{6780F813-6442-4C95-1D1A-B5DAA022D8F5}"/>
              </a:ext>
            </a:extLst>
          </p:cNvPr>
          <p:cNvSpPr txBox="1"/>
          <p:nvPr/>
        </p:nvSpPr>
        <p:spPr>
          <a:xfrm>
            <a:off x="75502" y="574607"/>
            <a:ext cx="4077048" cy="1384995"/>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C676B95B-0E95-A26E-8472-0D0C23DF2D80}"/>
              </a:ext>
            </a:extLst>
          </p:cNvPr>
          <p:cNvSpPr txBox="1"/>
          <p:nvPr/>
        </p:nvSpPr>
        <p:spPr>
          <a:xfrm>
            <a:off x="4454554" y="666925"/>
            <a:ext cx="3706816" cy="954107"/>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gốc</a:t>
            </a:r>
            <a:endParaRPr lang="en-US" sz="2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298F2D6-A5A1-1E1D-6EB1-A033533B6D66}"/>
              </a:ext>
            </a:extLst>
          </p:cNvPr>
          <p:cNvSpPr txBox="1"/>
          <p:nvPr/>
        </p:nvSpPr>
        <p:spPr>
          <a:xfrm>
            <a:off x="8445475" y="666926"/>
            <a:ext cx="3570357" cy="954107"/>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gốc</a:t>
            </a:r>
            <a:endParaRPr lang="en-US"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D5D2694-CCAD-B32A-18A8-356F48F8755B}"/>
              </a:ext>
            </a:extLst>
          </p:cNvPr>
          <p:cNvSpPr txBox="1"/>
          <p:nvPr/>
        </p:nvSpPr>
        <p:spPr>
          <a:xfrm>
            <a:off x="16778" y="1983504"/>
            <a:ext cx="4135772" cy="1815882"/>
          </a:xfrm>
          <a:prstGeom prst="rect">
            <a:avLst/>
          </a:prstGeom>
          <a:noFill/>
        </p:spPr>
        <p:txBody>
          <a:bodyPr wrap="square" rtlCol="0">
            <a:spAutoFit/>
          </a:bodyPr>
          <a:lstStyle/>
          <a:p>
            <a:pPr algn="just"/>
            <a:r>
              <a:rPr lang="vi-VN" sz="2800" dirty="0">
                <a:latin typeface="Times New Roman" panose="02020603050405020304" pitchFamily="18" charset="0"/>
                <a:cs typeface="Times New Roman" panose="02020603050405020304" pitchFamily="18" charset="0"/>
              </a:rPr>
              <a:t>Văn bản tóm tắt có trình bày được những ý chính, những điểm quan trọng của văn bản gốc không?</a:t>
            </a:r>
          </a:p>
        </p:txBody>
      </p:sp>
      <p:sp>
        <p:nvSpPr>
          <p:cNvPr id="10" name="TextBox 9">
            <a:extLst>
              <a:ext uri="{FF2B5EF4-FFF2-40B4-BE49-F238E27FC236}">
                <a16:creationId xmlns:a16="http://schemas.microsoft.com/office/drawing/2014/main" id="{AC75F940-CD22-9558-50E0-FAF1FA2E1EDC}"/>
              </a:ext>
            </a:extLst>
          </p:cNvPr>
          <p:cNvSpPr txBox="1"/>
          <p:nvPr/>
        </p:nvSpPr>
        <p:spPr>
          <a:xfrm>
            <a:off x="4320330" y="2064637"/>
            <a:ext cx="3900881" cy="954107"/>
          </a:xfrm>
          <a:prstGeom prst="rect">
            <a:avLst/>
          </a:prstGeom>
          <a:noFill/>
        </p:spPr>
        <p:txBody>
          <a:bodyPr wrap="square" rtlCol="0">
            <a:spAutoFit/>
          </a:bodyPr>
          <a:lstStyle/>
          <a:p>
            <a:pPr algn="just"/>
            <a:r>
              <a:rPr lang="vi-VN" sz="2800" dirty="0">
                <a:latin typeface="Times New Roman" panose="02020603050405020304" pitchFamily="18" charset="0"/>
                <a:cs typeface="Times New Roman" panose="02020603050405020304" pitchFamily="18" charset="0"/>
              </a:rPr>
              <a:t>Trình bày được ý chính, điểm quan trọng</a:t>
            </a:r>
          </a:p>
        </p:txBody>
      </p:sp>
      <p:sp>
        <p:nvSpPr>
          <p:cNvPr id="11" name="TextBox 10">
            <a:extLst>
              <a:ext uri="{FF2B5EF4-FFF2-40B4-BE49-F238E27FC236}">
                <a16:creationId xmlns:a16="http://schemas.microsoft.com/office/drawing/2014/main" id="{DDCDEAAD-EF24-481E-AFDC-16C96E3B0AC2}"/>
              </a:ext>
            </a:extLst>
          </p:cNvPr>
          <p:cNvSpPr txBox="1"/>
          <p:nvPr/>
        </p:nvSpPr>
        <p:spPr>
          <a:xfrm>
            <a:off x="8407167" y="2146191"/>
            <a:ext cx="3598877" cy="954107"/>
          </a:xfrm>
          <a:prstGeom prst="rect">
            <a:avLst/>
          </a:prstGeom>
          <a:noFill/>
        </p:spPr>
        <p:txBody>
          <a:bodyPr wrap="square" rtlCol="0">
            <a:spAutoFit/>
          </a:bodyPr>
          <a:lstStyle/>
          <a:p>
            <a:pPr algn="just"/>
            <a:r>
              <a:rPr lang="vi-VN" sz="2800" dirty="0">
                <a:latin typeface="Times New Roman" panose="02020603050405020304" pitchFamily="18" charset="0"/>
                <a:cs typeface="Times New Roman" panose="02020603050405020304" pitchFamily="18" charset="0"/>
              </a:rPr>
              <a:t>Trình bày được ý chính, điểm quan trọng</a:t>
            </a:r>
          </a:p>
        </p:txBody>
      </p:sp>
      <p:sp>
        <p:nvSpPr>
          <p:cNvPr id="12" name="TextBox 11">
            <a:extLst>
              <a:ext uri="{FF2B5EF4-FFF2-40B4-BE49-F238E27FC236}">
                <a16:creationId xmlns:a16="http://schemas.microsoft.com/office/drawing/2014/main" id="{BEA34907-5EE5-5BA6-84FC-D26D7A0ACCD5}"/>
              </a:ext>
            </a:extLst>
          </p:cNvPr>
          <p:cNvSpPr txBox="1"/>
          <p:nvPr/>
        </p:nvSpPr>
        <p:spPr>
          <a:xfrm>
            <a:off x="33556" y="3799386"/>
            <a:ext cx="4135772" cy="1815882"/>
          </a:xfrm>
          <a:prstGeom prst="rect">
            <a:avLst/>
          </a:prstGeom>
          <a:noFill/>
        </p:spPr>
        <p:txBody>
          <a:bodyPr wrap="square" rtlCol="0">
            <a:spAutoFit/>
          </a:bodyPr>
          <a:lstStyle/>
          <a:p>
            <a:pPr algn="just"/>
            <a:r>
              <a:rPr lang="vi-VN" sz="2800" dirty="0">
                <a:latin typeface="Times New Roman" panose="02020603050405020304" pitchFamily="18" charset="0"/>
                <a:cs typeface="Times New Roman" panose="02020603050405020304" pitchFamily="18" charset="0"/>
              </a:rPr>
              <a:t>Liệt kê một số từ ngữ quan trọng của văn bản gốc được thể hiện trong văn bản tóm tắt</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C217DEC5-1B92-14C8-8A99-6D7744A299E4}"/>
              </a:ext>
            </a:extLst>
          </p:cNvPr>
          <p:cNvSpPr txBox="1"/>
          <p:nvPr/>
        </p:nvSpPr>
        <p:spPr>
          <a:xfrm>
            <a:off x="4186106" y="3661767"/>
            <a:ext cx="4035105" cy="2677656"/>
          </a:xfrm>
          <a:prstGeom prst="rect">
            <a:avLst/>
          </a:prstGeom>
          <a:noFill/>
        </p:spPr>
        <p:txBody>
          <a:bodyPr wrap="square" rtlCol="0">
            <a:spAutoFit/>
          </a:bodyPr>
          <a:lstStyle/>
          <a:p>
            <a:pPr algn="just"/>
            <a:r>
              <a:rPr lang="vi-VN" sz="2800" dirty="0">
                <a:latin typeface="Times New Roman" panose="02020603050405020304" pitchFamily="18" charset="0"/>
                <a:cs typeface="Times New Roman" panose="02020603050405020304" pitchFamily="18" charset="0"/>
              </a:rPr>
              <a:t>Hùng Vương thứ mười tám, Mị Nương, Sơn Tinh- chúa miền non cao, Thủy Tinh- chúa miền nước thẳm, cầu hôn, lễ vật, nổi giận...</a:t>
            </a:r>
          </a:p>
        </p:txBody>
      </p:sp>
      <p:sp>
        <p:nvSpPr>
          <p:cNvPr id="14" name="TextBox 13">
            <a:extLst>
              <a:ext uri="{FF2B5EF4-FFF2-40B4-BE49-F238E27FC236}">
                <a16:creationId xmlns:a16="http://schemas.microsoft.com/office/drawing/2014/main" id="{37F78CC8-AF57-7CC4-78F5-B2ADA1C1E845}"/>
              </a:ext>
            </a:extLst>
          </p:cNvPr>
          <p:cNvSpPr txBox="1"/>
          <p:nvPr/>
        </p:nvSpPr>
        <p:spPr>
          <a:xfrm>
            <a:off x="8266651" y="3770123"/>
            <a:ext cx="4035105" cy="2677656"/>
          </a:xfrm>
          <a:prstGeom prst="rect">
            <a:avLst/>
          </a:prstGeom>
          <a:noFill/>
        </p:spPr>
        <p:txBody>
          <a:bodyPr wrap="square" rtlCol="0">
            <a:spAutoFit/>
          </a:bodyPr>
          <a:lstStyle/>
          <a:p>
            <a:pPr algn="just"/>
            <a:r>
              <a:rPr lang="vi-VN" sz="2800" dirty="0">
                <a:latin typeface="Times New Roman" panose="02020603050405020304" pitchFamily="18" charset="0"/>
                <a:cs typeface="Times New Roman" panose="02020603050405020304" pitchFamily="18" charset="0"/>
              </a:rPr>
              <a:t>Hùng Vương thứ mười tám, Mị Nương, Sơn Tinh- chúa miền non cao, Thủy Tinh- chúa miền nước thẳm, cầu hôn, lễ vật, nổi giận...</a:t>
            </a:r>
          </a:p>
        </p:txBody>
      </p:sp>
    </p:spTree>
    <p:extLst>
      <p:ext uri="{BB962C8B-B14F-4D97-AF65-F5344CB8AC3E}">
        <p14:creationId xmlns:p14="http://schemas.microsoft.com/office/powerpoint/2010/main" val="76427010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500" fill="hold"/>
                                        <p:tgtEl>
                                          <p:spTgt spid="12"/>
                                        </p:tgtEl>
                                        <p:attrNameLst>
                                          <p:attrName>ppt_w</p:attrName>
                                        </p:attrNameLst>
                                      </p:cBhvr>
                                      <p:tavLst>
                                        <p:tav tm="0">
                                          <p:val>
                                            <p:fltVal val="0"/>
                                          </p:val>
                                        </p:tav>
                                        <p:tav tm="100000">
                                          <p:val>
                                            <p:strVal val="#ppt_w"/>
                                          </p:val>
                                        </p:tav>
                                      </p:tavLst>
                                    </p:anim>
                                    <p:anim calcmode="lin" valueType="num">
                                      <p:cBhvr>
                                        <p:cTn id="55" dur="500" fill="hold"/>
                                        <p:tgtEl>
                                          <p:spTgt spid="12"/>
                                        </p:tgtEl>
                                        <p:attrNameLst>
                                          <p:attrName>ppt_h</p:attrName>
                                        </p:attrNameLst>
                                      </p:cBhvr>
                                      <p:tavLst>
                                        <p:tav tm="0">
                                          <p:val>
                                            <p:fltVal val="0"/>
                                          </p:val>
                                        </p:tav>
                                        <p:tav tm="100000">
                                          <p:val>
                                            <p:strVal val="#ppt_h"/>
                                          </p:val>
                                        </p:tav>
                                      </p:tavLst>
                                    </p:anim>
                                    <p:animEffect transition="in" filter="fade">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ppt_w</p:attrName>
                                        </p:attrNameLst>
                                      </p:cBhvr>
                                      <p:tavLst>
                                        <p:tav tm="0">
                                          <p:val>
                                            <p:fltVal val="0"/>
                                          </p:val>
                                        </p:tav>
                                        <p:tav tm="100000">
                                          <p:val>
                                            <p:strVal val="#ppt_w"/>
                                          </p:val>
                                        </p:tav>
                                      </p:tavLst>
                                    </p:anim>
                                    <p:anim calcmode="lin" valueType="num">
                                      <p:cBhvr>
                                        <p:cTn id="69" dur="500" fill="hold"/>
                                        <p:tgtEl>
                                          <p:spTgt spid="14"/>
                                        </p:tgtEl>
                                        <p:attrNameLst>
                                          <p:attrName>ppt_h</p:attrName>
                                        </p:attrNameLst>
                                      </p:cBhvr>
                                      <p:tavLst>
                                        <p:tav tm="0">
                                          <p:val>
                                            <p:fltVal val="0"/>
                                          </p:val>
                                        </p:tav>
                                        <p:tav tm="100000">
                                          <p:val>
                                            <p:strVal val="#ppt_h"/>
                                          </p:val>
                                        </p:tav>
                                      </p:tavLst>
                                    </p:anim>
                                    <p:animEffect transition="in" filter="fade">
                                      <p:cBhvr>
                                        <p:cTn id="7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9" grpId="0"/>
      <p:bldP spid="10" grpId="0"/>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87B338-E083-00AC-0699-208AC2912BA0}"/>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2FFD21EB-1ADC-3783-2DF5-246EBBBE29A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375" b="96750" l="9667" r="90667">
                        <a14:foregroundMark x1="67111" y1="7375" x2="67111" y2="7375"/>
                        <a14:foregroundMark x1="66222" y1="7375" x2="66222" y2="7375"/>
                        <a14:foregroundMark x1="64556" y1="4750" x2="64556" y2="4750"/>
                        <a14:foregroundMark x1="64556" y1="4375" x2="64556" y2="4375"/>
                        <a14:foregroundMark x1="9667" y1="8875" x2="9667" y2="8875"/>
                        <a14:foregroundMark x1="10000" y1="11375" x2="10000" y2="11375"/>
                        <a14:foregroundMark x1="10000" y1="11375" x2="10000" y2="11375"/>
                        <a14:foregroundMark x1="61556" y1="79750" x2="61556" y2="79750"/>
                        <a14:foregroundMark x1="61556" y1="80125" x2="61556" y2="80125"/>
                        <a14:foregroundMark x1="62222" y1="78625" x2="62222" y2="78625"/>
                        <a14:foregroundMark x1="62889" y1="72000" x2="62889" y2="72000"/>
                        <a14:foregroundMark x1="63222" y1="62500" x2="63222" y2="62500"/>
                        <a14:foregroundMark x1="64222" y1="59500" x2="64222" y2="59500"/>
                        <a14:foregroundMark x1="64556" y1="57750" x2="64556" y2="57750"/>
                        <a14:foregroundMark x1="64556" y1="57750" x2="64556" y2="57750"/>
                        <a14:foregroundMark x1="66778" y1="57375" x2="66778" y2="57375"/>
                        <a14:foregroundMark x1="68444" y1="57375" x2="69444" y2="58500"/>
                        <a14:foregroundMark x1="70444" y1="62500" x2="70444" y2="62500"/>
                        <a14:foregroundMark x1="69111" y1="69125" x2="69111" y2="71375"/>
                        <a14:foregroundMark x1="67444" y1="75000" x2="67444" y2="75000"/>
                        <a14:foregroundMark x1="64889" y1="79750" x2="64889" y2="81625"/>
                        <a14:foregroundMark x1="64889" y1="83125" x2="64889" y2="84500"/>
                        <a14:foregroundMark x1="64556" y1="86750" x2="64556" y2="88625"/>
                        <a14:foregroundMark x1="64556" y1="88625" x2="64556" y2="88625"/>
                        <a14:foregroundMark x1="66222" y1="84500" x2="68444" y2="83875"/>
                        <a14:foregroundMark x1="71778" y1="76125" x2="74667" y2="68000"/>
                        <a14:foregroundMark x1="74667" y1="61000" x2="74667" y2="61000"/>
                        <a14:foregroundMark x1="76333" y1="62875" x2="79556" y2="73500"/>
                        <a14:foregroundMark x1="79556" y1="77250" x2="78556" y2="81250"/>
                        <a14:foregroundMark x1="74333" y1="87125" x2="74333" y2="87125"/>
                        <a14:foregroundMark x1="69444" y1="89750" x2="69444" y2="89750"/>
                        <a14:foregroundMark x1="66444" y1="88625" x2="66444" y2="88625"/>
                        <a14:foregroundMark x1="60889" y1="82375" x2="60889" y2="82375"/>
                        <a14:foregroundMark x1="54778" y1="75750" x2="54778" y2="75750"/>
                        <a14:foregroundMark x1="53111" y1="69500" x2="53111" y2="69500"/>
                        <a14:foregroundMark x1="52778" y1="66875" x2="52778" y2="66875"/>
                        <a14:foregroundMark x1="52778" y1="64750" x2="52778" y2="64750"/>
                        <a14:foregroundMark x1="52778" y1="62125" x2="54111" y2="61000"/>
                        <a14:foregroundMark x1="58667" y1="57000" x2="61222" y2="57000"/>
                        <a14:foregroundMark x1="65222" y1="57000" x2="68778" y2="56250"/>
                        <a14:foregroundMark x1="73667" y1="54000" x2="76667" y2="55500"/>
                        <a14:foregroundMark x1="82222" y1="53625" x2="84444" y2="53625"/>
                        <a14:foregroundMark x1="88111" y1="49250" x2="88111" y2="49250"/>
                        <a14:foregroundMark x1="88111" y1="47750" x2="88111" y2="47750"/>
                        <a14:foregroundMark x1="83111" y1="51875" x2="80222" y2="55500"/>
                        <a14:foregroundMark x1="60333" y1="56625" x2="60333" y2="56625"/>
                        <a14:foregroundMark x1="13556" y1="14375" x2="13556" y2="14375"/>
                        <a14:foregroundMark x1="13556" y1="15125" x2="13556" y2="15125"/>
                        <a14:foregroundMark x1="13222" y1="13625" x2="13222" y2="13625"/>
                        <a14:foregroundMark x1="12556" y1="12500" x2="12556" y2="12500"/>
                        <a14:foregroundMark x1="12556" y1="12125" x2="12556" y2="12125"/>
                        <a14:foregroundMark x1="13222" y1="12125" x2="14556" y2="12875"/>
                        <a14:foregroundMark x1="14889" y1="13250" x2="15889" y2="13625"/>
                        <a14:foregroundMark x1="16222" y1="14375" x2="16778" y2="16125"/>
                        <a14:foregroundMark x1="16778" y1="16125" x2="16778" y2="16125"/>
                        <a14:foregroundMark x1="62889" y1="8500" x2="62889" y2="8500"/>
                        <a14:foregroundMark x1="62889" y1="8500" x2="62889" y2="8500"/>
                        <a14:foregroundMark x1="62889" y1="7750" x2="62889" y2="7750"/>
                        <a14:foregroundMark x1="61889" y1="6250" x2="61889" y2="6250"/>
                        <a14:foregroundMark x1="60889" y1="5125" x2="60889" y2="5125"/>
                        <a14:foregroundMark x1="60889" y1="4750" x2="60889" y2="4750"/>
                        <a14:foregroundMark x1="57667" y1="71375" x2="57667" y2="71375"/>
                        <a14:foregroundMark x1="57667" y1="72000" x2="57667" y2="72000"/>
                        <a14:foregroundMark x1="57667" y1="77625" x2="57667" y2="77625"/>
                        <a14:foregroundMark x1="57333" y1="80125" x2="57333" y2="87125"/>
                        <a14:foregroundMark x1="52111" y1="52250" x2="52111" y2="52250"/>
                        <a14:foregroundMark x1="52111" y1="52250" x2="52111" y2="52250"/>
                        <a14:foregroundMark x1="52111" y1="53625" x2="52111" y2="53625"/>
                        <a14:foregroundMark x1="50778" y1="54375" x2="50111" y2="55875"/>
                        <a14:foregroundMark x1="49222" y1="56625" x2="49222" y2="56625"/>
                        <a14:foregroundMark x1="46556" y1="57750" x2="46556" y2="57750"/>
                        <a14:foregroundMark x1="48222" y1="62500" x2="53111" y2="72000"/>
                        <a14:foregroundMark x1="53444" y1="75000" x2="54111" y2="77250"/>
                        <a14:foregroundMark x1="56000" y1="83500" x2="60667" y2="92250"/>
                        <a14:foregroundMark x1="68778" y1="88625" x2="68778" y2="88625"/>
                        <a14:foregroundMark x1="72000" y1="79375" x2="72000" y2="79375"/>
                        <a14:foregroundMark x1="72000" y1="75375" x2="74333" y2="95250"/>
                        <a14:foregroundMark x1="66444" y1="93000" x2="66444" y2="93000"/>
                        <a14:foregroundMark x1="61222" y1="85625" x2="61222" y2="85625"/>
                        <a14:foregroundMark x1="61889" y1="72750" x2="61889" y2="72750"/>
                        <a14:foregroundMark x1="59000" y1="71750" x2="59000" y2="71750"/>
                        <a14:foregroundMark x1="58667" y1="71750" x2="59000" y2="76500"/>
                        <a14:foregroundMark x1="59000" y1="77250" x2="59000" y2="77250"/>
                        <a14:foregroundMark x1="57000" y1="80500" x2="57000" y2="80500"/>
                        <a14:foregroundMark x1="56667" y1="81625" x2="56667" y2="81625"/>
                        <a14:foregroundMark x1="72333" y1="54750" x2="73667" y2="54750"/>
                        <a14:foregroundMark x1="75000" y1="56250" x2="76667" y2="57750"/>
                        <a14:foregroundMark x1="79889" y1="54750" x2="81889" y2="55125"/>
                        <a14:foregroundMark x1="82556" y1="54750" x2="82556" y2="54750"/>
                        <a14:foregroundMark x1="86444" y1="48500" x2="86444" y2="48500"/>
                        <a14:foregroundMark x1="87778" y1="47375" x2="87778" y2="47375"/>
                        <a14:foregroundMark x1="89000" y1="46000" x2="81222" y2="52625"/>
                        <a14:foregroundMark x1="77889" y1="52625" x2="73667" y2="55875"/>
                        <a14:foregroundMark x1="57667" y1="55875" x2="54444" y2="57750"/>
                        <a14:foregroundMark x1="50444" y1="57750" x2="50444" y2="57750"/>
                        <a14:foregroundMark x1="43667" y1="58125" x2="43667" y2="58125"/>
                        <a14:foregroundMark x1="42000" y1="59250" x2="42000" y2="65125"/>
                        <a14:foregroundMark x1="42000" y1="65500" x2="41667" y2="68375"/>
                        <a14:foregroundMark x1="41333" y1="70625" x2="42667" y2="83500"/>
                        <a14:foregroundMark x1="42667" y1="84875" x2="44000" y2="86750"/>
                        <a14:foregroundMark x1="44000" y1="86750" x2="45556" y2="86750"/>
                        <a14:foregroundMark x1="48889" y1="81250" x2="49778" y2="81250"/>
                        <a14:foregroundMark x1="55333" y1="72750" x2="55333" y2="72750"/>
                        <a14:foregroundMark x1="59000" y1="67625" x2="63222" y2="78625"/>
                        <a14:foregroundMark x1="63556" y1="81250" x2="64889" y2="92625"/>
                        <a14:foregroundMark x1="64889" y1="93375" x2="65222" y2="95250"/>
                        <a14:foregroundMark x1="65222" y1="95625" x2="65222" y2="95625"/>
                        <a14:foregroundMark x1="61556" y1="90500" x2="61556" y2="90500"/>
                        <a14:foregroundMark x1="58667" y1="87875" x2="58667" y2="87875"/>
                        <a14:foregroundMark x1="56333" y1="86750" x2="54111" y2="94125"/>
                        <a14:foregroundMark x1="53444" y1="94500" x2="53444" y2="94500"/>
                        <a14:foregroundMark x1="51778" y1="93750" x2="37444" y2="68000"/>
                        <a14:foregroundMark x1="14222" y1="12875" x2="14222" y2="12875"/>
                        <a14:foregroundMark x1="14556" y1="12875" x2="14556" y2="12875"/>
                        <a14:foregroundMark x1="14889" y1="13250" x2="15222" y2="19500"/>
                        <a14:foregroundMark x1="14222" y1="16875" x2="14222" y2="13250"/>
                        <a14:foregroundMark x1="65222" y1="5500" x2="65222" y2="5500"/>
                        <a14:foregroundMark x1="65222" y1="5500" x2="65222" y2="5500"/>
                        <a14:foregroundMark x1="65222" y1="5500" x2="65222" y2="5500"/>
                        <a14:foregroundMark x1="50444" y1="59500" x2="50444" y2="59500"/>
                        <a14:foregroundMark x1="50778" y1="60625" x2="50778" y2="60625"/>
                        <a14:foregroundMark x1="54778" y1="59250" x2="56333" y2="59250"/>
                        <a14:foregroundMark x1="60333" y1="59250" x2="62222" y2="59500"/>
                        <a14:foregroundMark x1="66444" y1="59875" x2="68444" y2="61000"/>
                        <a14:foregroundMark x1="70778" y1="61750" x2="72000" y2="61750"/>
                        <a14:foregroundMark x1="73667" y1="61375" x2="75667" y2="62875"/>
                        <a14:foregroundMark x1="78222" y1="62875" x2="78222" y2="62875"/>
                        <a14:foregroundMark x1="81556" y1="58125" x2="81556" y2="58125"/>
                        <a14:foregroundMark x1="81556" y1="51125" x2="81556" y2="51125"/>
                        <a14:foregroundMark x1="81556" y1="50375" x2="83778" y2="50375"/>
                        <a14:foregroundMark x1="87778" y1="47750" x2="87778" y2="47750"/>
                        <a14:foregroundMark x1="90333" y1="42625" x2="90333" y2="42625"/>
                        <a14:foregroundMark x1="90667" y1="41500" x2="90667" y2="41500"/>
                        <a14:foregroundMark x1="89667" y1="44875" x2="86444" y2="48875"/>
                        <a14:foregroundMark x1="76667" y1="50375" x2="75000" y2="51500"/>
                        <a14:foregroundMark x1="65222" y1="52250" x2="60889" y2="52625"/>
                        <a14:foregroundMark x1="48889" y1="53250" x2="48889" y2="53250"/>
                        <a14:foregroundMark x1="46222" y1="53250" x2="46222" y2="53250"/>
                        <a14:foregroundMark x1="45889" y1="53250" x2="45889" y2="53250"/>
                        <a14:foregroundMark x1="46556" y1="53625" x2="47889" y2="54000"/>
                        <a14:foregroundMark x1="50444" y1="54000" x2="51778" y2="53625"/>
                        <a14:foregroundMark x1="52111" y1="53250" x2="52111" y2="53250"/>
                        <a14:foregroundMark x1="52111" y1="53250" x2="52111" y2="53250"/>
                        <a14:foregroundMark x1="52778" y1="53250" x2="52444" y2="54750"/>
                        <a14:foregroundMark x1="48556" y1="55875" x2="48556" y2="55875"/>
                        <a14:foregroundMark x1="48556" y1="55875" x2="47889" y2="59250"/>
                        <a14:foregroundMark x1="40667" y1="85250" x2="40667" y2="85250"/>
                        <a14:foregroundMark x1="38111" y1="81625" x2="38111" y2="81625"/>
                        <a14:foregroundMark x1="41333" y1="85625" x2="45222" y2="92625"/>
                        <a14:foregroundMark x1="45222" y1="92625" x2="45222" y2="92625"/>
                        <a14:foregroundMark x1="45889" y1="93375" x2="50111" y2="96750"/>
                        <a14:foregroundMark x1="53111" y1="96750" x2="54111" y2="96375"/>
                        <a14:foregroundMark x1="59000" y1="96000" x2="60333" y2="95625"/>
                        <a14:foregroundMark x1="65889" y1="51875" x2="65889" y2="51875"/>
                        <a14:foregroundMark x1="65222" y1="54750" x2="65222" y2="54750"/>
                        <a14:foregroundMark x1="64222" y1="55875" x2="64222" y2="55875"/>
                        <a14:foregroundMark x1="62222" y1="55875" x2="62222" y2="55875"/>
                        <a14:foregroundMark x1="58333" y1="55875" x2="58333" y2="55875"/>
                        <a14:foregroundMark x1="54444" y1="54000" x2="54444" y2="54000"/>
                        <a14:foregroundMark x1="53111" y1="53625" x2="53111" y2="53625"/>
                        <a14:foregroundMark x1="90333" y1="39375" x2="90333" y2="39375"/>
                        <a14:foregroundMark x1="90333" y1="39375" x2="90333" y2="39375"/>
                        <a14:foregroundMark x1="88444" y1="35250" x2="87111" y2="33125"/>
                        <a14:foregroundMark x1="86111" y1="31250" x2="86111" y2="31250"/>
                        <a14:foregroundMark x1="85778" y1="30875" x2="85778" y2="30875"/>
                        <a14:foregroundMark x1="84778" y1="29375" x2="82556" y2="28625"/>
                        <a14:foregroundMark x1="80222" y1="28000" x2="80222" y2="28000"/>
                        <a14:foregroundMark x1="80222" y1="28000" x2="80222" y2="28000"/>
                        <a14:foregroundMark x1="79556" y1="28000" x2="79556" y2="28000"/>
                        <a14:foregroundMark x1="80556" y1="32000" x2="80556" y2="32000"/>
                        <a14:foregroundMark x1="84444" y1="36000" x2="86111" y2="37500"/>
                        <a14:foregroundMark x1="86778" y1="39000" x2="87444" y2="43750"/>
                        <a14:foregroundMark x1="87444" y1="44500" x2="87444" y2="44500"/>
                        <a14:foregroundMark x1="87444" y1="46375" x2="87444" y2="46375"/>
                        <a14:foregroundMark x1="87444" y1="45625" x2="88111" y2="43375"/>
                        <a14:foregroundMark x1="88667" y1="39375" x2="88667" y2="39375"/>
                        <a14:foregroundMark x1="88667" y1="39000" x2="88667" y2="39000"/>
                        <a14:foregroundMark x1="88667" y1="34875" x2="88667" y2="34875"/>
                        <a14:foregroundMark x1="88667" y1="30875" x2="88667" y2="30875"/>
                        <a14:foregroundMark x1="88111" y1="30500" x2="88111" y2="30500"/>
                        <a14:foregroundMark x1="88111" y1="30500" x2="88111" y2="30500"/>
                        <a14:foregroundMark x1="87111" y1="28250" x2="83444" y2="28000"/>
                      </a14:backgroundRemoval>
                    </a14:imgEffect>
                  </a14:imgLayer>
                </a14:imgProps>
              </a:ext>
            </a:extLst>
          </a:blip>
          <a:stretch>
            <a:fillRect/>
          </a:stretch>
        </p:blipFill>
        <p:spPr>
          <a:xfrm>
            <a:off x="176168" y="163509"/>
            <a:ext cx="566344" cy="503417"/>
          </a:xfrm>
          <a:prstGeom prst="rect">
            <a:avLst/>
          </a:prstGeom>
        </p:spPr>
      </p:pic>
      <p:graphicFrame>
        <p:nvGraphicFramePr>
          <p:cNvPr id="2" name="Table 1">
            <a:extLst>
              <a:ext uri="{FF2B5EF4-FFF2-40B4-BE49-F238E27FC236}">
                <a16:creationId xmlns:a16="http://schemas.microsoft.com/office/drawing/2014/main" id="{AB2A98B8-83F9-9875-3ADC-2815D11D3B4B}"/>
              </a:ext>
            </a:extLst>
          </p:cNvPr>
          <p:cNvGraphicFramePr>
            <a:graphicFrameLocks noGrp="1"/>
          </p:cNvGraphicFramePr>
          <p:nvPr/>
        </p:nvGraphicFramePr>
        <p:xfrm>
          <a:off x="742512" y="1589028"/>
          <a:ext cx="11035632" cy="2468880"/>
        </p:xfrm>
        <a:graphic>
          <a:graphicData uri="http://schemas.openxmlformats.org/drawingml/2006/table">
            <a:tbl>
              <a:tblPr firstRow="1" firstCol="1" bandRow="1"/>
              <a:tblGrid>
                <a:gridCol w="3824705">
                  <a:extLst>
                    <a:ext uri="{9D8B030D-6E8A-4147-A177-3AD203B41FA5}">
                      <a16:colId xmlns:a16="http://schemas.microsoft.com/office/drawing/2014/main" val="1489312848"/>
                    </a:ext>
                  </a:extLst>
                </a:gridCol>
                <a:gridCol w="3658694">
                  <a:extLst>
                    <a:ext uri="{9D8B030D-6E8A-4147-A177-3AD203B41FA5}">
                      <a16:colId xmlns:a16="http://schemas.microsoft.com/office/drawing/2014/main" val="2983545471"/>
                    </a:ext>
                  </a:extLst>
                </a:gridCol>
                <a:gridCol w="3552233">
                  <a:extLst>
                    <a:ext uri="{9D8B030D-6E8A-4147-A177-3AD203B41FA5}">
                      <a16:colId xmlns:a16="http://schemas.microsoft.com/office/drawing/2014/main" val="777301353"/>
                    </a:ext>
                  </a:extLst>
                </a:gridCol>
              </a:tblGrid>
              <a:tr h="0">
                <a:tc>
                  <a:txBody>
                    <a:bodyPr/>
                    <a:lstStyle/>
                    <a:p>
                      <a:pPr algn="ctr">
                        <a:lnSpc>
                          <a:spcPct val="150000"/>
                        </a:lnSpc>
                      </a:pPr>
                      <a:r>
                        <a:rPr lang="nl-NL"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36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50000"/>
                        </a:lnSpc>
                      </a:pPr>
                      <a:r>
                        <a:rPr lang="nl-NL"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1</a:t>
                      </a:r>
                      <a:endParaRPr lang="en-US" sz="36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50000"/>
                        </a:lnSpc>
                      </a:pPr>
                      <a:r>
                        <a:rPr lang="nl-NL"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2</a:t>
                      </a:r>
                      <a:endParaRPr lang="en-US" sz="36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865676790"/>
                  </a:ext>
                </a:extLst>
              </a:tr>
              <a:tr h="0">
                <a:tc>
                  <a:txBody>
                    <a:bodyPr/>
                    <a:lstStyle/>
                    <a:p>
                      <a:pPr algn="just">
                        <a:lnSpc>
                          <a:spcPct val="150000"/>
                        </a:lnSpc>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50000"/>
                        </a:lnSpc>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50000"/>
                        </a:lnSpc>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12802230"/>
                  </a:ext>
                </a:extLst>
              </a:tr>
            </a:tbl>
          </a:graphicData>
        </a:graphic>
      </p:graphicFrame>
      <p:sp>
        <p:nvSpPr>
          <p:cNvPr id="3" name="TextBox 2">
            <a:extLst>
              <a:ext uri="{FF2B5EF4-FFF2-40B4-BE49-F238E27FC236}">
                <a16:creationId xmlns:a16="http://schemas.microsoft.com/office/drawing/2014/main" id="{6780F813-6442-4C95-1D1A-B5DAA022D8F5}"/>
              </a:ext>
            </a:extLst>
          </p:cNvPr>
          <p:cNvSpPr txBox="1"/>
          <p:nvPr/>
        </p:nvSpPr>
        <p:spPr>
          <a:xfrm>
            <a:off x="1036324" y="2380669"/>
            <a:ext cx="306254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Nhận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xét</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độ</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dài</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VB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tóm</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tắt</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a:t>
            </a:r>
          </a:p>
        </p:txBody>
      </p:sp>
      <p:sp>
        <p:nvSpPr>
          <p:cNvPr id="6" name="TextBox 5">
            <a:extLst>
              <a:ext uri="{FF2B5EF4-FFF2-40B4-BE49-F238E27FC236}">
                <a16:creationId xmlns:a16="http://schemas.microsoft.com/office/drawing/2014/main" id="{C676B95B-0E95-A26E-8472-0D0C23DF2D80}"/>
              </a:ext>
            </a:extLst>
          </p:cNvPr>
          <p:cNvSpPr txBox="1"/>
          <p:nvPr/>
        </p:nvSpPr>
        <p:spPr>
          <a:xfrm>
            <a:off x="4984461" y="2596114"/>
            <a:ext cx="2984802"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Ngắn hơn, có 4 câu</a:t>
            </a:r>
          </a:p>
        </p:txBody>
      </p:sp>
      <p:sp>
        <p:nvSpPr>
          <p:cNvPr id="7" name="TextBox 6">
            <a:extLst>
              <a:ext uri="{FF2B5EF4-FFF2-40B4-BE49-F238E27FC236}">
                <a16:creationId xmlns:a16="http://schemas.microsoft.com/office/drawing/2014/main" id="{B298F2D6-A5A1-1E1D-6EB1-A033533B6D66}"/>
              </a:ext>
            </a:extLst>
          </p:cNvPr>
          <p:cNvSpPr txBox="1"/>
          <p:nvPr/>
        </p:nvSpPr>
        <p:spPr>
          <a:xfrm>
            <a:off x="8512586" y="2596114"/>
            <a:ext cx="3148112"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Dài hơn, có 12 câu</a:t>
            </a:r>
          </a:p>
        </p:txBody>
      </p:sp>
    </p:spTree>
    <p:extLst>
      <p:ext uri="{BB962C8B-B14F-4D97-AF65-F5344CB8AC3E}">
        <p14:creationId xmlns:p14="http://schemas.microsoft.com/office/powerpoint/2010/main" val="330441975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87B338-E083-00AC-0699-208AC2912BA0}"/>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2FFD21EB-1ADC-3783-2DF5-246EBBBE29A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375" b="96750" l="9667" r="90667">
                        <a14:foregroundMark x1="67111" y1="7375" x2="67111" y2="7375"/>
                        <a14:foregroundMark x1="66222" y1="7375" x2="66222" y2="7375"/>
                        <a14:foregroundMark x1="64556" y1="4750" x2="64556" y2="4750"/>
                        <a14:foregroundMark x1="64556" y1="4375" x2="64556" y2="4375"/>
                        <a14:foregroundMark x1="9667" y1="8875" x2="9667" y2="8875"/>
                        <a14:foregroundMark x1="10000" y1="11375" x2="10000" y2="11375"/>
                        <a14:foregroundMark x1="10000" y1="11375" x2="10000" y2="11375"/>
                        <a14:foregroundMark x1="61556" y1="79750" x2="61556" y2="79750"/>
                        <a14:foregroundMark x1="61556" y1="80125" x2="61556" y2="80125"/>
                        <a14:foregroundMark x1="62222" y1="78625" x2="62222" y2="78625"/>
                        <a14:foregroundMark x1="62889" y1="72000" x2="62889" y2="72000"/>
                        <a14:foregroundMark x1="63222" y1="62500" x2="63222" y2="62500"/>
                        <a14:foregroundMark x1="64222" y1="59500" x2="64222" y2="59500"/>
                        <a14:foregroundMark x1="64556" y1="57750" x2="64556" y2="57750"/>
                        <a14:foregroundMark x1="64556" y1="57750" x2="64556" y2="57750"/>
                        <a14:foregroundMark x1="66778" y1="57375" x2="66778" y2="57375"/>
                        <a14:foregroundMark x1="68444" y1="57375" x2="69444" y2="58500"/>
                        <a14:foregroundMark x1="70444" y1="62500" x2="70444" y2="62500"/>
                        <a14:foregroundMark x1="69111" y1="69125" x2="69111" y2="71375"/>
                        <a14:foregroundMark x1="67444" y1="75000" x2="67444" y2="75000"/>
                        <a14:foregroundMark x1="64889" y1="79750" x2="64889" y2="81625"/>
                        <a14:foregroundMark x1="64889" y1="83125" x2="64889" y2="84500"/>
                        <a14:foregroundMark x1="64556" y1="86750" x2="64556" y2="88625"/>
                        <a14:foregroundMark x1="64556" y1="88625" x2="64556" y2="88625"/>
                        <a14:foregroundMark x1="66222" y1="84500" x2="68444" y2="83875"/>
                        <a14:foregroundMark x1="71778" y1="76125" x2="74667" y2="68000"/>
                        <a14:foregroundMark x1="74667" y1="61000" x2="74667" y2="61000"/>
                        <a14:foregroundMark x1="76333" y1="62875" x2="79556" y2="73500"/>
                        <a14:foregroundMark x1="79556" y1="77250" x2="78556" y2="81250"/>
                        <a14:foregroundMark x1="74333" y1="87125" x2="74333" y2="87125"/>
                        <a14:foregroundMark x1="69444" y1="89750" x2="69444" y2="89750"/>
                        <a14:foregroundMark x1="66444" y1="88625" x2="66444" y2="88625"/>
                        <a14:foregroundMark x1="60889" y1="82375" x2="60889" y2="82375"/>
                        <a14:foregroundMark x1="54778" y1="75750" x2="54778" y2="75750"/>
                        <a14:foregroundMark x1="53111" y1="69500" x2="53111" y2="69500"/>
                        <a14:foregroundMark x1="52778" y1="66875" x2="52778" y2="66875"/>
                        <a14:foregroundMark x1="52778" y1="64750" x2="52778" y2="64750"/>
                        <a14:foregroundMark x1="52778" y1="62125" x2="54111" y2="61000"/>
                        <a14:foregroundMark x1="58667" y1="57000" x2="61222" y2="57000"/>
                        <a14:foregroundMark x1="65222" y1="57000" x2="68778" y2="56250"/>
                        <a14:foregroundMark x1="73667" y1="54000" x2="76667" y2="55500"/>
                        <a14:foregroundMark x1="82222" y1="53625" x2="84444" y2="53625"/>
                        <a14:foregroundMark x1="88111" y1="49250" x2="88111" y2="49250"/>
                        <a14:foregroundMark x1="88111" y1="47750" x2="88111" y2="47750"/>
                        <a14:foregroundMark x1="83111" y1="51875" x2="80222" y2="55500"/>
                        <a14:foregroundMark x1="60333" y1="56625" x2="60333" y2="56625"/>
                        <a14:foregroundMark x1="13556" y1="14375" x2="13556" y2="14375"/>
                        <a14:foregroundMark x1="13556" y1="15125" x2="13556" y2="15125"/>
                        <a14:foregroundMark x1="13222" y1="13625" x2="13222" y2="13625"/>
                        <a14:foregroundMark x1="12556" y1="12500" x2="12556" y2="12500"/>
                        <a14:foregroundMark x1="12556" y1="12125" x2="12556" y2="12125"/>
                        <a14:foregroundMark x1="13222" y1="12125" x2="14556" y2="12875"/>
                        <a14:foregroundMark x1="14889" y1="13250" x2="15889" y2="13625"/>
                        <a14:foregroundMark x1="16222" y1="14375" x2="16778" y2="16125"/>
                        <a14:foregroundMark x1="16778" y1="16125" x2="16778" y2="16125"/>
                        <a14:foregroundMark x1="62889" y1="8500" x2="62889" y2="8500"/>
                        <a14:foregroundMark x1="62889" y1="8500" x2="62889" y2="8500"/>
                        <a14:foregroundMark x1="62889" y1="7750" x2="62889" y2="7750"/>
                        <a14:foregroundMark x1="61889" y1="6250" x2="61889" y2="6250"/>
                        <a14:foregroundMark x1="60889" y1="5125" x2="60889" y2="5125"/>
                        <a14:foregroundMark x1="60889" y1="4750" x2="60889" y2="4750"/>
                        <a14:foregroundMark x1="57667" y1="71375" x2="57667" y2="71375"/>
                        <a14:foregroundMark x1="57667" y1="72000" x2="57667" y2="72000"/>
                        <a14:foregroundMark x1="57667" y1="77625" x2="57667" y2="77625"/>
                        <a14:foregroundMark x1="57333" y1="80125" x2="57333" y2="87125"/>
                        <a14:foregroundMark x1="52111" y1="52250" x2="52111" y2="52250"/>
                        <a14:foregroundMark x1="52111" y1="52250" x2="52111" y2="52250"/>
                        <a14:foregroundMark x1="52111" y1="53625" x2="52111" y2="53625"/>
                        <a14:foregroundMark x1="50778" y1="54375" x2="50111" y2="55875"/>
                        <a14:foregroundMark x1="49222" y1="56625" x2="49222" y2="56625"/>
                        <a14:foregroundMark x1="46556" y1="57750" x2="46556" y2="57750"/>
                        <a14:foregroundMark x1="48222" y1="62500" x2="53111" y2="72000"/>
                        <a14:foregroundMark x1="53444" y1="75000" x2="54111" y2="77250"/>
                        <a14:foregroundMark x1="56000" y1="83500" x2="60667" y2="92250"/>
                        <a14:foregroundMark x1="68778" y1="88625" x2="68778" y2="88625"/>
                        <a14:foregroundMark x1="72000" y1="79375" x2="72000" y2="79375"/>
                        <a14:foregroundMark x1="72000" y1="75375" x2="74333" y2="95250"/>
                        <a14:foregroundMark x1="66444" y1="93000" x2="66444" y2="93000"/>
                        <a14:foregroundMark x1="61222" y1="85625" x2="61222" y2="85625"/>
                        <a14:foregroundMark x1="61889" y1="72750" x2="61889" y2="72750"/>
                        <a14:foregroundMark x1="59000" y1="71750" x2="59000" y2="71750"/>
                        <a14:foregroundMark x1="58667" y1="71750" x2="59000" y2="76500"/>
                        <a14:foregroundMark x1="59000" y1="77250" x2="59000" y2="77250"/>
                        <a14:foregroundMark x1="57000" y1="80500" x2="57000" y2="80500"/>
                        <a14:foregroundMark x1="56667" y1="81625" x2="56667" y2="81625"/>
                        <a14:foregroundMark x1="72333" y1="54750" x2="73667" y2="54750"/>
                        <a14:foregroundMark x1="75000" y1="56250" x2="76667" y2="57750"/>
                        <a14:foregroundMark x1="79889" y1="54750" x2="81889" y2="55125"/>
                        <a14:foregroundMark x1="82556" y1="54750" x2="82556" y2="54750"/>
                        <a14:foregroundMark x1="86444" y1="48500" x2="86444" y2="48500"/>
                        <a14:foregroundMark x1="87778" y1="47375" x2="87778" y2="47375"/>
                        <a14:foregroundMark x1="89000" y1="46000" x2="81222" y2="52625"/>
                        <a14:foregroundMark x1="77889" y1="52625" x2="73667" y2="55875"/>
                        <a14:foregroundMark x1="57667" y1="55875" x2="54444" y2="57750"/>
                        <a14:foregroundMark x1="50444" y1="57750" x2="50444" y2="57750"/>
                        <a14:foregroundMark x1="43667" y1="58125" x2="43667" y2="58125"/>
                        <a14:foregroundMark x1="42000" y1="59250" x2="42000" y2="65125"/>
                        <a14:foregroundMark x1="42000" y1="65500" x2="41667" y2="68375"/>
                        <a14:foregroundMark x1="41333" y1="70625" x2="42667" y2="83500"/>
                        <a14:foregroundMark x1="42667" y1="84875" x2="44000" y2="86750"/>
                        <a14:foregroundMark x1="44000" y1="86750" x2="45556" y2="86750"/>
                        <a14:foregroundMark x1="48889" y1="81250" x2="49778" y2="81250"/>
                        <a14:foregroundMark x1="55333" y1="72750" x2="55333" y2="72750"/>
                        <a14:foregroundMark x1="59000" y1="67625" x2="63222" y2="78625"/>
                        <a14:foregroundMark x1="63556" y1="81250" x2="64889" y2="92625"/>
                        <a14:foregroundMark x1="64889" y1="93375" x2="65222" y2="95250"/>
                        <a14:foregroundMark x1="65222" y1="95625" x2="65222" y2="95625"/>
                        <a14:foregroundMark x1="61556" y1="90500" x2="61556" y2="90500"/>
                        <a14:foregroundMark x1="58667" y1="87875" x2="58667" y2="87875"/>
                        <a14:foregroundMark x1="56333" y1="86750" x2="54111" y2="94125"/>
                        <a14:foregroundMark x1="53444" y1="94500" x2="53444" y2="94500"/>
                        <a14:foregroundMark x1="51778" y1="93750" x2="37444" y2="68000"/>
                        <a14:foregroundMark x1="14222" y1="12875" x2="14222" y2="12875"/>
                        <a14:foregroundMark x1="14556" y1="12875" x2="14556" y2="12875"/>
                        <a14:foregroundMark x1="14889" y1="13250" x2="15222" y2="19500"/>
                        <a14:foregroundMark x1="14222" y1="16875" x2="14222" y2="13250"/>
                        <a14:foregroundMark x1="65222" y1="5500" x2="65222" y2="5500"/>
                        <a14:foregroundMark x1="65222" y1="5500" x2="65222" y2="5500"/>
                        <a14:foregroundMark x1="65222" y1="5500" x2="65222" y2="5500"/>
                        <a14:foregroundMark x1="50444" y1="59500" x2="50444" y2="59500"/>
                        <a14:foregroundMark x1="50778" y1="60625" x2="50778" y2="60625"/>
                        <a14:foregroundMark x1="54778" y1="59250" x2="56333" y2="59250"/>
                        <a14:foregroundMark x1="60333" y1="59250" x2="62222" y2="59500"/>
                        <a14:foregroundMark x1="66444" y1="59875" x2="68444" y2="61000"/>
                        <a14:foregroundMark x1="70778" y1="61750" x2="72000" y2="61750"/>
                        <a14:foregroundMark x1="73667" y1="61375" x2="75667" y2="62875"/>
                        <a14:foregroundMark x1="78222" y1="62875" x2="78222" y2="62875"/>
                        <a14:foregroundMark x1="81556" y1="58125" x2="81556" y2="58125"/>
                        <a14:foregroundMark x1="81556" y1="51125" x2="81556" y2="51125"/>
                        <a14:foregroundMark x1="81556" y1="50375" x2="83778" y2="50375"/>
                        <a14:foregroundMark x1="87778" y1="47750" x2="87778" y2="47750"/>
                        <a14:foregroundMark x1="90333" y1="42625" x2="90333" y2="42625"/>
                        <a14:foregroundMark x1="90667" y1="41500" x2="90667" y2="41500"/>
                        <a14:foregroundMark x1="89667" y1="44875" x2="86444" y2="48875"/>
                        <a14:foregroundMark x1="76667" y1="50375" x2="75000" y2="51500"/>
                        <a14:foregroundMark x1="65222" y1="52250" x2="60889" y2="52625"/>
                        <a14:foregroundMark x1="48889" y1="53250" x2="48889" y2="53250"/>
                        <a14:foregroundMark x1="46222" y1="53250" x2="46222" y2="53250"/>
                        <a14:foregroundMark x1="45889" y1="53250" x2="45889" y2="53250"/>
                        <a14:foregroundMark x1="46556" y1="53625" x2="47889" y2="54000"/>
                        <a14:foregroundMark x1="50444" y1="54000" x2="51778" y2="53625"/>
                        <a14:foregroundMark x1="52111" y1="53250" x2="52111" y2="53250"/>
                        <a14:foregroundMark x1="52111" y1="53250" x2="52111" y2="53250"/>
                        <a14:foregroundMark x1="52778" y1="53250" x2="52444" y2="54750"/>
                        <a14:foregroundMark x1="48556" y1="55875" x2="48556" y2="55875"/>
                        <a14:foregroundMark x1="48556" y1="55875" x2="47889" y2="59250"/>
                        <a14:foregroundMark x1="40667" y1="85250" x2="40667" y2="85250"/>
                        <a14:foregroundMark x1="38111" y1="81625" x2="38111" y2="81625"/>
                        <a14:foregroundMark x1="41333" y1="85625" x2="45222" y2="92625"/>
                        <a14:foregroundMark x1="45222" y1="92625" x2="45222" y2="92625"/>
                        <a14:foregroundMark x1="45889" y1="93375" x2="50111" y2="96750"/>
                        <a14:foregroundMark x1="53111" y1="96750" x2="54111" y2="96375"/>
                        <a14:foregroundMark x1="59000" y1="96000" x2="60333" y2="95625"/>
                        <a14:foregroundMark x1="65889" y1="51875" x2="65889" y2="51875"/>
                        <a14:foregroundMark x1="65222" y1="54750" x2="65222" y2="54750"/>
                        <a14:foregroundMark x1="64222" y1="55875" x2="64222" y2="55875"/>
                        <a14:foregroundMark x1="62222" y1="55875" x2="62222" y2="55875"/>
                        <a14:foregroundMark x1="58333" y1="55875" x2="58333" y2="55875"/>
                        <a14:foregroundMark x1="54444" y1="54000" x2="54444" y2="54000"/>
                        <a14:foregroundMark x1="53111" y1="53625" x2="53111" y2="53625"/>
                        <a14:foregroundMark x1="90333" y1="39375" x2="90333" y2="39375"/>
                        <a14:foregroundMark x1="90333" y1="39375" x2="90333" y2="39375"/>
                        <a14:foregroundMark x1="88444" y1="35250" x2="87111" y2="33125"/>
                        <a14:foregroundMark x1="86111" y1="31250" x2="86111" y2="31250"/>
                        <a14:foregroundMark x1="85778" y1="30875" x2="85778" y2="30875"/>
                        <a14:foregroundMark x1="84778" y1="29375" x2="82556" y2="28625"/>
                        <a14:foregroundMark x1="80222" y1="28000" x2="80222" y2="28000"/>
                        <a14:foregroundMark x1="80222" y1="28000" x2="80222" y2="28000"/>
                        <a14:foregroundMark x1="79556" y1="28000" x2="79556" y2="28000"/>
                        <a14:foregroundMark x1="80556" y1="32000" x2="80556" y2="32000"/>
                        <a14:foregroundMark x1="84444" y1="36000" x2="86111" y2="37500"/>
                        <a14:foregroundMark x1="86778" y1="39000" x2="87444" y2="43750"/>
                        <a14:foregroundMark x1="87444" y1="44500" x2="87444" y2="44500"/>
                        <a14:foregroundMark x1="87444" y1="46375" x2="87444" y2="46375"/>
                        <a14:foregroundMark x1="87444" y1="45625" x2="88111" y2="43375"/>
                        <a14:foregroundMark x1="88667" y1="39375" x2="88667" y2="39375"/>
                        <a14:foregroundMark x1="88667" y1="39000" x2="88667" y2="39000"/>
                        <a14:foregroundMark x1="88667" y1="34875" x2="88667" y2="34875"/>
                        <a14:foregroundMark x1="88667" y1="30875" x2="88667" y2="30875"/>
                        <a14:foregroundMark x1="88111" y1="30500" x2="88111" y2="30500"/>
                        <a14:foregroundMark x1="88111" y1="30500" x2="88111" y2="30500"/>
                        <a14:foregroundMark x1="87111" y1="28250" x2="83444" y2="28000"/>
                      </a14:backgroundRemoval>
                    </a14:imgEffect>
                  </a14:imgLayer>
                </a14:imgProps>
              </a:ext>
            </a:extLst>
          </a:blip>
          <a:stretch>
            <a:fillRect/>
          </a:stretch>
        </p:blipFill>
        <p:spPr>
          <a:xfrm>
            <a:off x="176168" y="163509"/>
            <a:ext cx="566344" cy="503417"/>
          </a:xfrm>
          <a:prstGeom prst="rect">
            <a:avLst/>
          </a:prstGeom>
        </p:spPr>
      </p:pic>
      <p:graphicFrame>
        <p:nvGraphicFramePr>
          <p:cNvPr id="2" name="Table 1">
            <a:extLst>
              <a:ext uri="{FF2B5EF4-FFF2-40B4-BE49-F238E27FC236}">
                <a16:creationId xmlns:a16="http://schemas.microsoft.com/office/drawing/2014/main" id="{AB2A98B8-83F9-9875-3ADC-2815D11D3B4B}"/>
              </a:ext>
            </a:extLst>
          </p:cNvPr>
          <p:cNvGraphicFramePr>
            <a:graphicFrameLocks noGrp="1"/>
          </p:cNvGraphicFramePr>
          <p:nvPr/>
        </p:nvGraphicFramePr>
        <p:xfrm>
          <a:off x="1" y="23902"/>
          <a:ext cx="12191999" cy="7132320"/>
        </p:xfrm>
        <a:graphic>
          <a:graphicData uri="http://schemas.openxmlformats.org/drawingml/2006/table">
            <a:tbl>
              <a:tblPr firstRow="1" firstCol="1" bandRow="1"/>
              <a:tblGrid>
                <a:gridCol w="4671905">
                  <a:extLst>
                    <a:ext uri="{9D8B030D-6E8A-4147-A177-3AD203B41FA5}">
                      <a16:colId xmlns:a16="http://schemas.microsoft.com/office/drawing/2014/main" val="1489312848"/>
                    </a:ext>
                  </a:extLst>
                </a:gridCol>
                <a:gridCol w="3601041">
                  <a:extLst>
                    <a:ext uri="{9D8B030D-6E8A-4147-A177-3AD203B41FA5}">
                      <a16:colId xmlns:a16="http://schemas.microsoft.com/office/drawing/2014/main" val="2983545471"/>
                    </a:ext>
                  </a:extLst>
                </a:gridCol>
                <a:gridCol w="3919053">
                  <a:extLst>
                    <a:ext uri="{9D8B030D-6E8A-4147-A177-3AD203B41FA5}">
                      <a16:colId xmlns:a16="http://schemas.microsoft.com/office/drawing/2014/main" val="777301353"/>
                    </a:ext>
                  </a:extLst>
                </a:gridCol>
              </a:tblGrid>
              <a:tr h="0">
                <a:tc>
                  <a:txBody>
                    <a:bodyPr/>
                    <a:lstStyle/>
                    <a:p>
                      <a:pPr algn="ctr">
                        <a:lnSpc>
                          <a:spcPct val="150000"/>
                        </a:lnSpc>
                      </a:pPr>
                      <a:r>
                        <a:rPr lang="nl-NL"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50000"/>
                        </a:lnSpc>
                      </a:pPr>
                      <a:r>
                        <a:rPr lang="nl-NL"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1</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50000"/>
                        </a:lnSpc>
                      </a:pPr>
                      <a:r>
                        <a:rPr lang="nl-NL"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2</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865676790"/>
                  </a:ext>
                </a:extLst>
              </a:tr>
              <a:tr h="0">
                <a:tc>
                  <a:txBody>
                    <a:bodyPr/>
                    <a:lstStyle/>
                    <a:p>
                      <a:pPr algn="just">
                        <a:lnSpc>
                          <a:spcPct val="150000"/>
                        </a:lnSpc>
                      </a:pPr>
                      <a:r>
                        <a:rPr lang="nl-N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tóm tắt có trung thành với nội dung của văn bản gốc không?</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50000"/>
                        </a:lnSpc>
                      </a:pPr>
                      <a:r>
                        <a:rPr lang="nl-N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 thành với văn bản gốc</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50000"/>
                        </a:lnSpc>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 thành với văn bản gốc</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12802230"/>
                  </a:ext>
                </a:extLst>
              </a:tr>
              <a:tr h="0">
                <a:tc>
                  <a:txBody>
                    <a:bodyPr/>
                    <a:lstStyle/>
                    <a:p>
                      <a:pPr algn="just">
                        <a:lnSpc>
                          <a:spcPct val="150000"/>
                        </a:lnSpc>
                      </a:pPr>
                      <a:r>
                        <a:rPr lang="nl-N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tóm tắt có trình bày được những ý chính, những điểm quan trọng của văn bản gốc không?</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50000"/>
                        </a:lnSpc>
                      </a:pPr>
                      <a:r>
                        <a:rPr lang="nl-N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 bày được ý chính, điểm quan trọng</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50000"/>
                        </a:lnSpc>
                      </a:pPr>
                      <a:r>
                        <a:rPr lang="nl-N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 bày được ý chính, điểm quan trọng</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867339351"/>
                  </a:ext>
                </a:extLst>
              </a:tr>
              <a:tr h="0">
                <a:tc>
                  <a:txBody>
                    <a:bodyPr/>
                    <a:lstStyle/>
                    <a:p>
                      <a:pPr algn="just">
                        <a:lnSpc>
                          <a:spcPct val="150000"/>
                        </a:lnSpc>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Liệt kê một số từ ngữ quan trọng của văn bản gốc được thể hiện trong văn bản tóm tắt</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50000"/>
                        </a:lnSpc>
                      </a:pPr>
                      <a:r>
                        <a:rPr lang="nl-N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Hùng Vương thứ mười tám, Mị Nương, Sơn Tinh- chúa miền non cao, Thủy Tinh- chúa miền nước thẳm, cầu hôn, lễ vật, nổi giận...</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50000"/>
                        </a:lnSpc>
                      </a:pPr>
                      <a:r>
                        <a:rPr lang="nl-N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Hùng Vương thứ mười tám, Mị Nương, Sơn Tinh- chúa miền non cao, Thủy Tinh- chúa miền nước thẳm, cầu hôn, lễ vật, nổi giận...</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601656256"/>
                  </a:ext>
                </a:extLst>
              </a:tr>
              <a:tr h="0">
                <a:tc>
                  <a:txBody>
                    <a:bodyPr/>
                    <a:lstStyle/>
                    <a:p>
                      <a:pPr algn="just">
                        <a:lnSpc>
                          <a:spcPct val="150000"/>
                        </a:lnSpc>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 xét về độ dài của VB tóm tắt 1 và 2</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50000"/>
                        </a:lnSpc>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Ngắn hơn, có 4 câu</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50000"/>
                        </a:lnSpc>
                      </a:pPr>
                      <a:r>
                        <a:rPr lang="nl-N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Dài hơn, có 12 câu</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918045602"/>
                  </a:ext>
                </a:extLst>
              </a:tr>
            </a:tbl>
          </a:graphicData>
        </a:graphic>
      </p:graphicFrame>
    </p:spTree>
    <p:extLst>
      <p:ext uri="{BB962C8B-B14F-4D97-AF65-F5344CB8AC3E}">
        <p14:creationId xmlns:p14="http://schemas.microsoft.com/office/powerpoint/2010/main" val="4233427972"/>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2AE30B-5E59-623E-1C69-D2950620D622}"/>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0D0F9259-5BA6-236E-2D7A-87C07EC257ED}"/>
              </a:ext>
            </a:extLst>
          </p:cNvPr>
          <p:cNvSpPr txBox="1"/>
          <p:nvPr/>
        </p:nvSpPr>
        <p:spPr>
          <a:xfrm>
            <a:off x="2541864" y="1975878"/>
            <a:ext cx="8867164" cy="1938992"/>
          </a:xfrm>
          <a:prstGeom prst="rect">
            <a:avLst/>
          </a:prstGeom>
          <a:noFill/>
        </p:spPr>
        <p:txBody>
          <a:bodyPr wrap="square">
            <a:spAutoFit/>
          </a:bodyPr>
          <a:lstStyle/>
          <a:p>
            <a:pPr algn="ctr"/>
            <a:r>
              <a:rPr lang="pt-BR" sz="6000" b="1" dirty="0">
                <a:effectLst/>
                <a:latin typeface="Times New Roman" panose="02020603050405020304" pitchFamily="18" charset="0"/>
                <a:ea typeface="Times New Roman" panose="02020603050405020304" pitchFamily="18" charset="0"/>
                <a:cs typeface="Times New Roman" panose="02020603050405020304" pitchFamily="18" charset="0"/>
              </a:rPr>
              <a:t>II. Tìm hiểu yêu cầu</a:t>
            </a:r>
            <a:r>
              <a:rPr lang="vi-VN" sz="6000" b="1" dirty="0">
                <a:effectLst/>
                <a:latin typeface="Times New Roman" panose="02020603050405020304" pitchFamily="18" charset="0"/>
                <a:ea typeface="Times New Roman" panose="02020603050405020304" pitchFamily="18" charset="0"/>
                <a:cs typeface="Times New Roman" panose="02020603050405020304" pitchFamily="18" charset="0"/>
              </a:rPr>
              <a:t> đối với </a:t>
            </a:r>
            <a:r>
              <a:rPr lang="en-US" sz="6000" b="1" dirty="0" err="1">
                <a:effectLst/>
                <a:latin typeface="Times New Roman" panose="02020603050405020304" pitchFamily="18" charset="0"/>
                <a:ea typeface="Times New Roman" panose="02020603050405020304" pitchFamily="18" charset="0"/>
                <a:cs typeface="Times New Roman" panose="02020603050405020304" pitchFamily="18" charset="0"/>
              </a:rPr>
              <a:t>biên</a:t>
            </a:r>
            <a:r>
              <a:rPr lang="en-US" sz="6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endParaRPr lang="en-US" sz="6000"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688712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CBD4D-1084-334A-47A4-ED97CE5121D1}"/>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DEB549B6-B82A-E0AB-4333-9E2AED930914}"/>
              </a:ext>
            </a:extLst>
          </p:cNvPr>
          <p:cNvSpPr/>
          <p:nvPr/>
        </p:nvSpPr>
        <p:spPr>
          <a:xfrm>
            <a:off x="318782" y="276837"/>
            <a:ext cx="11652307" cy="62665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C20DCE2-7174-B7C8-4E07-AB8986D7B6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07295" y="2681865"/>
            <a:ext cx="4572568" cy="4572568"/>
          </a:xfrm>
          <a:prstGeom prst="rect">
            <a:avLst/>
          </a:prstGeom>
        </p:spPr>
      </p:pic>
      <p:pic>
        <p:nvPicPr>
          <p:cNvPr id="8" name="Picture 7">
            <a:extLst>
              <a:ext uri="{FF2B5EF4-FFF2-40B4-BE49-F238E27FC236}">
                <a16:creationId xmlns:a16="http://schemas.microsoft.com/office/drawing/2014/main" id="{5075778C-928E-41FA-2376-F589C2B07F4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10690893" y="0"/>
            <a:ext cx="1390651" cy="823913"/>
          </a:xfrm>
          <a:prstGeom prst="rect">
            <a:avLst/>
          </a:prstGeom>
        </p:spPr>
      </p:pic>
      <p:pic>
        <p:nvPicPr>
          <p:cNvPr id="3" name="Picture 2">
            <a:extLst>
              <a:ext uri="{FF2B5EF4-FFF2-40B4-BE49-F238E27FC236}">
                <a16:creationId xmlns:a16="http://schemas.microsoft.com/office/drawing/2014/main" id="{F0271F11-9179-D12F-209F-80E791C374DD}"/>
              </a:ext>
            </a:extLst>
          </p:cNvPr>
          <p:cNvPicPr>
            <a:picLocks noChangeAspect="1"/>
          </p:cNvPicPr>
          <p:nvPr/>
        </p:nvPicPr>
        <p:blipFill>
          <a:blip r:embed="rId7"/>
          <a:stretch>
            <a:fillRect/>
          </a:stretch>
        </p:blipFill>
        <p:spPr>
          <a:xfrm>
            <a:off x="570485" y="102672"/>
            <a:ext cx="738265" cy="825507"/>
          </a:xfrm>
          <a:prstGeom prst="rect">
            <a:avLst/>
          </a:prstGeom>
        </p:spPr>
      </p:pic>
      <p:pic>
        <p:nvPicPr>
          <p:cNvPr id="13" name="Picture 12">
            <a:extLst>
              <a:ext uri="{FF2B5EF4-FFF2-40B4-BE49-F238E27FC236}">
                <a16:creationId xmlns:a16="http://schemas.microsoft.com/office/drawing/2014/main" id="{53B8C9E7-5E75-CB50-9F73-4EBD65A02D9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811040" y="4921958"/>
            <a:ext cx="2225464" cy="2225464"/>
          </a:xfrm>
          <a:prstGeom prst="rect">
            <a:avLst/>
          </a:prstGeom>
        </p:spPr>
      </p:pic>
      <p:pic>
        <p:nvPicPr>
          <p:cNvPr id="14" name="Picture 13">
            <a:extLst>
              <a:ext uri="{FF2B5EF4-FFF2-40B4-BE49-F238E27FC236}">
                <a16:creationId xmlns:a16="http://schemas.microsoft.com/office/drawing/2014/main" id="{36BE823F-8E71-08B3-ABA7-CF482A535105}"/>
              </a:ext>
            </a:extLst>
          </p:cNvPr>
          <p:cNvPicPr>
            <a:picLocks noChangeAspect="1"/>
          </p:cNvPicPr>
          <p:nvPr/>
        </p:nvPicPr>
        <p:blipFill>
          <a:blip r:embed="rId7"/>
          <a:stretch>
            <a:fillRect/>
          </a:stretch>
        </p:blipFill>
        <p:spPr>
          <a:xfrm>
            <a:off x="1191320" y="21095"/>
            <a:ext cx="738265" cy="825507"/>
          </a:xfrm>
          <a:prstGeom prst="rect">
            <a:avLst/>
          </a:prstGeom>
        </p:spPr>
      </p:pic>
      <p:pic>
        <p:nvPicPr>
          <p:cNvPr id="15" name="Picture 14">
            <a:extLst>
              <a:ext uri="{FF2B5EF4-FFF2-40B4-BE49-F238E27FC236}">
                <a16:creationId xmlns:a16="http://schemas.microsoft.com/office/drawing/2014/main" id="{9FCACDB2-F872-FEEE-B6A2-3767771E4DF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08750" y="4888278"/>
            <a:ext cx="2225464" cy="2225464"/>
          </a:xfrm>
          <a:prstGeom prst="rect">
            <a:avLst/>
          </a:prstGeom>
        </p:spPr>
      </p:pic>
      <p:pic>
        <p:nvPicPr>
          <p:cNvPr id="16" name="Picture 15">
            <a:extLst>
              <a:ext uri="{FF2B5EF4-FFF2-40B4-BE49-F238E27FC236}">
                <a16:creationId xmlns:a16="http://schemas.microsoft.com/office/drawing/2014/main" id="{72EF2C32-FC9C-E03C-031E-E74A27F43E3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411450" y="4982778"/>
            <a:ext cx="2225464" cy="2225464"/>
          </a:xfrm>
          <a:prstGeom prst="rect">
            <a:avLst/>
          </a:prstGeom>
        </p:spPr>
      </p:pic>
      <p:pic>
        <p:nvPicPr>
          <p:cNvPr id="17" name="Picture 16">
            <a:extLst>
              <a:ext uri="{FF2B5EF4-FFF2-40B4-BE49-F238E27FC236}">
                <a16:creationId xmlns:a16="http://schemas.microsoft.com/office/drawing/2014/main" id="{8DBB7900-E36A-8C49-8E5F-A4D617E1E59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631635" y="5013188"/>
            <a:ext cx="2225464" cy="2225464"/>
          </a:xfrm>
          <a:prstGeom prst="rect">
            <a:avLst/>
          </a:prstGeom>
        </p:spPr>
      </p:pic>
      <p:pic>
        <p:nvPicPr>
          <p:cNvPr id="18" name="Picture 17">
            <a:extLst>
              <a:ext uri="{FF2B5EF4-FFF2-40B4-BE49-F238E27FC236}">
                <a16:creationId xmlns:a16="http://schemas.microsoft.com/office/drawing/2014/main" id="{F9421C6B-D76C-0DCD-E009-5BB586C00D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974432" y="5013188"/>
            <a:ext cx="2225464" cy="2225464"/>
          </a:xfrm>
          <a:prstGeom prst="rect">
            <a:avLst/>
          </a:prstGeom>
        </p:spPr>
      </p:pic>
      <p:pic>
        <p:nvPicPr>
          <p:cNvPr id="19" name="Picture 18">
            <a:extLst>
              <a:ext uri="{FF2B5EF4-FFF2-40B4-BE49-F238E27FC236}">
                <a16:creationId xmlns:a16="http://schemas.microsoft.com/office/drawing/2014/main" id="{EAC90226-87CC-FC32-D200-23591A643CB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40035" y="4921958"/>
            <a:ext cx="2225464" cy="2225464"/>
          </a:xfrm>
          <a:prstGeom prst="rect">
            <a:avLst/>
          </a:prstGeom>
        </p:spPr>
      </p:pic>
      <p:pic>
        <p:nvPicPr>
          <p:cNvPr id="20" name="Picture 19">
            <a:extLst>
              <a:ext uri="{FF2B5EF4-FFF2-40B4-BE49-F238E27FC236}">
                <a16:creationId xmlns:a16="http://schemas.microsoft.com/office/drawing/2014/main" id="{8CB2DDE7-06DA-C4E2-5A4F-CCDF7CB920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495698" y="5014170"/>
            <a:ext cx="2225464" cy="2225464"/>
          </a:xfrm>
          <a:prstGeom prst="rect">
            <a:avLst/>
          </a:prstGeom>
        </p:spPr>
      </p:pic>
      <p:pic>
        <p:nvPicPr>
          <p:cNvPr id="21" name="Picture 20">
            <a:extLst>
              <a:ext uri="{FF2B5EF4-FFF2-40B4-BE49-F238E27FC236}">
                <a16:creationId xmlns:a16="http://schemas.microsoft.com/office/drawing/2014/main" id="{CAE3978C-816B-11EB-DB0C-AFD2ED447B2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802592" y="4968149"/>
            <a:ext cx="2225464" cy="2225464"/>
          </a:xfrm>
          <a:prstGeom prst="rect">
            <a:avLst/>
          </a:prstGeom>
        </p:spPr>
      </p:pic>
      <p:pic>
        <p:nvPicPr>
          <p:cNvPr id="22" name="Picture 21">
            <a:extLst>
              <a:ext uri="{FF2B5EF4-FFF2-40B4-BE49-F238E27FC236}">
                <a16:creationId xmlns:a16="http://schemas.microsoft.com/office/drawing/2014/main" id="{F8990EEB-DC71-4521-953D-7E26793BBCF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893002" y="5004643"/>
            <a:ext cx="2225464" cy="2225464"/>
          </a:xfrm>
          <a:prstGeom prst="rect">
            <a:avLst/>
          </a:prstGeom>
        </p:spPr>
      </p:pic>
      <p:pic>
        <p:nvPicPr>
          <p:cNvPr id="23" name="Picture 22">
            <a:extLst>
              <a:ext uri="{FF2B5EF4-FFF2-40B4-BE49-F238E27FC236}">
                <a16:creationId xmlns:a16="http://schemas.microsoft.com/office/drawing/2014/main" id="{231FF679-605F-1554-8500-9A80A82F64F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237324" y="5013188"/>
            <a:ext cx="2225464" cy="2225464"/>
          </a:xfrm>
          <a:prstGeom prst="rect">
            <a:avLst/>
          </a:prstGeom>
        </p:spPr>
      </p:pic>
      <p:pic>
        <p:nvPicPr>
          <p:cNvPr id="24" name="Picture 23">
            <a:extLst>
              <a:ext uri="{FF2B5EF4-FFF2-40B4-BE49-F238E27FC236}">
                <a16:creationId xmlns:a16="http://schemas.microsoft.com/office/drawing/2014/main" id="{D93CEFD8-2571-F105-0C89-EEF52D9E381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279214" y="4909373"/>
            <a:ext cx="2225464" cy="2225464"/>
          </a:xfrm>
          <a:prstGeom prst="rect">
            <a:avLst/>
          </a:prstGeom>
        </p:spPr>
      </p:pic>
      <p:pic>
        <p:nvPicPr>
          <p:cNvPr id="25" name="Picture 24">
            <a:extLst>
              <a:ext uri="{FF2B5EF4-FFF2-40B4-BE49-F238E27FC236}">
                <a16:creationId xmlns:a16="http://schemas.microsoft.com/office/drawing/2014/main" id="{04C69D77-76EC-6724-381F-F1272F3AE20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586108" y="4969131"/>
            <a:ext cx="2225464" cy="2225464"/>
          </a:xfrm>
          <a:prstGeom prst="rect">
            <a:avLst/>
          </a:prstGeom>
        </p:spPr>
      </p:pic>
      <p:pic>
        <p:nvPicPr>
          <p:cNvPr id="26" name="Picture 25">
            <a:extLst>
              <a:ext uri="{FF2B5EF4-FFF2-40B4-BE49-F238E27FC236}">
                <a16:creationId xmlns:a16="http://schemas.microsoft.com/office/drawing/2014/main" id="{DC1C557A-04D1-F9EF-143A-C988050A430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949156" y="4909373"/>
            <a:ext cx="2225464" cy="2225464"/>
          </a:xfrm>
          <a:prstGeom prst="rect">
            <a:avLst/>
          </a:prstGeom>
        </p:spPr>
      </p:pic>
      <p:pic>
        <p:nvPicPr>
          <p:cNvPr id="27" name="Picture 26">
            <a:extLst>
              <a:ext uri="{FF2B5EF4-FFF2-40B4-BE49-F238E27FC236}">
                <a16:creationId xmlns:a16="http://schemas.microsoft.com/office/drawing/2014/main" id="{8BB29CCC-2BBE-96A2-2897-D418675F32D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711055" y="4918233"/>
            <a:ext cx="2225464" cy="2225464"/>
          </a:xfrm>
          <a:prstGeom prst="rect">
            <a:avLst/>
          </a:prstGeom>
        </p:spPr>
      </p:pic>
      <p:sp>
        <p:nvSpPr>
          <p:cNvPr id="29" name="TextBox 28">
            <a:extLst>
              <a:ext uri="{FF2B5EF4-FFF2-40B4-BE49-F238E27FC236}">
                <a16:creationId xmlns:a16="http://schemas.microsoft.com/office/drawing/2014/main" id="{26683F3C-E369-C79F-90E0-5CE539EB67EE}"/>
              </a:ext>
            </a:extLst>
          </p:cNvPr>
          <p:cNvSpPr txBox="1"/>
          <p:nvPr/>
        </p:nvSpPr>
        <p:spPr>
          <a:xfrm>
            <a:off x="1560452" y="336933"/>
            <a:ext cx="9434556" cy="707886"/>
          </a:xfrm>
          <a:prstGeom prst="rect">
            <a:avLst/>
          </a:prstGeom>
          <a:noFill/>
        </p:spPr>
        <p:txBody>
          <a:bodyPr wrap="square" rtlCol="0">
            <a:spAutoFit/>
          </a:bodyPr>
          <a:lstStyle/>
          <a:p>
            <a:pPr lvl="0" algn="ctr"/>
            <a:r>
              <a:rPr lang="en-US" sz="4000" b="1" dirty="0">
                <a:solidFill>
                  <a:prstClr val="black"/>
                </a:solidFill>
                <a:latin typeface="Times New Roman" panose="02020603050405020304" pitchFamily="18" charset="0"/>
                <a:cs typeface="Times New Roman" panose="02020603050405020304" pitchFamily="18" charset="0"/>
              </a:rPr>
              <a:t>II. </a:t>
            </a:r>
            <a:r>
              <a:rPr lang="en-US" sz="4000" b="1" dirty="0" err="1">
                <a:solidFill>
                  <a:prstClr val="black"/>
                </a:solidFill>
                <a:latin typeface="Times New Roman" panose="02020603050405020304" pitchFamily="18" charset="0"/>
                <a:cs typeface="Times New Roman" panose="02020603050405020304" pitchFamily="18" charset="0"/>
              </a:rPr>
              <a:t>Tìm</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hiểu</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yêu</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cầu</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đối</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với</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biên</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bản</a:t>
            </a:r>
            <a:endParaRPr lang="en-US" sz="4000" b="1" dirty="0">
              <a:solidFill>
                <a:prstClr val="black"/>
              </a:solidFill>
              <a:latin typeface="Times New Roman" panose="02020603050405020304" pitchFamily="18" charset="0"/>
              <a:cs typeface="Times New Roman" panose="02020603050405020304" pitchFamily="18" charset="0"/>
            </a:endParaRPr>
          </a:p>
        </p:txBody>
      </p:sp>
      <p:grpSp>
        <p:nvGrpSpPr>
          <p:cNvPr id="30" name="组合 2">
            <a:extLst>
              <a:ext uri="{FF2B5EF4-FFF2-40B4-BE49-F238E27FC236}">
                <a16:creationId xmlns:a16="http://schemas.microsoft.com/office/drawing/2014/main" id="{83FCAC1D-60C7-BA11-E0E6-4CF088E59235}"/>
              </a:ext>
            </a:extLst>
          </p:cNvPr>
          <p:cNvGrpSpPr/>
          <p:nvPr/>
        </p:nvGrpSpPr>
        <p:grpSpPr>
          <a:xfrm>
            <a:off x="4129381" y="1659464"/>
            <a:ext cx="4296698" cy="2730533"/>
            <a:chOff x="1949253" y="1627716"/>
            <a:chExt cx="3271491" cy="2309600"/>
          </a:xfrm>
        </p:grpSpPr>
        <p:grpSp>
          <p:nvGrpSpPr>
            <p:cNvPr id="31" name="组合 135">
              <a:extLst>
                <a:ext uri="{FF2B5EF4-FFF2-40B4-BE49-F238E27FC236}">
                  <a16:creationId xmlns:a16="http://schemas.microsoft.com/office/drawing/2014/main" id="{DB86A37E-8ACF-5611-7ECB-33D56AE32729}"/>
                </a:ext>
              </a:extLst>
            </p:cNvPr>
            <p:cNvGrpSpPr/>
            <p:nvPr/>
          </p:nvGrpSpPr>
          <p:grpSpPr>
            <a:xfrm>
              <a:off x="1949253" y="1627716"/>
              <a:ext cx="3271491" cy="2309600"/>
              <a:chOff x="3246438" y="1068388"/>
              <a:chExt cx="5711825" cy="4678363"/>
            </a:xfrm>
            <a:solidFill>
              <a:schemeClr val="tx1"/>
            </a:solidFill>
          </p:grpSpPr>
          <p:sp>
            <p:nvSpPr>
              <p:cNvPr id="33" name="Freeform 5">
                <a:extLst>
                  <a:ext uri="{FF2B5EF4-FFF2-40B4-BE49-F238E27FC236}">
                    <a16:creationId xmlns:a16="http://schemas.microsoft.com/office/drawing/2014/main" id="{46577597-B528-EF0B-5042-658045E4AC68}"/>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6">
                <a:extLst>
                  <a:ext uri="{FF2B5EF4-FFF2-40B4-BE49-F238E27FC236}">
                    <a16:creationId xmlns:a16="http://schemas.microsoft.com/office/drawing/2014/main" id="{5352DD52-DB7E-8064-BEBE-7CEABFE921B3}"/>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7">
                <a:extLst>
                  <a:ext uri="{FF2B5EF4-FFF2-40B4-BE49-F238E27FC236}">
                    <a16:creationId xmlns:a16="http://schemas.microsoft.com/office/drawing/2014/main" id="{C23992E6-B829-BD55-D218-B058324CADF5}"/>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8">
                <a:extLst>
                  <a:ext uri="{FF2B5EF4-FFF2-40B4-BE49-F238E27FC236}">
                    <a16:creationId xmlns:a16="http://schemas.microsoft.com/office/drawing/2014/main" id="{1705E9BD-9EEB-725A-0F56-E8DBA640C8A5}"/>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9">
                <a:extLst>
                  <a:ext uri="{FF2B5EF4-FFF2-40B4-BE49-F238E27FC236}">
                    <a16:creationId xmlns:a16="http://schemas.microsoft.com/office/drawing/2014/main" id="{D478C045-F2BC-CC68-D5E7-32D574A8202A}"/>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10">
                <a:extLst>
                  <a:ext uri="{FF2B5EF4-FFF2-40B4-BE49-F238E27FC236}">
                    <a16:creationId xmlns:a16="http://schemas.microsoft.com/office/drawing/2014/main" id="{49BD9BAF-FC85-B804-E100-FA82393088BB}"/>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11">
                <a:extLst>
                  <a:ext uri="{FF2B5EF4-FFF2-40B4-BE49-F238E27FC236}">
                    <a16:creationId xmlns:a16="http://schemas.microsoft.com/office/drawing/2014/main" id="{DAEB523D-43C8-D22A-45E2-EB160B536091}"/>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40" name="组合 143">
                <a:extLst>
                  <a:ext uri="{FF2B5EF4-FFF2-40B4-BE49-F238E27FC236}">
                    <a16:creationId xmlns:a16="http://schemas.microsoft.com/office/drawing/2014/main" id="{62EE8C08-85C8-CE3F-0FF9-2130EFB88C9B}"/>
                  </a:ext>
                </a:extLst>
              </p:cNvPr>
              <p:cNvGrpSpPr/>
              <p:nvPr/>
            </p:nvGrpSpPr>
            <p:grpSpPr>
              <a:xfrm>
                <a:off x="3517901" y="1225551"/>
                <a:ext cx="5260975" cy="4090987"/>
                <a:chOff x="3517901" y="1225551"/>
                <a:chExt cx="5260975" cy="4090987"/>
              </a:xfrm>
              <a:grpFill/>
            </p:grpSpPr>
            <p:sp>
              <p:nvSpPr>
                <p:cNvPr id="41" name="Freeform 12">
                  <a:extLst>
                    <a:ext uri="{FF2B5EF4-FFF2-40B4-BE49-F238E27FC236}">
                      <a16:creationId xmlns:a16="http://schemas.microsoft.com/office/drawing/2014/main" id="{E745965E-483B-CCB6-8F19-8CBE5B86DFD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13">
                  <a:extLst>
                    <a:ext uri="{FF2B5EF4-FFF2-40B4-BE49-F238E27FC236}">
                      <a16:creationId xmlns:a16="http://schemas.microsoft.com/office/drawing/2014/main" id="{D37E6A38-5156-3AB2-F0A1-3985AAF42320}"/>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14">
                  <a:extLst>
                    <a:ext uri="{FF2B5EF4-FFF2-40B4-BE49-F238E27FC236}">
                      <a16:creationId xmlns:a16="http://schemas.microsoft.com/office/drawing/2014/main" id="{43CADEFE-BD87-622B-0DBC-5AF94E10C809}"/>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15">
                  <a:extLst>
                    <a:ext uri="{FF2B5EF4-FFF2-40B4-BE49-F238E27FC236}">
                      <a16:creationId xmlns:a16="http://schemas.microsoft.com/office/drawing/2014/main" id="{6F8B7E0C-33BB-D27D-985F-FB5C66105432}"/>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16">
                  <a:extLst>
                    <a:ext uri="{FF2B5EF4-FFF2-40B4-BE49-F238E27FC236}">
                      <a16:creationId xmlns:a16="http://schemas.microsoft.com/office/drawing/2014/main" id="{EA6909B0-DA4C-A5BB-760C-A574012EA6E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17">
                  <a:extLst>
                    <a:ext uri="{FF2B5EF4-FFF2-40B4-BE49-F238E27FC236}">
                      <a16:creationId xmlns:a16="http://schemas.microsoft.com/office/drawing/2014/main" id="{AA3372CD-004B-8C90-B1F4-A5FB00E09080}"/>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18">
                  <a:extLst>
                    <a:ext uri="{FF2B5EF4-FFF2-40B4-BE49-F238E27FC236}">
                      <a16:creationId xmlns:a16="http://schemas.microsoft.com/office/drawing/2014/main" id="{D713C685-71B9-95A9-2C41-A2DA628D8417}"/>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19">
                  <a:extLst>
                    <a:ext uri="{FF2B5EF4-FFF2-40B4-BE49-F238E27FC236}">
                      <a16:creationId xmlns:a16="http://schemas.microsoft.com/office/drawing/2014/main" id="{E835728D-5D32-6AAC-2E4B-DDA80F7FE70E}"/>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20">
                  <a:extLst>
                    <a:ext uri="{FF2B5EF4-FFF2-40B4-BE49-F238E27FC236}">
                      <a16:creationId xmlns:a16="http://schemas.microsoft.com/office/drawing/2014/main" id="{B2807303-53AE-97A9-2DC8-C517F3E70E6E}"/>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21">
                  <a:extLst>
                    <a:ext uri="{FF2B5EF4-FFF2-40B4-BE49-F238E27FC236}">
                      <a16:creationId xmlns:a16="http://schemas.microsoft.com/office/drawing/2014/main" id="{877BA9BB-3329-E79E-4325-E5B8F15FE5F0}"/>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22">
                  <a:extLst>
                    <a:ext uri="{FF2B5EF4-FFF2-40B4-BE49-F238E27FC236}">
                      <a16:creationId xmlns:a16="http://schemas.microsoft.com/office/drawing/2014/main" id="{CA0F251F-3607-DC6D-F9E4-0859DA7804CF}"/>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23">
                  <a:extLst>
                    <a:ext uri="{FF2B5EF4-FFF2-40B4-BE49-F238E27FC236}">
                      <a16:creationId xmlns:a16="http://schemas.microsoft.com/office/drawing/2014/main" id="{7D5847E0-52F9-BDE2-F201-A0DA539170B1}"/>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24">
                  <a:extLst>
                    <a:ext uri="{FF2B5EF4-FFF2-40B4-BE49-F238E27FC236}">
                      <a16:creationId xmlns:a16="http://schemas.microsoft.com/office/drawing/2014/main" id="{E48D147C-97EC-CA2A-608A-0AA52F845A91}"/>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25">
                  <a:extLst>
                    <a:ext uri="{FF2B5EF4-FFF2-40B4-BE49-F238E27FC236}">
                      <a16:creationId xmlns:a16="http://schemas.microsoft.com/office/drawing/2014/main" id="{FB490C3B-D891-1C75-F922-B91A59E6415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26">
                  <a:extLst>
                    <a:ext uri="{FF2B5EF4-FFF2-40B4-BE49-F238E27FC236}">
                      <a16:creationId xmlns:a16="http://schemas.microsoft.com/office/drawing/2014/main" id="{88981DC1-C874-1D0C-9BA7-CF752FB934BC}"/>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27">
                  <a:extLst>
                    <a:ext uri="{FF2B5EF4-FFF2-40B4-BE49-F238E27FC236}">
                      <a16:creationId xmlns:a16="http://schemas.microsoft.com/office/drawing/2014/main" id="{39D95A49-8A42-6DF1-C84F-7D8F4B4ED02B}"/>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28">
                  <a:extLst>
                    <a:ext uri="{FF2B5EF4-FFF2-40B4-BE49-F238E27FC236}">
                      <a16:creationId xmlns:a16="http://schemas.microsoft.com/office/drawing/2014/main" id="{33325C26-E627-A142-0CC7-E3B97D8227B7}"/>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29">
                  <a:extLst>
                    <a:ext uri="{FF2B5EF4-FFF2-40B4-BE49-F238E27FC236}">
                      <a16:creationId xmlns:a16="http://schemas.microsoft.com/office/drawing/2014/main" id="{BCD7ED5C-3CB8-C219-1751-45A3BE5F5861}"/>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30">
                  <a:extLst>
                    <a:ext uri="{FF2B5EF4-FFF2-40B4-BE49-F238E27FC236}">
                      <a16:creationId xmlns:a16="http://schemas.microsoft.com/office/drawing/2014/main" id="{217BAA2D-9DEF-E172-E446-4BB16509EABA}"/>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31">
                  <a:extLst>
                    <a:ext uri="{FF2B5EF4-FFF2-40B4-BE49-F238E27FC236}">
                      <a16:creationId xmlns:a16="http://schemas.microsoft.com/office/drawing/2014/main" id="{17295249-4B3F-C85A-E5C8-4130B74235B5}"/>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32">
                  <a:extLst>
                    <a:ext uri="{FF2B5EF4-FFF2-40B4-BE49-F238E27FC236}">
                      <a16:creationId xmlns:a16="http://schemas.microsoft.com/office/drawing/2014/main" id="{46B70AB0-FB2E-8826-5780-52665D35E689}"/>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33">
                  <a:extLst>
                    <a:ext uri="{FF2B5EF4-FFF2-40B4-BE49-F238E27FC236}">
                      <a16:creationId xmlns:a16="http://schemas.microsoft.com/office/drawing/2014/main" id="{DE264C1E-409E-0A0C-5764-74B3ABDE2D85}"/>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34">
                  <a:extLst>
                    <a:ext uri="{FF2B5EF4-FFF2-40B4-BE49-F238E27FC236}">
                      <a16:creationId xmlns:a16="http://schemas.microsoft.com/office/drawing/2014/main" id="{4BDED3DB-CC7B-29E0-A96B-CAFC631525C9}"/>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35">
                  <a:extLst>
                    <a:ext uri="{FF2B5EF4-FFF2-40B4-BE49-F238E27FC236}">
                      <a16:creationId xmlns:a16="http://schemas.microsoft.com/office/drawing/2014/main" id="{1A133B89-7D55-F120-E030-926CD46EFCE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36">
                  <a:extLst>
                    <a:ext uri="{FF2B5EF4-FFF2-40B4-BE49-F238E27FC236}">
                      <a16:creationId xmlns:a16="http://schemas.microsoft.com/office/drawing/2014/main" id="{0AFBB285-816C-CFE0-0D74-AFAA02FB9509}"/>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37">
                  <a:extLst>
                    <a:ext uri="{FF2B5EF4-FFF2-40B4-BE49-F238E27FC236}">
                      <a16:creationId xmlns:a16="http://schemas.microsoft.com/office/drawing/2014/main" id="{BAF607A5-158D-3E7C-E7E1-524281EAC856}"/>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38">
                  <a:extLst>
                    <a:ext uri="{FF2B5EF4-FFF2-40B4-BE49-F238E27FC236}">
                      <a16:creationId xmlns:a16="http://schemas.microsoft.com/office/drawing/2014/main" id="{F856CEBB-4D2F-FBA6-612E-E13C2E87B690}"/>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39">
                  <a:extLst>
                    <a:ext uri="{FF2B5EF4-FFF2-40B4-BE49-F238E27FC236}">
                      <a16:creationId xmlns:a16="http://schemas.microsoft.com/office/drawing/2014/main" id="{6D3362BC-97A3-84A0-E37E-4ADD3E318DAD}"/>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40">
                  <a:extLst>
                    <a:ext uri="{FF2B5EF4-FFF2-40B4-BE49-F238E27FC236}">
                      <a16:creationId xmlns:a16="http://schemas.microsoft.com/office/drawing/2014/main" id="{834CE85F-E555-C4CD-A6F9-2FAAE5E05DBD}"/>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41">
                  <a:extLst>
                    <a:ext uri="{FF2B5EF4-FFF2-40B4-BE49-F238E27FC236}">
                      <a16:creationId xmlns:a16="http://schemas.microsoft.com/office/drawing/2014/main" id="{48F71CFE-E78B-2E80-B19D-D7371B2D6925}"/>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42">
                  <a:extLst>
                    <a:ext uri="{FF2B5EF4-FFF2-40B4-BE49-F238E27FC236}">
                      <a16:creationId xmlns:a16="http://schemas.microsoft.com/office/drawing/2014/main" id="{A36D5F31-B6D7-54CF-F491-789453E41960}"/>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43">
                  <a:extLst>
                    <a:ext uri="{FF2B5EF4-FFF2-40B4-BE49-F238E27FC236}">
                      <a16:creationId xmlns:a16="http://schemas.microsoft.com/office/drawing/2014/main" id="{95FAE0EB-A37A-F515-72A7-8D21474120B5}"/>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44">
                  <a:extLst>
                    <a:ext uri="{FF2B5EF4-FFF2-40B4-BE49-F238E27FC236}">
                      <a16:creationId xmlns:a16="http://schemas.microsoft.com/office/drawing/2014/main" id="{7BE71A2B-A5D9-C0F4-80E0-2A8AD095412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45">
                  <a:extLst>
                    <a:ext uri="{FF2B5EF4-FFF2-40B4-BE49-F238E27FC236}">
                      <a16:creationId xmlns:a16="http://schemas.microsoft.com/office/drawing/2014/main" id="{482379ED-BC43-BDC1-CE1B-0E68DEC1EEE8}"/>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46">
                  <a:extLst>
                    <a:ext uri="{FF2B5EF4-FFF2-40B4-BE49-F238E27FC236}">
                      <a16:creationId xmlns:a16="http://schemas.microsoft.com/office/drawing/2014/main" id="{8FE68A09-2E3B-78EA-68F4-3EFCF9A9D56F}"/>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47">
                  <a:extLst>
                    <a:ext uri="{FF2B5EF4-FFF2-40B4-BE49-F238E27FC236}">
                      <a16:creationId xmlns:a16="http://schemas.microsoft.com/office/drawing/2014/main" id="{697A935B-2DF9-57A4-9FC8-47A64C92574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48">
                  <a:extLst>
                    <a:ext uri="{FF2B5EF4-FFF2-40B4-BE49-F238E27FC236}">
                      <a16:creationId xmlns:a16="http://schemas.microsoft.com/office/drawing/2014/main" id="{A0F5BD1B-FD96-93CB-8736-DF199073253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49">
                  <a:extLst>
                    <a:ext uri="{FF2B5EF4-FFF2-40B4-BE49-F238E27FC236}">
                      <a16:creationId xmlns:a16="http://schemas.microsoft.com/office/drawing/2014/main" id="{59BC69EC-A5E5-2A79-C410-79959DE9E71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50">
                  <a:extLst>
                    <a:ext uri="{FF2B5EF4-FFF2-40B4-BE49-F238E27FC236}">
                      <a16:creationId xmlns:a16="http://schemas.microsoft.com/office/drawing/2014/main" id="{1E00ED48-85F7-9010-89F6-4F74FC824466}"/>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51">
                  <a:extLst>
                    <a:ext uri="{FF2B5EF4-FFF2-40B4-BE49-F238E27FC236}">
                      <a16:creationId xmlns:a16="http://schemas.microsoft.com/office/drawing/2014/main" id="{E70BB74A-115E-97BA-5F59-D244D763D452}"/>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52">
                  <a:extLst>
                    <a:ext uri="{FF2B5EF4-FFF2-40B4-BE49-F238E27FC236}">
                      <a16:creationId xmlns:a16="http://schemas.microsoft.com/office/drawing/2014/main" id="{849B8467-F727-6EE8-645B-0868C20CEECA}"/>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53">
                  <a:extLst>
                    <a:ext uri="{FF2B5EF4-FFF2-40B4-BE49-F238E27FC236}">
                      <a16:creationId xmlns:a16="http://schemas.microsoft.com/office/drawing/2014/main" id="{4C66E80B-D892-AAB9-DAD1-163ECF211F1B}"/>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54">
                  <a:extLst>
                    <a:ext uri="{FF2B5EF4-FFF2-40B4-BE49-F238E27FC236}">
                      <a16:creationId xmlns:a16="http://schemas.microsoft.com/office/drawing/2014/main" id="{4A8893C0-9979-6BA5-4640-6ABC0598E368}"/>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55">
                  <a:extLst>
                    <a:ext uri="{FF2B5EF4-FFF2-40B4-BE49-F238E27FC236}">
                      <a16:creationId xmlns:a16="http://schemas.microsoft.com/office/drawing/2014/main" id="{4B8DA62F-F42D-5809-1BFD-1A00A89C4FF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56">
                  <a:extLst>
                    <a:ext uri="{FF2B5EF4-FFF2-40B4-BE49-F238E27FC236}">
                      <a16:creationId xmlns:a16="http://schemas.microsoft.com/office/drawing/2014/main" id="{346DB91B-10F8-4358-199D-80D9490F8215}"/>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57">
                  <a:extLst>
                    <a:ext uri="{FF2B5EF4-FFF2-40B4-BE49-F238E27FC236}">
                      <a16:creationId xmlns:a16="http://schemas.microsoft.com/office/drawing/2014/main" id="{7B116F7C-E750-0755-C877-C095E680F944}"/>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58">
                  <a:extLst>
                    <a:ext uri="{FF2B5EF4-FFF2-40B4-BE49-F238E27FC236}">
                      <a16:creationId xmlns:a16="http://schemas.microsoft.com/office/drawing/2014/main" id="{2C77C4E7-44DC-0C88-C4FD-2B57ED1D29CB}"/>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59">
                  <a:extLst>
                    <a:ext uri="{FF2B5EF4-FFF2-40B4-BE49-F238E27FC236}">
                      <a16:creationId xmlns:a16="http://schemas.microsoft.com/office/drawing/2014/main" id="{7FEC47D5-85DE-02B6-748C-4C09F5854550}"/>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60">
                  <a:extLst>
                    <a:ext uri="{FF2B5EF4-FFF2-40B4-BE49-F238E27FC236}">
                      <a16:creationId xmlns:a16="http://schemas.microsoft.com/office/drawing/2014/main" id="{3F4BB4BA-AAD3-0FC6-30E5-A43A21D55730}"/>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61">
                  <a:extLst>
                    <a:ext uri="{FF2B5EF4-FFF2-40B4-BE49-F238E27FC236}">
                      <a16:creationId xmlns:a16="http://schemas.microsoft.com/office/drawing/2014/main" id="{290CC463-489C-0E14-7E53-E492D0933F94}"/>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62">
                  <a:extLst>
                    <a:ext uri="{FF2B5EF4-FFF2-40B4-BE49-F238E27FC236}">
                      <a16:creationId xmlns:a16="http://schemas.microsoft.com/office/drawing/2014/main" id="{0A901481-D9F8-FF78-4AA4-197A22D5EEE8}"/>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63">
                  <a:extLst>
                    <a:ext uri="{FF2B5EF4-FFF2-40B4-BE49-F238E27FC236}">
                      <a16:creationId xmlns:a16="http://schemas.microsoft.com/office/drawing/2014/main" id="{8CC387F0-6517-C341-EEB3-E1515510952C}"/>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64">
                  <a:extLst>
                    <a:ext uri="{FF2B5EF4-FFF2-40B4-BE49-F238E27FC236}">
                      <a16:creationId xmlns:a16="http://schemas.microsoft.com/office/drawing/2014/main" id="{CBF62AEE-02D5-32CA-3CE7-5037A6240FED}"/>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65">
                  <a:extLst>
                    <a:ext uri="{FF2B5EF4-FFF2-40B4-BE49-F238E27FC236}">
                      <a16:creationId xmlns:a16="http://schemas.microsoft.com/office/drawing/2014/main" id="{5E3C91DC-B0EB-5E3B-E477-021A0BF95A48}"/>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66">
                  <a:extLst>
                    <a:ext uri="{FF2B5EF4-FFF2-40B4-BE49-F238E27FC236}">
                      <a16:creationId xmlns:a16="http://schemas.microsoft.com/office/drawing/2014/main" id="{B906BB51-DEDD-788F-0BFC-B62E6294CCCA}"/>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67">
                  <a:extLst>
                    <a:ext uri="{FF2B5EF4-FFF2-40B4-BE49-F238E27FC236}">
                      <a16:creationId xmlns:a16="http://schemas.microsoft.com/office/drawing/2014/main" id="{0DEB8476-2342-1563-6161-C921ECFE726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68">
                  <a:extLst>
                    <a:ext uri="{FF2B5EF4-FFF2-40B4-BE49-F238E27FC236}">
                      <a16:creationId xmlns:a16="http://schemas.microsoft.com/office/drawing/2014/main" id="{86383E58-5C45-FCB6-7286-3144B0DD7F3D}"/>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69">
                  <a:extLst>
                    <a:ext uri="{FF2B5EF4-FFF2-40B4-BE49-F238E27FC236}">
                      <a16:creationId xmlns:a16="http://schemas.microsoft.com/office/drawing/2014/main" id="{FF30AD16-1BD7-9A1D-5BDD-907AD4B79B4A}"/>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70">
                  <a:extLst>
                    <a:ext uri="{FF2B5EF4-FFF2-40B4-BE49-F238E27FC236}">
                      <a16:creationId xmlns:a16="http://schemas.microsoft.com/office/drawing/2014/main" id="{DCE7A0EF-FF0E-A354-A391-9D7F88FAF0B0}"/>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71">
                  <a:extLst>
                    <a:ext uri="{FF2B5EF4-FFF2-40B4-BE49-F238E27FC236}">
                      <a16:creationId xmlns:a16="http://schemas.microsoft.com/office/drawing/2014/main" id="{F6C22BE2-CE49-FB4F-291D-CFC7B3652614}"/>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72">
                  <a:extLst>
                    <a:ext uri="{FF2B5EF4-FFF2-40B4-BE49-F238E27FC236}">
                      <a16:creationId xmlns:a16="http://schemas.microsoft.com/office/drawing/2014/main" id="{B3A70C21-982C-0439-0126-BE71969F8779}"/>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73">
                  <a:extLst>
                    <a:ext uri="{FF2B5EF4-FFF2-40B4-BE49-F238E27FC236}">
                      <a16:creationId xmlns:a16="http://schemas.microsoft.com/office/drawing/2014/main" id="{4C72D383-39A3-7D55-C6CE-B7F899E83F70}"/>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74">
                  <a:extLst>
                    <a:ext uri="{FF2B5EF4-FFF2-40B4-BE49-F238E27FC236}">
                      <a16:creationId xmlns:a16="http://schemas.microsoft.com/office/drawing/2014/main" id="{0465C3A5-70D4-D996-8B69-0594E338DAE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75">
                  <a:extLst>
                    <a:ext uri="{FF2B5EF4-FFF2-40B4-BE49-F238E27FC236}">
                      <a16:creationId xmlns:a16="http://schemas.microsoft.com/office/drawing/2014/main" id="{5E43985C-4473-F452-2F81-5F2639019C78}"/>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76">
                  <a:extLst>
                    <a:ext uri="{FF2B5EF4-FFF2-40B4-BE49-F238E27FC236}">
                      <a16:creationId xmlns:a16="http://schemas.microsoft.com/office/drawing/2014/main" id="{9F97DCE8-5D87-E172-9019-85643B381EAE}"/>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77">
                  <a:extLst>
                    <a:ext uri="{FF2B5EF4-FFF2-40B4-BE49-F238E27FC236}">
                      <a16:creationId xmlns:a16="http://schemas.microsoft.com/office/drawing/2014/main" id="{26F3CEBD-95B2-60B6-CDFE-CD4C5AD1F24B}"/>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78">
                  <a:extLst>
                    <a:ext uri="{FF2B5EF4-FFF2-40B4-BE49-F238E27FC236}">
                      <a16:creationId xmlns:a16="http://schemas.microsoft.com/office/drawing/2014/main" id="{C747EFD2-3651-5AD4-CE68-48E87D9E6AFB}"/>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8" name="Freeform 79">
                  <a:extLst>
                    <a:ext uri="{FF2B5EF4-FFF2-40B4-BE49-F238E27FC236}">
                      <a16:creationId xmlns:a16="http://schemas.microsoft.com/office/drawing/2014/main" id="{A576E812-0BBE-CB82-BF9D-D91666F8A0B6}"/>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9" name="Freeform 80">
                  <a:extLst>
                    <a:ext uri="{FF2B5EF4-FFF2-40B4-BE49-F238E27FC236}">
                      <a16:creationId xmlns:a16="http://schemas.microsoft.com/office/drawing/2014/main" id="{097F338E-6E83-2D8C-5086-2CC73CB6C82B}"/>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81">
                  <a:extLst>
                    <a:ext uri="{FF2B5EF4-FFF2-40B4-BE49-F238E27FC236}">
                      <a16:creationId xmlns:a16="http://schemas.microsoft.com/office/drawing/2014/main" id="{A8C0038F-8B8B-FE52-99C5-1772EA8AFD48}"/>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82">
                  <a:extLst>
                    <a:ext uri="{FF2B5EF4-FFF2-40B4-BE49-F238E27FC236}">
                      <a16:creationId xmlns:a16="http://schemas.microsoft.com/office/drawing/2014/main" id="{B573AC85-FD6C-AD16-752C-88F55FB4E3F2}"/>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83">
                  <a:extLst>
                    <a:ext uri="{FF2B5EF4-FFF2-40B4-BE49-F238E27FC236}">
                      <a16:creationId xmlns:a16="http://schemas.microsoft.com/office/drawing/2014/main" id="{DDC2AE83-F3B9-B22A-B3F7-7E5DDA2AA6B4}"/>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84">
                  <a:extLst>
                    <a:ext uri="{FF2B5EF4-FFF2-40B4-BE49-F238E27FC236}">
                      <a16:creationId xmlns:a16="http://schemas.microsoft.com/office/drawing/2014/main" id="{7977DBAE-9893-5246-3AC6-64EDFE67EF57}"/>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85">
                  <a:extLst>
                    <a:ext uri="{FF2B5EF4-FFF2-40B4-BE49-F238E27FC236}">
                      <a16:creationId xmlns:a16="http://schemas.microsoft.com/office/drawing/2014/main" id="{DF2D28B8-ABAB-A66A-EDA0-D65032BD547C}"/>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86">
                  <a:extLst>
                    <a:ext uri="{FF2B5EF4-FFF2-40B4-BE49-F238E27FC236}">
                      <a16:creationId xmlns:a16="http://schemas.microsoft.com/office/drawing/2014/main" id="{97212A1B-5540-599F-30BD-1E3769627E93}"/>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87">
                  <a:extLst>
                    <a:ext uri="{FF2B5EF4-FFF2-40B4-BE49-F238E27FC236}">
                      <a16:creationId xmlns:a16="http://schemas.microsoft.com/office/drawing/2014/main" id="{FCB56488-7E04-E9F6-99A4-9E53F850AC0B}"/>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88">
                  <a:extLst>
                    <a:ext uri="{FF2B5EF4-FFF2-40B4-BE49-F238E27FC236}">
                      <a16:creationId xmlns:a16="http://schemas.microsoft.com/office/drawing/2014/main" id="{5A2F75AD-4C93-419A-10B2-D93D9DB3E56B}"/>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89">
                  <a:extLst>
                    <a:ext uri="{FF2B5EF4-FFF2-40B4-BE49-F238E27FC236}">
                      <a16:creationId xmlns:a16="http://schemas.microsoft.com/office/drawing/2014/main" id="{EAE47AA1-C0E5-4747-86FE-7E16DA013B7F}"/>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90">
                  <a:extLst>
                    <a:ext uri="{FF2B5EF4-FFF2-40B4-BE49-F238E27FC236}">
                      <a16:creationId xmlns:a16="http://schemas.microsoft.com/office/drawing/2014/main" id="{1A148D2C-9244-6837-27DB-0111E2658161}"/>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91">
                  <a:extLst>
                    <a:ext uri="{FF2B5EF4-FFF2-40B4-BE49-F238E27FC236}">
                      <a16:creationId xmlns:a16="http://schemas.microsoft.com/office/drawing/2014/main" id="{BB2F2A24-A5B5-1E56-4CC7-018C079E6C11}"/>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92">
                  <a:extLst>
                    <a:ext uri="{FF2B5EF4-FFF2-40B4-BE49-F238E27FC236}">
                      <a16:creationId xmlns:a16="http://schemas.microsoft.com/office/drawing/2014/main" id="{C0CC72CD-3E31-8D56-EDA0-639E8513A410}"/>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32" name="文本框 49">
              <a:extLst>
                <a:ext uri="{FF2B5EF4-FFF2-40B4-BE49-F238E27FC236}">
                  <a16:creationId xmlns:a16="http://schemas.microsoft.com/office/drawing/2014/main" id="{B3E0D093-E37C-0747-284B-A168BDC818C3}"/>
                </a:ext>
              </a:extLst>
            </p:cNvPr>
            <p:cNvSpPr txBox="1">
              <a:spLocks noChangeArrowheads="1"/>
            </p:cNvSpPr>
            <p:nvPr/>
          </p:nvSpPr>
          <p:spPr bwMode="auto">
            <a:xfrm>
              <a:off x="2166846" y="2196932"/>
              <a:ext cx="2787487" cy="10152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Yêu</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cầu</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đối</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với</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biên</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bản</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là</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gì</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a:t>
              </a:r>
              <a:endParaRPr kumimoji="0" lang="en-US" sz="4000" b="1" i="0" u="none" strike="noStrike" kern="1200" cap="none" spc="0" normalizeH="0" baseline="0" noProof="0" dirty="0">
                <a:ln>
                  <a:noFill/>
                </a:ln>
                <a:solidFill>
                  <a:srgbClr val="000000"/>
                </a:solidFill>
                <a:effectLst/>
                <a:uLnTx/>
                <a:uFillTx/>
                <a:latin typeface="Calibri"/>
                <a:ea typeface="宋体" pitchFamily="2" charset="-122"/>
                <a:cs typeface="+mn-cs"/>
              </a:endParaRPr>
            </a:p>
          </p:txBody>
        </p:sp>
      </p:grpSp>
    </p:spTree>
    <p:extLst>
      <p:ext uri="{BB962C8B-B14F-4D97-AF65-F5344CB8AC3E}">
        <p14:creationId xmlns:p14="http://schemas.microsoft.com/office/powerpoint/2010/main" val="29573665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500" fill="hold"/>
                                        <p:tgtEl>
                                          <p:spTgt spid="30"/>
                                        </p:tgtEl>
                                        <p:attrNameLst>
                                          <p:attrName>ppt_w</p:attrName>
                                        </p:attrNameLst>
                                      </p:cBhvr>
                                      <p:tavLst>
                                        <p:tav tm="0">
                                          <p:val>
                                            <p:fltVal val="0"/>
                                          </p:val>
                                        </p:tav>
                                        <p:tav tm="100000">
                                          <p:val>
                                            <p:strVal val="#ppt_w"/>
                                          </p:val>
                                        </p:tav>
                                      </p:tavLst>
                                    </p:anim>
                                    <p:anim calcmode="lin" valueType="num">
                                      <p:cBhvr>
                                        <p:cTn id="15" dur="500" fill="hold"/>
                                        <p:tgtEl>
                                          <p:spTgt spid="30"/>
                                        </p:tgtEl>
                                        <p:attrNameLst>
                                          <p:attrName>ppt_h</p:attrName>
                                        </p:attrNameLst>
                                      </p:cBhvr>
                                      <p:tavLst>
                                        <p:tav tm="0">
                                          <p:val>
                                            <p:fltVal val="0"/>
                                          </p:val>
                                        </p:tav>
                                        <p:tav tm="100000">
                                          <p:val>
                                            <p:strVal val="#ppt_h"/>
                                          </p:val>
                                        </p:tav>
                                      </p:tavLst>
                                    </p:anim>
                                    <p:animEffect transition="in" filter="fade">
                                      <p:cBhvr>
                                        <p:cTn id="1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TotalTime>
  <Words>924</Words>
  <Application>Microsoft Office PowerPoint</Application>
  <PresentationFormat>Widescreen</PresentationFormat>
  <Paragraphs>125</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宋体</vt:lpstr>
      <vt:lpstr>.VnTime</vt:lpstr>
      <vt:lpstr>Arial</vt:lpstr>
      <vt:lpstr>Calibri</vt:lpstr>
      <vt:lpstr>Calibri Light</vt:lpstr>
      <vt:lpstr>Times New Roman</vt:lpstr>
      <vt:lpstr>方正静蕾简体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MyPC</cp:lastModifiedBy>
  <cp:revision>12</cp:revision>
  <dcterms:created xsi:type="dcterms:W3CDTF">2022-06-29T12:23:19Z</dcterms:created>
  <dcterms:modified xsi:type="dcterms:W3CDTF">2023-11-21T15:10:19Z</dcterms:modified>
</cp:coreProperties>
</file>