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007577311" r:id="rId2"/>
    <p:sldId id="272" r:id="rId3"/>
    <p:sldId id="273" r:id="rId4"/>
    <p:sldId id="269" r:id="rId5"/>
    <p:sldId id="263" r:id="rId6"/>
    <p:sldId id="264" r:id="rId7"/>
    <p:sldId id="278" r:id="rId8"/>
    <p:sldId id="277" r:id="rId9"/>
    <p:sldId id="275" r:id="rId10"/>
    <p:sldId id="276" r:id="rId11"/>
    <p:sldId id="265" r:id="rId12"/>
    <p:sldId id="279" r:id="rId13"/>
    <p:sldId id="280" r:id="rId14"/>
    <p:sldId id="281" r:id="rId15"/>
    <p:sldId id="282" r:id="rId16"/>
    <p:sldId id="283" r:id="rId17"/>
    <p:sldId id="284" r:id="rId18"/>
    <p:sldId id="285" r:id="rId19"/>
    <p:sldId id="286" r:id="rId20"/>
    <p:sldId id="287" r:id="rId21"/>
    <p:sldId id="288" r:id="rId22"/>
    <p:sldId id="289" r:id="rId23"/>
    <p:sldId id="291" r:id="rId24"/>
    <p:sldId id="290" r:id="rId25"/>
    <p:sldId id="292" r:id="rId26"/>
    <p:sldId id="293" r:id="rId27"/>
    <p:sldId id="266" r:id="rId28"/>
    <p:sldId id="270" r:id="rId29"/>
    <p:sldId id="271" r:id="rId3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81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62441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07306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6544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3372188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022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127806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4206707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407076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336066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10E1A-9D31-42F9-A577-BFDB1DCFB4ED}"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8350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310E1A-9D31-42F9-A577-BFDB1DCFB4ED}"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68613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10E1A-9D31-42F9-A577-BFDB1DCFB4ED}" type="datetimeFigureOut">
              <a:rPr lang="vi-VN" smtClean="0"/>
              <a:t>21/11/2023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94866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310E1A-9D31-42F9-A577-BFDB1DCFB4ED}" type="datetimeFigureOut">
              <a:rPr lang="vi-VN" smtClean="0"/>
              <a:t>21/11/2023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17413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10E1A-9D31-42F9-A577-BFDB1DCFB4ED}" type="datetimeFigureOut">
              <a:rPr lang="vi-VN" smtClean="0"/>
              <a:t>21/11/2023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357608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310E1A-9D31-42F9-A577-BFDB1DCFB4ED}"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193283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310E1A-9D31-42F9-A577-BFDB1DCFB4ED}"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5209AD4-7517-4D32-ACBD-AD9E373E27CC}" type="slidenum">
              <a:rPr lang="vi-VN" smtClean="0"/>
              <a:t>‹#›</a:t>
            </a:fld>
            <a:endParaRPr lang="vi-VN"/>
          </a:p>
        </p:txBody>
      </p:sp>
    </p:spTree>
    <p:extLst>
      <p:ext uri="{BB962C8B-B14F-4D97-AF65-F5344CB8AC3E}">
        <p14:creationId xmlns:p14="http://schemas.microsoft.com/office/powerpoint/2010/main" val="399065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310E1A-9D31-42F9-A577-BFDB1DCFB4ED}" type="datetimeFigureOut">
              <a:rPr lang="vi-VN" smtClean="0"/>
              <a:t>21/11/2023</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209AD4-7517-4D32-ACBD-AD9E373E27CC}" type="slidenum">
              <a:rPr lang="vi-VN" smtClean="0"/>
              <a:t>‹#›</a:t>
            </a:fld>
            <a:endParaRPr lang="vi-VN"/>
          </a:p>
        </p:txBody>
      </p:sp>
    </p:spTree>
    <p:extLst>
      <p:ext uri="{BB962C8B-B14F-4D97-AF65-F5344CB8AC3E}">
        <p14:creationId xmlns:p14="http://schemas.microsoft.com/office/powerpoint/2010/main" val="1514260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audio" Target="file:///E:\Th&#7911;y%202015\bai%2028(%20chuan%20day)\LopChungMinh-XuanMai-2659962.mp3" TargetMode="Externa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icture1">
            <a:extLst>
              <a:ext uri="{FF2B5EF4-FFF2-40B4-BE49-F238E27FC236}">
                <a16:creationId xmlns:a16="http://schemas.microsoft.com/office/drawing/2014/main" id="{4D798A8B-D494-4C10-8803-B8E1AC5E6E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739"/>
            <a:ext cx="12192000" cy="6916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A3996274-235E-41D1-9949-EBAEC9794087}"/>
              </a:ext>
            </a:extLst>
          </p:cNvPr>
          <p:cNvSpPr>
            <a:spLocks noChangeArrowheads="1"/>
          </p:cNvSpPr>
          <p:nvPr/>
        </p:nvSpPr>
        <p:spPr bwMode="auto">
          <a:xfrm>
            <a:off x="1981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rgbClr val="C00000"/>
                </a:solidFill>
                <a:latin typeface="Times New Roman" panose="02020603050405020304" pitchFamily="18" charset="0"/>
                <a:cs typeface="Arial" panose="020B0604020202020204" pitchFamily="34" charset="0"/>
              </a:defRPr>
            </a:lvl1pPr>
            <a:lvl2pPr marL="742950" indent="-285750" eaLnBrk="0" hangingPunct="0">
              <a:defRPr sz="2000" b="1">
                <a:solidFill>
                  <a:srgbClr val="C00000"/>
                </a:solidFill>
                <a:latin typeface="Times New Roman" panose="02020603050405020304" pitchFamily="18" charset="0"/>
                <a:cs typeface="Arial" panose="020B0604020202020204" pitchFamily="34" charset="0"/>
              </a:defRPr>
            </a:lvl2pPr>
            <a:lvl3pPr marL="1143000" indent="-228600" eaLnBrk="0" hangingPunct="0">
              <a:defRPr sz="2000" b="1">
                <a:solidFill>
                  <a:srgbClr val="C00000"/>
                </a:solidFill>
                <a:latin typeface="Times New Roman" panose="02020603050405020304" pitchFamily="18" charset="0"/>
                <a:cs typeface="Arial" panose="020B0604020202020204" pitchFamily="34" charset="0"/>
              </a:defRPr>
            </a:lvl3pPr>
            <a:lvl4pPr marL="1600200" indent="-228600" eaLnBrk="0" hangingPunct="0">
              <a:defRPr sz="2000" b="1">
                <a:solidFill>
                  <a:srgbClr val="C00000"/>
                </a:solidFill>
                <a:latin typeface="Times New Roman" panose="02020603050405020304" pitchFamily="18" charset="0"/>
                <a:cs typeface="Arial" panose="020B0604020202020204" pitchFamily="34" charset="0"/>
              </a:defRPr>
            </a:lvl4pPr>
            <a:lvl5pPr marL="2057400" indent="-228600" eaLnBrk="0" hangingPunct="0">
              <a:defRPr sz="2000" b="1">
                <a:solidFill>
                  <a:srgbClr val="C0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b="1">
                <a:solidFill>
                  <a:srgbClr val="C0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b="1">
                <a:solidFill>
                  <a:srgbClr val="C0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b="1">
                <a:solidFill>
                  <a:srgbClr val="C0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b="1">
                <a:solidFill>
                  <a:srgbClr val="C00000"/>
                </a:solidFill>
                <a:latin typeface="Times New Roman" panose="02020603050405020304" pitchFamily="18" charset="0"/>
                <a:cs typeface="Arial" panose="020B0604020202020204" pitchFamily="34" charset="0"/>
              </a:defRPr>
            </a:lvl9pPr>
          </a:lstStyle>
          <a:p>
            <a:pPr algn="ctr" eaLnBrk="1" hangingPunct="1"/>
            <a:endParaRPr lang="en-US" altLang="en-US" sz="4400" b="0">
              <a:solidFill>
                <a:schemeClr val="tx2"/>
              </a:solidFill>
              <a:latin typeface="Arial" panose="020B0604020202020204" pitchFamily="34" charset="0"/>
            </a:endParaRPr>
          </a:p>
        </p:txBody>
      </p:sp>
      <p:graphicFrame>
        <p:nvGraphicFramePr>
          <p:cNvPr id="4100" name="Object 15">
            <a:extLst>
              <a:ext uri="{FF2B5EF4-FFF2-40B4-BE49-F238E27FC236}">
                <a16:creationId xmlns:a16="http://schemas.microsoft.com/office/drawing/2014/main" id="{2C7C7438-8CB2-4BA2-B337-2C9EF0EE9B81}"/>
              </a:ext>
            </a:extLst>
          </p:cNvPr>
          <p:cNvGraphicFramePr>
            <a:graphicFrameLocks noChangeAspect="1"/>
          </p:cNvGraphicFramePr>
          <p:nvPr/>
        </p:nvGraphicFramePr>
        <p:xfrm>
          <a:off x="7772402" y="-609600"/>
          <a:ext cx="1425575" cy="2692400"/>
        </p:xfrm>
        <a:graphic>
          <a:graphicData uri="http://schemas.openxmlformats.org/presentationml/2006/ole">
            <mc:AlternateContent xmlns:mc="http://schemas.openxmlformats.org/markup-compatibility/2006">
              <mc:Choice xmlns:v="urn:schemas-microsoft-com:vml" Requires="v">
                <p:oleObj spid="_x0000_s1027" name="Equation" r:id="rId5" imgW="114151" imgH="215619" progId="Equation.3">
                  <p:embed/>
                </p:oleObj>
              </mc:Choice>
              <mc:Fallback>
                <p:oleObj name="Equation" r:id="rId5" imgW="114151" imgH="215619" progId="Equation.3">
                  <p:embed/>
                  <p:pic>
                    <p:nvPicPr>
                      <p:cNvPr id="4100" name="Object 15">
                        <a:extLst>
                          <a:ext uri="{FF2B5EF4-FFF2-40B4-BE49-F238E27FC236}">
                            <a16:creationId xmlns:a16="http://schemas.microsoft.com/office/drawing/2014/main" id="{2C7C7438-8CB2-4BA2-B337-2C9EF0EE9B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2" y="-609600"/>
                        <a:ext cx="1425575"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44" name="Rectangle 16">
            <a:extLst>
              <a:ext uri="{FF2B5EF4-FFF2-40B4-BE49-F238E27FC236}">
                <a16:creationId xmlns:a16="http://schemas.microsoft.com/office/drawing/2014/main" id="{AA882E8E-A138-40CF-A6F7-D8B96233A6D5}"/>
              </a:ext>
            </a:extLst>
          </p:cNvPr>
          <p:cNvSpPr>
            <a:spLocks noChangeArrowheads="1"/>
          </p:cNvSpPr>
          <p:nvPr/>
        </p:nvSpPr>
        <p:spPr bwMode="auto">
          <a:xfrm>
            <a:off x="777240" y="114300"/>
            <a:ext cx="10972800" cy="838201"/>
          </a:xfrm>
          <a:prstGeom prst="rect">
            <a:avLst/>
          </a:prstGeom>
          <a:noFill/>
          <a:ln>
            <a:noFill/>
          </a:ln>
          <a:effectLst/>
        </p:spPr>
        <p:txBody>
          <a:bodyPr anchor="ctr"/>
          <a:lstStyle/>
          <a:p>
            <a:pPr algn="ctr">
              <a:defRPr/>
            </a:pPr>
            <a:r>
              <a:rPr lang="en-US" sz="3333" dirty="0">
                <a:solidFill>
                  <a:srgbClr val="800000"/>
                </a:solidFill>
                <a:effectLst>
                  <a:outerShdw blurRad="38100" dist="38100" dir="2700000" algn="tl">
                    <a:srgbClr val="000000">
                      <a:alpha val="43137"/>
                    </a:srgbClr>
                  </a:outerShdw>
                </a:effectLst>
                <a:latin typeface="#9Slide03 AllRoundGothic" panose="020B0703020202020104" pitchFamily="34" charset="0"/>
                <a:cs typeface="Arial" charset="0"/>
              </a:rPr>
              <a:t>TRƯỜNG THCS KHƯƠNG ĐÌNH</a:t>
            </a:r>
          </a:p>
        </p:txBody>
      </p:sp>
      <p:pic>
        <p:nvPicPr>
          <p:cNvPr id="13" name="LopChungMinh-XuanMai-2659962.mp3">
            <a:hlinkClick r:id="" action="ppaction://media"/>
            <a:extLst>
              <a:ext uri="{FF2B5EF4-FFF2-40B4-BE49-F238E27FC236}">
                <a16:creationId xmlns:a16="http://schemas.microsoft.com/office/drawing/2014/main" id="{065405A3-D6C0-4691-B9FC-506B27213A61}"/>
              </a:ext>
            </a:extLst>
          </p:cNvPr>
          <p:cNvPicPr>
            <a:picLocks noRot="1" noChangeAspect="1"/>
          </p:cNvPicPr>
          <p:nvPr>
            <a:audioFile r:link="rId2"/>
          </p:nvPr>
        </p:nvPicPr>
        <p:blipFill>
          <a:blip r:embed="rId7"/>
          <a:stretch>
            <a:fillRect/>
          </a:stretch>
        </p:blipFill>
        <p:spPr>
          <a:xfrm>
            <a:off x="5973764" y="3306764"/>
            <a:ext cx="244475" cy="244475"/>
          </a:xfrm>
          <a:prstGeom prst="rect">
            <a:avLst/>
          </a:prstGeom>
          <a:ln>
            <a:noFill/>
          </a:ln>
          <a:effectLst>
            <a:softEdge rad="112500"/>
          </a:effectLst>
        </p:spPr>
      </p:pic>
      <p:sp>
        <p:nvSpPr>
          <p:cNvPr id="2" name="TextBox 1">
            <a:extLst>
              <a:ext uri="{FF2B5EF4-FFF2-40B4-BE49-F238E27FC236}">
                <a16:creationId xmlns:a16="http://schemas.microsoft.com/office/drawing/2014/main" id="{FD425D8B-CEB1-4686-96F9-0E826867733A}"/>
              </a:ext>
            </a:extLst>
          </p:cNvPr>
          <p:cNvSpPr txBox="1"/>
          <p:nvPr/>
        </p:nvSpPr>
        <p:spPr>
          <a:xfrm>
            <a:off x="387131" y="1758559"/>
            <a:ext cx="11173265" cy="3847207"/>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BÀI GIẢNG ĐIỆN TỬ</a:t>
            </a:r>
          </a:p>
          <a:p>
            <a:pPr algn="ctr"/>
            <a:r>
              <a:rPr lang="en-US" sz="4000" dirty="0">
                <a:latin typeface="Times New Roman" panose="02020603050405020304" pitchFamily="18" charset="0"/>
                <a:cs typeface="Times New Roman" panose="02020603050405020304" pitchFamily="18" charset="0"/>
              </a:rPr>
              <a:t>MÔN : NGỮ VĂN 7</a:t>
            </a:r>
          </a:p>
          <a:p>
            <a:pPr algn="ctr"/>
            <a:endParaRPr lang="en-US" sz="4000" dirty="0">
              <a:latin typeface="Times New Roman" panose="02020603050405020304" pitchFamily="18" charset="0"/>
              <a:cs typeface="Times New Roman" panose="02020603050405020304" pitchFamily="18" charset="0"/>
            </a:endParaRPr>
          </a:p>
          <a:p>
            <a:pPr algn="ctr" eaLnBrk="1" hangingPunct="1"/>
            <a:r>
              <a:rPr lang="vi-VN" altLang="en-US" sz="2800" b="1" dirty="0">
                <a:solidFill>
                  <a:srgbClr val="FF5050"/>
                </a:solidFill>
                <a:latin typeface="Times New Roman" panose="02020603050405020304" pitchFamily="18" charset="0"/>
                <a:cs typeface="Times New Roman" panose="02020603050405020304" pitchFamily="18" charset="0"/>
              </a:rPr>
              <a:t>BUỔI 4</a:t>
            </a:r>
          </a:p>
          <a:p>
            <a:pPr algn="ctr" eaLnBrk="1" hangingPunct="1"/>
            <a:r>
              <a:rPr lang="vi-VN" altLang="en-US" sz="2800" b="1" dirty="0">
                <a:solidFill>
                  <a:srgbClr val="FF5050"/>
                </a:solidFill>
                <a:latin typeface="Times New Roman" panose="02020603050405020304" pitchFamily="18" charset="0"/>
                <a:cs typeface="Times New Roman" panose="02020603050405020304" pitchFamily="18" charset="0"/>
              </a:rPr>
              <a:t>ÔN TẬP: THƠ BỐN CHỮ, NĂM CHỮ</a:t>
            </a:r>
          </a:p>
          <a:p>
            <a:pPr algn="ctr" eaLnBrk="1" hangingPunct="1"/>
            <a:r>
              <a:rPr lang="vi-VN" altLang="en-US" sz="2800" b="1" dirty="0">
                <a:solidFill>
                  <a:srgbClr val="FFFF99"/>
                </a:solidFill>
                <a:latin typeface="Times New Roman" panose="02020603050405020304" pitchFamily="18" charset="0"/>
                <a:cs typeface="Times New Roman" panose="02020603050405020304" pitchFamily="18" charset="0"/>
              </a:rPr>
              <a:t>               </a:t>
            </a:r>
            <a:r>
              <a:rPr lang="vi-VN" altLang="en-US" sz="2800" b="1" dirty="0">
                <a:solidFill>
                  <a:srgbClr val="00B0F0"/>
                </a:solidFill>
                <a:latin typeface="Times New Roman" panose="02020603050405020304" pitchFamily="18" charset="0"/>
                <a:cs typeface="Times New Roman" panose="02020603050405020304" pitchFamily="18" charset="0"/>
              </a:rPr>
              <a:t>THỂ TÙY BÚT, TẢN VĂN</a:t>
            </a:r>
            <a:endParaRPr lang="en-US" altLang="en-US" sz="2800" b="1" dirty="0">
              <a:solidFill>
                <a:srgbClr val="00B0F0"/>
              </a:solidFill>
              <a:latin typeface="Times New Roman" panose="02020603050405020304" pitchFamily="18" charset="0"/>
              <a:cs typeface="Times New Roman" panose="02020603050405020304" pitchFamily="18" charset="0"/>
            </a:endParaRPr>
          </a:p>
          <a:p>
            <a:pPr algn="ctr"/>
            <a:endParaRPr lang="en-US" sz="4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2DB6D68-1D8C-4E8E-9F0C-25127D116590}"/>
              </a:ext>
            </a:extLst>
          </p:cNvPr>
          <p:cNvSpPr txBox="1"/>
          <p:nvPr/>
        </p:nvSpPr>
        <p:spPr>
          <a:xfrm>
            <a:off x="4839286" y="5373858"/>
            <a:ext cx="6358597"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GIÁO VIÊN: ĐẶNG THỊ QUỲNH THU</a:t>
            </a:r>
          </a:p>
          <a:p>
            <a:r>
              <a:rPr lang="en-US" sz="2400" dirty="0">
                <a:latin typeface="Times New Roman" panose="02020603050405020304" pitchFamily="18" charset="0"/>
                <a:cs typeface="Times New Roman" panose="02020603050405020304" pitchFamily="18" charset="0"/>
              </a:rPr>
              <a:t>TỔ: KHOA HỌC XÃ HỘI</a:t>
            </a:r>
          </a:p>
        </p:txBody>
      </p:sp>
    </p:spTree>
    <p:extLst>
      <p:ext uri="{BB962C8B-B14F-4D97-AF65-F5344CB8AC3E}">
        <p14:creationId xmlns:p14="http://schemas.microsoft.com/office/powerpoint/2010/main" val="1978792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mediacall" presetSubtype="0" fill="hold" nodeType="afterEffect">
                                  <p:stCondLst>
                                    <p:cond delay="0"/>
                                  </p:stCondLst>
                                  <p:childTnLst>
                                    <p:cmd type="call" cmd="playFrom(0.0)">
                                      <p:cBhvr>
                                        <p:cTn id="6" dur="7515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7584" y="179109"/>
            <a:ext cx="7230358" cy="830997"/>
          </a:xfrm>
          <a:prstGeom prst="rect">
            <a:avLst/>
          </a:prstGeom>
          <a:noFill/>
        </p:spPr>
        <p:txBody>
          <a:bodyPr wrap="square" rtlCol="0">
            <a:spAutoFit/>
          </a:bodyPr>
          <a:lstStyle/>
          <a:p>
            <a:r>
              <a:rPr lang="en-US" sz="2400" b="1" i="1" dirty="0">
                <a:solidFill>
                  <a:srgbClr val="FF0000"/>
                </a:solidFill>
                <a:latin typeface="Times New Roman" panose="02020603050405020304" pitchFamily="18" charset="0"/>
                <a:cs typeface="Times New Roman" panose="02020603050405020304" pitchFamily="18" charset="0"/>
              </a:rPr>
              <a:t>Sang </a:t>
            </a:r>
            <a:r>
              <a:rPr lang="en-US" sz="2400" b="1" i="1" dirty="0" err="1">
                <a:solidFill>
                  <a:srgbClr val="FF0000"/>
                </a:solidFill>
                <a:latin typeface="Times New Roman" panose="02020603050405020304" pitchFamily="18" charset="0"/>
                <a:cs typeface="Times New Roman" panose="02020603050405020304" pitchFamily="18" charset="0"/>
              </a:rPr>
              <a:t>năm</a:t>
            </a:r>
            <a:r>
              <a:rPr lang="en-US" sz="2400" b="1" i="1" dirty="0">
                <a:solidFill>
                  <a:srgbClr val="FF0000"/>
                </a:solidFill>
                <a:latin typeface="Times New Roman" panose="02020603050405020304" pitchFamily="18" charset="0"/>
                <a:cs typeface="Times New Roman" panose="02020603050405020304" pitchFamily="18" charset="0"/>
              </a:rPr>
              <a:t> con </a:t>
            </a:r>
            <a:r>
              <a:rPr lang="en-US" sz="2400" b="1" i="1" dirty="0" err="1">
                <a:solidFill>
                  <a:srgbClr val="FF0000"/>
                </a:solidFill>
                <a:latin typeface="Times New Roman" panose="02020603050405020304" pitchFamily="18" charset="0"/>
                <a:cs typeface="Times New Roman" panose="02020603050405020304" pitchFamily="18" charset="0"/>
              </a:rPr>
              <a:t>lên</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bảy</a:t>
            </a:r>
            <a:r>
              <a:rPr lang="en-US" sz="2400" i="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FF0000"/>
                </a:solidFill>
                <a:latin typeface="Times New Roman" panose="02020603050405020304" pitchFamily="18" charset="0"/>
                <a:cs typeface="Times New Roman" panose="02020603050405020304" pitchFamily="18" charset="0"/>
              </a:rPr>
              <a:t>(</a:t>
            </a:r>
            <a:r>
              <a:rPr lang="en-US" sz="2400" b="1" i="1" dirty="0" err="1">
                <a:solidFill>
                  <a:srgbClr val="FF0000"/>
                </a:solidFill>
                <a:latin typeface="Times New Roman" panose="02020603050405020304" pitchFamily="18" charset="0"/>
                <a:cs typeface="Times New Roman" panose="02020603050405020304" pitchFamily="18" charset="0"/>
              </a:rPr>
              <a:t>Vũ</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Đình</a:t>
            </a:r>
            <a:r>
              <a:rPr lang="en-US" sz="2400" b="1" i="1" dirty="0">
                <a:solidFill>
                  <a:srgbClr val="FF0000"/>
                </a:solidFill>
                <a:latin typeface="Times New Roman" panose="02020603050405020304" pitchFamily="18" charset="0"/>
                <a:cs typeface="Times New Roman" panose="02020603050405020304" pitchFamily="18" charset="0"/>
              </a:rPr>
              <a:t> Minh)</a:t>
            </a:r>
            <a:br>
              <a:rPr lang="en-US" sz="2400" dirty="0">
                <a:solidFill>
                  <a:srgbClr val="FF0000"/>
                </a:solidFill>
                <a:latin typeface="Times New Roman" panose="02020603050405020304" pitchFamily="18" charset="0"/>
                <a:cs typeface="Times New Roman" panose="02020603050405020304" pitchFamily="18" charset="0"/>
              </a:rPr>
            </a:br>
            <a:endParaRPr lang="vi-VN"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527900" y="2786504"/>
          <a:ext cx="11216795" cy="3844698"/>
        </p:xfrm>
        <a:graphic>
          <a:graphicData uri="http://schemas.openxmlformats.org/drawingml/2006/table">
            <a:tbl>
              <a:tblPr firstRow="1" bandRow="1">
                <a:tableStyleId>{5C22544A-7EE6-4342-B048-85BDC9FD1C3A}</a:tableStyleId>
              </a:tblPr>
              <a:tblGrid>
                <a:gridCol w="3642535">
                  <a:extLst>
                    <a:ext uri="{9D8B030D-6E8A-4147-A177-3AD203B41FA5}">
                      <a16:colId xmlns:a16="http://schemas.microsoft.com/office/drawing/2014/main" val="2747370351"/>
                    </a:ext>
                  </a:extLst>
                </a:gridCol>
                <a:gridCol w="3797275">
                  <a:extLst>
                    <a:ext uri="{9D8B030D-6E8A-4147-A177-3AD203B41FA5}">
                      <a16:colId xmlns:a16="http://schemas.microsoft.com/office/drawing/2014/main" val="965019613"/>
                    </a:ext>
                  </a:extLst>
                </a:gridCol>
                <a:gridCol w="3776985">
                  <a:extLst>
                    <a:ext uri="{9D8B030D-6E8A-4147-A177-3AD203B41FA5}">
                      <a16:colId xmlns:a16="http://schemas.microsoft.com/office/drawing/2014/main" val="215697101"/>
                    </a:ext>
                  </a:extLst>
                </a:gridCol>
              </a:tblGrid>
              <a:tr h="3844698">
                <a:tc>
                  <a:txBody>
                    <a:bodyPr/>
                    <a:lstStyle/>
                    <a:p>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Sang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năm</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lên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bảy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Cha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đưa</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đến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trường</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Giờ</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đang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lon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ton</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Khắp</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sân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vườn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chạy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nhảy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Chỉ</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mình</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nghe</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thấy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Tiếng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muôn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loài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với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endParaRPr lang="vi-VN" sz="24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Mai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rồi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lớn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khôn</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Chim</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không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còn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biết</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nói</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Gió</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chỉ</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còn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biết</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thổi</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Cây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chỉ</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còn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là</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cây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Đại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bàng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chẳng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về</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đây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Đậu</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trên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cành</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khế</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nữa</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Chuyện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ngày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xưa</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ngày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xửa</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Chỉ</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là</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chuyện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ngày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xưa</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a:t>
                      </a:r>
                      <a:endParaRPr lang="vi-VN" sz="24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qua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thời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ấu</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thơ</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Bao</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điều</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bay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mất</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Chỉ</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còn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trong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đời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thật</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Tiếng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người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nói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với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Hạnh</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phúc</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khó</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khăn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hơn</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Mọi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điều</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đã</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thấy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Nhưng</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là</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giành</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lấy</a:t>
                      </a:r>
                      <a:b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b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Từ</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hai</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bàn</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r>
                        <a:rPr lang="en-US" sz="2400" b="1" i="1" kern="1200" dirty="0" err="1">
                          <a:solidFill>
                            <a:schemeClr val="bg2">
                              <a:lumMod val="10000"/>
                            </a:schemeClr>
                          </a:solidFill>
                          <a:effectLst/>
                          <a:latin typeface="Times New Roman" panose="02020603050405020304" pitchFamily="18" charset="0"/>
                          <a:ea typeface="+mn-ea"/>
                          <a:cs typeface="Times New Roman" panose="02020603050405020304" pitchFamily="18" charset="0"/>
                        </a:rPr>
                        <a:t>tay</a:t>
                      </a:r>
                      <a:r>
                        <a:rPr lang="en-US" sz="24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con.</a:t>
                      </a:r>
                      <a:endParaRPr lang="vi-VN" sz="24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351411974"/>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2763" y="791852"/>
            <a:ext cx="4416458" cy="1761304"/>
          </a:xfrm>
          <a:prstGeom prst="rect">
            <a:avLst/>
          </a:prstGeom>
        </p:spPr>
      </p:pic>
    </p:spTree>
    <p:extLst>
      <p:ext uri="{BB962C8B-B14F-4D97-AF65-F5344CB8AC3E}">
        <p14:creationId xmlns:p14="http://schemas.microsoft.com/office/powerpoint/2010/main" val="42918654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947438086"/>
              </p:ext>
            </p:extLst>
          </p:nvPr>
        </p:nvGraphicFramePr>
        <p:xfrm>
          <a:off x="518474" y="2848579"/>
          <a:ext cx="10765410" cy="2743200"/>
        </p:xfrm>
        <a:graphic>
          <a:graphicData uri="http://schemas.openxmlformats.org/drawingml/2006/table">
            <a:tbl>
              <a:tblPr firstRow="1" bandRow="1">
                <a:tableStyleId>{5C22544A-7EE6-4342-B048-85BDC9FD1C3A}</a:tableStyleId>
              </a:tblPr>
              <a:tblGrid>
                <a:gridCol w="5382705">
                  <a:extLst>
                    <a:ext uri="{9D8B030D-6E8A-4147-A177-3AD203B41FA5}">
                      <a16:colId xmlns:a16="http://schemas.microsoft.com/office/drawing/2014/main" val="1578702814"/>
                    </a:ext>
                  </a:extLst>
                </a:gridCol>
                <a:gridCol w="5382705">
                  <a:extLst>
                    <a:ext uri="{9D8B030D-6E8A-4147-A177-3AD203B41FA5}">
                      <a16:colId xmlns:a16="http://schemas.microsoft.com/office/drawing/2014/main" val="779453643"/>
                    </a:ext>
                  </a:extLst>
                </a:gridCol>
              </a:tblGrid>
              <a:tr h="370840">
                <a:tc>
                  <a:txBody>
                    <a:bodyPr/>
                    <a:lstStyle/>
                    <a:p>
                      <a:pPr algn="ctr"/>
                      <a:r>
                        <a:rPr lang="pt-BR" sz="2400" b="1" i="1" kern="1200" dirty="0">
                          <a:solidFill>
                            <a:srgbClr val="FF0000"/>
                          </a:solidFill>
                          <a:effectLst/>
                          <a:latin typeface="Times New Roman" panose="02020603050405020304" pitchFamily="18" charset="0"/>
                          <a:ea typeface="+mn-ea"/>
                          <a:cs typeface="Times New Roman" panose="02020603050405020304" pitchFamily="18" charset="0"/>
                        </a:rPr>
                        <a:t>Sắc màu em yêu</a:t>
                      </a:r>
                      <a:r>
                        <a:rPr lang="pt-BR" sz="2400" b="1" kern="1200" dirty="0">
                          <a:solidFill>
                            <a:srgbClr val="FF0000"/>
                          </a:solidFill>
                          <a:effectLst/>
                          <a:latin typeface="Times New Roman" panose="02020603050405020304" pitchFamily="18" charset="0"/>
                          <a:ea typeface="+mn-ea"/>
                          <a:cs typeface="Times New Roman" panose="02020603050405020304" pitchFamily="18" charset="0"/>
                        </a:rPr>
                        <a:t> (Phạm Đình Ân)</a:t>
                      </a:r>
                      <a:endParaRPr lang="vi-VN" sz="2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pt-BR" sz="2400" b="1" i="1" kern="1200" dirty="0">
                          <a:solidFill>
                            <a:srgbClr val="FF0000"/>
                          </a:solidFill>
                          <a:effectLst/>
                          <a:latin typeface="Times New Roman" panose="02020603050405020304" pitchFamily="18" charset="0"/>
                          <a:ea typeface="+mn-ea"/>
                          <a:cs typeface="Times New Roman" panose="02020603050405020304" pitchFamily="18" charset="0"/>
                        </a:rPr>
                        <a:t>Sang năm con lên bảy</a:t>
                      </a:r>
                      <a:r>
                        <a:rPr lang="pt-BR" sz="2400" b="1" kern="1200" dirty="0">
                          <a:solidFill>
                            <a:srgbClr val="FF0000"/>
                          </a:solidFill>
                          <a:effectLst/>
                          <a:latin typeface="Times New Roman" panose="02020603050405020304" pitchFamily="18" charset="0"/>
                          <a:ea typeface="+mn-ea"/>
                          <a:cs typeface="Times New Roman" panose="02020603050405020304" pitchFamily="18" charset="0"/>
                        </a:rPr>
                        <a:t> (Vũ Đình Minh)</a:t>
                      </a:r>
                      <a:endParaRPr lang="vi-VN" sz="2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064245043"/>
                  </a:ext>
                </a:extLst>
              </a:tr>
              <a:tr h="370840">
                <a:tc>
                  <a:txBody>
                    <a:bodyPr/>
                    <a:lstStyle/>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Số chữ: 4 chữ;</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gieo vần: chủ yếu vần chân: </a:t>
                      </a:r>
                      <a:r>
                        <a:rPr lang="pt-BR" sz="2400" i="1" kern="1200" dirty="0">
                          <a:solidFill>
                            <a:srgbClr val="0070C0"/>
                          </a:solidFill>
                          <a:effectLst/>
                          <a:latin typeface="Times New Roman" panose="02020603050405020304" pitchFamily="18" charset="0"/>
                          <a:ea typeface="+mn-ea"/>
                          <a:cs typeface="Times New Roman" panose="02020603050405020304" pitchFamily="18" charset="0"/>
                        </a:rPr>
                        <a:t>“tim/viên;đen/ngoan;ánh/tĩnh; ngoan/Nam; tím/sim/em”</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ngắt nhịp: chủ yếu 2/2;</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Hình ảnh thơ: dung dị, gần gũi.</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Số chữ: 5 chữ;</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gieo vần: chủ yếu vần chân: </a:t>
                      </a:r>
                      <a:r>
                        <a:rPr lang="pt-BR" sz="2400" i="1" kern="1200" dirty="0">
                          <a:solidFill>
                            <a:srgbClr val="0070C0"/>
                          </a:solidFill>
                          <a:effectLst/>
                          <a:latin typeface="Times New Roman" panose="02020603050405020304" pitchFamily="18" charset="0"/>
                          <a:ea typeface="+mn-ea"/>
                          <a:cs typeface="Times New Roman" panose="02020603050405020304" pitchFamily="18" charset="0"/>
                        </a:rPr>
                        <a:t>“bảy/nhảy/thấy; ton/con; cây/đây; nữa/xửa/xưa;...”</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ngắt nhịp: 3/2 và 2/3;</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Hình ảnh thơ: bình dị, thân quen.</a:t>
                      </a:r>
                      <a:endParaRPr lang="vi-VN" sz="24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172017442"/>
                  </a:ext>
                </a:extLst>
              </a:tr>
            </a:tbl>
          </a:graphicData>
        </a:graphic>
      </p:graphicFrame>
      <p:sp>
        <p:nvSpPr>
          <p:cNvPr id="2" name="Oval Callout 1"/>
          <p:cNvSpPr/>
          <p:nvPr/>
        </p:nvSpPr>
        <p:spPr>
          <a:xfrm>
            <a:off x="6278252" y="169683"/>
            <a:ext cx="5081047" cy="2168165"/>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7041823" y="784855"/>
            <a:ext cx="3714161" cy="830997"/>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HS chỉ ra đúng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15211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43974" y="0"/>
            <a:ext cx="7597302" cy="6427914"/>
          </a:xfrm>
          <a:prstGeom prst="rect">
            <a:avLst/>
          </a:prstGeom>
        </p:spPr>
        <p:txBody>
          <a:bodyPr wrap="square">
            <a:spAutoFit/>
          </a:bodyPr>
          <a:lstStyle/>
          <a:p>
            <a:pPr marL="810260" marR="292100">
              <a:lnSpc>
                <a:spcPct val="115000"/>
              </a:lnSpc>
              <a:spcAft>
                <a:spcPts val="0"/>
              </a:spcAft>
            </a:pPr>
            <a:r>
              <a:rPr lang="vi-VN"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vi-VN" b="1" u="sng"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Bài tập 2</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810260" marR="292100">
              <a:lnSpc>
                <a:spcPct val="115000"/>
              </a:lnSpc>
              <a:spcAft>
                <a:spcPts val="0"/>
              </a:spcAft>
            </a:pP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Thầy</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khép</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lại</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giảng</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Trang cuối cùng hôm nay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Bàn tay khép cánh cửa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Đong nắng hạ vơi đầy…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Đêm khép một ngày dài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Sen khép mùa xoan nở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Hạ men vào khung cửa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Khép tàu dừa đêm sao…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Tiếng trống trường chênh chao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Khép một mùa hoa nắng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Tuổi học trò …Im lặng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Khép vụng về câu thơ!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Cửa khép để rồi mở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Nụ khép rồi đơm hoa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Em khép thời áo trắng </a:t>
            </a:r>
            <a:endParaRPr lang="en-US" sz="2000" b="1" dirty="0">
              <a:latin typeface="Times New Roman" panose="02020603050405020304" pitchFamily="18" charset="0"/>
              <a:ea typeface="Times New Roman" panose="02020603050405020304" pitchFamily="18" charset="0"/>
            </a:endParaRPr>
          </a:p>
          <a:p>
            <a:pPr marL="810260">
              <a:lnSpc>
                <a:spcPct val="115000"/>
              </a:lnSpc>
              <a:spcAft>
                <a:spcPts val="0"/>
              </a:spcAft>
            </a:pPr>
            <a:r>
              <a:rPr lang="vi-VN" sz="2000" dirty="0">
                <a:solidFill>
                  <a:srgbClr val="000000"/>
                </a:solidFill>
                <a:latin typeface="Times New Roman" panose="02020603050405020304" pitchFamily="18" charset="0"/>
                <a:ea typeface="Times New Roman" panose="02020603050405020304" pitchFamily="18" charset="0"/>
              </a:rPr>
              <a:t>Đến bao giờ mở ra?</a:t>
            </a:r>
          </a:p>
          <a:p>
            <a:pPr marL="810260">
              <a:lnSpc>
                <a:spcPct val="115000"/>
              </a:lnSpc>
              <a:spcAft>
                <a:spcPts val="0"/>
              </a:spcAft>
            </a:pPr>
            <a:endParaRPr lang="en-US" sz="2000" b="1"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2775626" y="6064080"/>
            <a:ext cx="6096000" cy="685059"/>
          </a:xfrm>
          <a:prstGeom prst="rect">
            <a:avLst/>
          </a:prstGeom>
        </p:spPr>
        <p:txBody>
          <a:bodyPr>
            <a:spAutoFit/>
          </a:bodyPr>
          <a:lstStyle/>
          <a:p>
            <a:pPr>
              <a:lnSpc>
                <a:spcPct val="107000"/>
              </a:lnSpc>
              <a:spcAft>
                <a:spcPts val="800"/>
              </a:spcAft>
            </a:pP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Cầm</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Khép</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trẻ-số</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5/2004, </a:t>
            </a:r>
            <a:r>
              <a:rPr lang="en-US"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2320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595932"/>
          </a:xfrm>
          <a:prstGeom prst="rect">
            <a:avLst/>
          </a:prstGeom>
        </p:spPr>
        <p:txBody>
          <a:bodyPr wrap="square">
            <a:spAutoFit/>
          </a:bodyPr>
          <a:lstStyle/>
          <a:p>
            <a:pPr marL="514350" indent="-514350" algn="just">
              <a:lnSpc>
                <a:spcPct val="107000"/>
              </a:lnSpc>
              <a:spcAft>
                <a:spcPts val="800"/>
              </a:spcAft>
              <a:buAutoNum type="arabicParen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25294" y="1471541"/>
            <a:ext cx="9883301" cy="4312784"/>
          </a:xfrm>
          <a:prstGeom prst="rect">
            <a:avLst/>
          </a:prstGeom>
        </p:spPr>
        <p:txBody>
          <a:bodyPr wrap="square">
            <a:spAutoFit/>
          </a:bodyPr>
          <a:lstStyle/>
          <a:p>
            <a:pPr algn="just">
              <a:lnSpc>
                <a:spcPct val="115000"/>
              </a:lnSpc>
              <a:spcAft>
                <a:spcPts val="0"/>
              </a:spcAft>
              <a:tabLst>
                <a:tab pos="3658870" algn="l"/>
              </a:tabLs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210685" algn="r"/>
                <a:tab pos="4290695" algn="l"/>
                <a:tab pos="4660265" algn="ctr"/>
                <a:tab pos="5931535" algn="r"/>
              </a:tabLs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BPTT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236085" algn="l"/>
              </a:tabLs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rõ</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khép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01800" marR="962660">
              <a:lnSpc>
                <a:spcPct val="115000"/>
              </a:lnSpc>
              <a:spcAft>
                <a:spcPts val="0"/>
              </a:spcAft>
            </a:pP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trống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chênh</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chao</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01800" marR="2247900">
              <a:lnSpc>
                <a:spcPct val="115000"/>
              </a:lnSpc>
              <a:spcAft>
                <a:spcPts val="0"/>
              </a:spcAft>
            </a:pP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Khép</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thầy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bè</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mến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488188"/>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595932"/>
          </a:xfrm>
          <a:prstGeom prst="rect">
            <a:avLst/>
          </a:prstGeom>
        </p:spPr>
        <p:txBody>
          <a:bodyPr wrap="square">
            <a:spAutoFit/>
          </a:bodyPr>
          <a:lstStyle/>
          <a:p>
            <a:pPr marL="514350" indent="-514350" algn="just">
              <a:lnSpc>
                <a:spcPct val="107000"/>
              </a:lnSpc>
              <a:spcAft>
                <a:spcPts val="800"/>
              </a:spcAft>
              <a:buAutoNum type="arabicParen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41003272"/>
              </p:ext>
            </p:extLst>
          </p:nvPr>
        </p:nvGraphicFramePr>
        <p:xfrm>
          <a:off x="418289" y="563219"/>
          <a:ext cx="11264630" cy="6558916"/>
        </p:xfrm>
        <a:graphic>
          <a:graphicData uri="http://schemas.openxmlformats.org/drawingml/2006/table">
            <a:tbl>
              <a:tblPr firstRow="1" firstCol="1" bandRow="1">
                <a:tableStyleId>{5C22544A-7EE6-4342-B048-85BDC9FD1C3A}</a:tableStyleId>
              </a:tblPr>
              <a:tblGrid>
                <a:gridCol w="11264630">
                  <a:extLst>
                    <a:ext uri="{9D8B030D-6E8A-4147-A177-3AD203B41FA5}">
                      <a16:colId xmlns:a16="http://schemas.microsoft.com/office/drawing/2014/main" val="3317762194"/>
                    </a:ext>
                  </a:extLst>
                </a:gridCol>
              </a:tblGrid>
              <a:tr h="0">
                <a:tc>
                  <a:txBody>
                    <a:bodyPr/>
                    <a:lstStyle/>
                    <a:p>
                      <a:pPr marR="127000" algn="just">
                        <a:lnSpc>
                          <a:spcPct val="115000"/>
                        </a:lnSpc>
                        <a:spcAft>
                          <a:spcPts val="800"/>
                        </a:spcAft>
                      </a:pPr>
                      <a:r>
                        <a:rPr lang="vi-VN" sz="2000" dirty="0">
                          <a:effectLst/>
                        </a:rPr>
                        <a:t>1. </a:t>
                      </a:r>
                      <a:r>
                        <a:rPr lang="en-US" sz="2000" dirty="0" err="1">
                          <a:effectLst/>
                        </a:rPr>
                        <a:t>Thể</a:t>
                      </a:r>
                      <a:r>
                        <a:rPr lang="en-US" sz="2000" dirty="0">
                          <a:effectLst/>
                        </a:rPr>
                        <a:t> </a:t>
                      </a:r>
                      <a:r>
                        <a:rPr lang="en-US" sz="2000" dirty="0" err="1">
                          <a:effectLst/>
                        </a:rPr>
                        <a:t>thơ</a:t>
                      </a:r>
                      <a:r>
                        <a:rPr lang="en-US" sz="2000" dirty="0">
                          <a:effectLst/>
                        </a:rPr>
                        <a:t> 5 </a:t>
                      </a:r>
                      <a:r>
                        <a:rPr lang="en-US" sz="2000" dirty="0" err="1">
                          <a:effectLst/>
                        </a:rPr>
                        <a:t>chữ</a:t>
                      </a:r>
                      <a:endParaRPr lang="en-US" sz="2000" dirty="0">
                        <a:effectLst/>
                      </a:endParaRPr>
                    </a:p>
                    <a:p>
                      <a:pPr marR="127000" algn="just">
                        <a:lnSpc>
                          <a:spcPct val="115000"/>
                        </a:lnSpc>
                        <a:spcAft>
                          <a:spcPts val="800"/>
                        </a:spcAft>
                      </a:pPr>
                      <a:r>
                        <a:rPr lang="en-US" sz="2000" dirty="0" err="1">
                          <a:effectLst/>
                        </a:rPr>
                        <a:t>Phương</a:t>
                      </a:r>
                      <a:r>
                        <a:rPr lang="en-US" sz="2000" dirty="0">
                          <a:effectLst/>
                        </a:rPr>
                        <a:t> </a:t>
                      </a:r>
                      <a:r>
                        <a:rPr lang="en-US" sz="2000" dirty="0" err="1">
                          <a:effectLst/>
                        </a:rPr>
                        <a:t>thức</a:t>
                      </a:r>
                      <a:r>
                        <a:rPr lang="en-US" sz="2000" dirty="0">
                          <a:effectLst/>
                        </a:rPr>
                        <a:t> </a:t>
                      </a:r>
                      <a:r>
                        <a:rPr lang="en-US" sz="2000" dirty="0" err="1">
                          <a:effectLst/>
                        </a:rPr>
                        <a:t>biểu</a:t>
                      </a:r>
                      <a:r>
                        <a:rPr lang="en-US" sz="2000" dirty="0">
                          <a:effectLst/>
                        </a:rPr>
                        <a:t> </a:t>
                      </a:r>
                      <a:r>
                        <a:rPr lang="en-US" sz="2000" dirty="0" err="1">
                          <a:effectLst/>
                        </a:rPr>
                        <a:t>cảm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9659532"/>
                  </a:ext>
                </a:extLst>
              </a:tr>
              <a:tr h="0">
                <a:tc>
                  <a:txBody>
                    <a:bodyPr/>
                    <a:lstStyle/>
                    <a:p>
                      <a:pPr marR="127000" algn="just">
                        <a:lnSpc>
                          <a:spcPct val="115000"/>
                        </a:lnSpc>
                        <a:spcAft>
                          <a:spcPts val="800"/>
                        </a:spcAft>
                      </a:pPr>
                      <a:r>
                        <a:rPr lang="vi-VN" sz="2000" dirty="0">
                          <a:effectLst/>
                        </a:rPr>
                        <a:t>2. </a:t>
                      </a:r>
                      <a:r>
                        <a:rPr lang="en-US" sz="2000" dirty="0" err="1">
                          <a:effectLst/>
                        </a:rPr>
                        <a:t>Cảm</a:t>
                      </a:r>
                      <a:r>
                        <a:rPr lang="en-US" sz="2000" dirty="0">
                          <a:effectLst/>
                        </a:rPr>
                        <a:t> </a:t>
                      </a:r>
                      <a:r>
                        <a:rPr lang="en-US" sz="2000" dirty="0" err="1">
                          <a:effectLst/>
                        </a:rPr>
                        <a:t>xúc</a:t>
                      </a:r>
                      <a:r>
                        <a:rPr lang="en-US" sz="2000" dirty="0">
                          <a:effectLst/>
                        </a:rPr>
                        <a:t>, </a:t>
                      </a:r>
                      <a:r>
                        <a:rPr lang="en-US" sz="2000" dirty="0" err="1">
                          <a:effectLst/>
                        </a:rPr>
                        <a:t>tâm</a:t>
                      </a:r>
                      <a:r>
                        <a:rPr lang="en-US" sz="2000" dirty="0">
                          <a:effectLst/>
                        </a:rPr>
                        <a:t> </a:t>
                      </a:r>
                      <a:r>
                        <a:rPr lang="en-US" sz="2000" dirty="0" err="1">
                          <a:effectLst/>
                        </a:rPr>
                        <a:t>trạng</a:t>
                      </a:r>
                      <a:r>
                        <a:rPr lang="en-US" sz="2000" dirty="0">
                          <a:effectLst/>
                        </a:rPr>
                        <a:t> </a:t>
                      </a:r>
                      <a:r>
                        <a:rPr lang="en-US" sz="2000" dirty="0" err="1">
                          <a:effectLst/>
                        </a:rPr>
                        <a:t>của</a:t>
                      </a:r>
                      <a:r>
                        <a:rPr lang="en-US" sz="2000" dirty="0">
                          <a:effectLst/>
                        </a:rPr>
                        <a:t> </a:t>
                      </a:r>
                      <a:r>
                        <a:rPr lang="en-US" sz="2000" dirty="0" err="1">
                          <a:effectLst/>
                        </a:rPr>
                        <a:t>người</a:t>
                      </a:r>
                      <a:r>
                        <a:rPr lang="en-US" sz="2000" dirty="0">
                          <a:effectLst/>
                        </a:rPr>
                        <a:t> </a:t>
                      </a:r>
                      <a:r>
                        <a:rPr lang="en-US" sz="2000" dirty="0" err="1">
                          <a:effectLst/>
                        </a:rPr>
                        <a:t>học</a:t>
                      </a:r>
                      <a:r>
                        <a:rPr lang="en-US" sz="2000" dirty="0">
                          <a:effectLst/>
                        </a:rPr>
                        <a:t> </a:t>
                      </a:r>
                      <a:r>
                        <a:rPr lang="en-US" sz="2000" dirty="0" err="1">
                          <a:effectLst/>
                        </a:rPr>
                        <a:t>trò</a:t>
                      </a:r>
                      <a:r>
                        <a:rPr lang="en-US" sz="2000" dirty="0">
                          <a:effectLst/>
                        </a:rPr>
                        <a:t> </a:t>
                      </a:r>
                      <a:r>
                        <a:rPr lang="en-US" sz="2000" dirty="0" err="1">
                          <a:effectLst/>
                        </a:rPr>
                        <a:t>trước</a:t>
                      </a:r>
                      <a:r>
                        <a:rPr lang="en-US" sz="2000" dirty="0">
                          <a:effectLst/>
                        </a:rPr>
                        <a:t> </a:t>
                      </a:r>
                      <a:r>
                        <a:rPr lang="en-US" sz="2000" dirty="0" err="1">
                          <a:effectLst/>
                        </a:rPr>
                        <a:t>lúc</a:t>
                      </a:r>
                      <a:r>
                        <a:rPr lang="en-US" sz="2000" dirty="0">
                          <a:effectLst/>
                        </a:rPr>
                        <a:t> </a:t>
                      </a:r>
                      <a:r>
                        <a:rPr lang="en-US" sz="2000" dirty="0" err="1">
                          <a:effectLst/>
                        </a:rPr>
                        <a:t>ra</a:t>
                      </a:r>
                      <a:r>
                        <a:rPr lang="en-US" sz="2000" dirty="0">
                          <a:effectLst/>
                        </a:rPr>
                        <a:t> </a:t>
                      </a:r>
                      <a:r>
                        <a:rPr lang="en-US" sz="2000" dirty="0" err="1">
                          <a:effectLst/>
                        </a:rPr>
                        <a:t>trường</a:t>
                      </a:r>
                      <a:r>
                        <a:rPr lang="en-US" sz="2000" dirty="0">
                          <a:effectLst/>
                        </a:rPr>
                        <a:t> </a:t>
                      </a:r>
                      <a:r>
                        <a:rPr lang="en-US" sz="2000" dirty="0" err="1">
                          <a:effectLst/>
                        </a:rPr>
                        <a:t>với</a:t>
                      </a:r>
                      <a:r>
                        <a:rPr lang="en-US" sz="2000" dirty="0">
                          <a:effectLst/>
                        </a:rPr>
                        <a:t> </a:t>
                      </a:r>
                      <a:r>
                        <a:rPr lang="en-US" sz="2000" dirty="0" err="1">
                          <a:effectLst/>
                        </a:rPr>
                        <a:t>bao</a:t>
                      </a:r>
                      <a:r>
                        <a:rPr lang="en-US" sz="2000" dirty="0">
                          <a:effectLst/>
                        </a:rPr>
                        <a:t> </a:t>
                      </a:r>
                      <a:r>
                        <a:rPr lang="en-US" sz="2000" dirty="0" err="1">
                          <a:effectLst/>
                        </a:rPr>
                        <a:t>hoài</a:t>
                      </a:r>
                      <a:r>
                        <a:rPr lang="en-US" sz="2000" dirty="0">
                          <a:effectLst/>
                        </a:rPr>
                        <a:t> </a:t>
                      </a:r>
                      <a:r>
                        <a:rPr lang="en-US" sz="2000" dirty="0" err="1">
                          <a:effectLst/>
                        </a:rPr>
                        <a:t>niệm</a:t>
                      </a:r>
                      <a:r>
                        <a:rPr lang="en-US" sz="2000" dirty="0">
                          <a:effectLst/>
                        </a:rPr>
                        <a:t> </a:t>
                      </a:r>
                      <a:r>
                        <a:rPr lang="en-US" sz="2000" dirty="0" err="1">
                          <a:effectLst/>
                        </a:rPr>
                        <a:t>về</a:t>
                      </a:r>
                      <a:r>
                        <a:rPr lang="en-US" sz="2000" dirty="0">
                          <a:effectLst/>
                        </a:rPr>
                        <a:t> </a:t>
                      </a:r>
                      <a:r>
                        <a:rPr lang="en-US" sz="2000" dirty="0" err="1">
                          <a:effectLst/>
                        </a:rPr>
                        <a:t>thời</a:t>
                      </a:r>
                      <a:r>
                        <a:rPr lang="en-US" sz="2000" dirty="0">
                          <a:effectLst/>
                        </a:rPr>
                        <a:t> </a:t>
                      </a:r>
                      <a:r>
                        <a:rPr lang="en-US" sz="2000" dirty="0" err="1">
                          <a:effectLst/>
                        </a:rPr>
                        <a:t>gian</a:t>
                      </a:r>
                      <a:r>
                        <a:rPr lang="en-US" sz="2000" dirty="0">
                          <a:effectLst/>
                        </a:rPr>
                        <a:t> </a:t>
                      </a:r>
                      <a:r>
                        <a:rPr lang="en-US" sz="2000" dirty="0" err="1">
                          <a:effectLst/>
                        </a:rPr>
                        <a:t>tuổi</a:t>
                      </a:r>
                      <a:r>
                        <a:rPr lang="en-US" sz="2000" dirty="0">
                          <a:effectLst/>
                        </a:rPr>
                        <a:t> </a:t>
                      </a:r>
                      <a:r>
                        <a:rPr lang="en-US" sz="2000" dirty="0" err="1">
                          <a:effectLst/>
                        </a:rPr>
                        <a:t>học</a:t>
                      </a:r>
                      <a:r>
                        <a:rPr lang="en-US" sz="2000" dirty="0">
                          <a:effectLst/>
                        </a:rPr>
                        <a:t> </a:t>
                      </a:r>
                      <a:r>
                        <a:rPr lang="en-US" sz="2000" dirty="0" err="1">
                          <a:effectLst/>
                        </a:rPr>
                        <a:t>trò</a:t>
                      </a:r>
                      <a:r>
                        <a:rPr lang="en-US" sz="2000" dirty="0">
                          <a:effectLst/>
                        </a:rPr>
                        <a:t> </a:t>
                      </a:r>
                      <a:r>
                        <a:rPr lang="en-US" sz="2000" dirty="0" err="1">
                          <a:effectLst/>
                        </a:rPr>
                        <a:t>kỉ</a:t>
                      </a:r>
                      <a:r>
                        <a:rPr lang="en-US" sz="2000" dirty="0">
                          <a:effectLst/>
                        </a:rPr>
                        <a:t> </a:t>
                      </a:r>
                      <a:r>
                        <a:rPr lang="en-US" sz="2000" dirty="0" err="1">
                          <a:effectLst/>
                        </a:rPr>
                        <a:t>niệm</a:t>
                      </a:r>
                      <a:r>
                        <a:rPr lang="en-US" sz="2000" dirty="0">
                          <a:effectLst/>
                        </a:rPr>
                        <a:t> </a:t>
                      </a:r>
                      <a:r>
                        <a:rPr lang="en-US" sz="2000" dirty="0" err="1">
                          <a:effectLst/>
                        </a:rPr>
                        <a:t>đã</a:t>
                      </a:r>
                      <a:r>
                        <a:rPr lang="en-US" sz="2000" dirty="0">
                          <a:effectLst/>
                        </a:rPr>
                        <a:t> qua, </a:t>
                      </a:r>
                      <a:r>
                        <a:rPr lang="en-US" sz="2000" dirty="0" err="1">
                          <a:effectLst/>
                        </a:rPr>
                        <a:t>bâng</a:t>
                      </a:r>
                      <a:r>
                        <a:rPr lang="en-US" sz="2000" dirty="0">
                          <a:effectLst/>
                        </a:rPr>
                        <a:t> </a:t>
                      </a:r>
                      <a:r>
                        <a:rPr lang="en-US" sz="2000" dirty="0" err="1">
                          <a:effectLst/>
                        </a:rPr>
                        <a:t>khuâng</a:t>
                      </a:r>
                      <a:r>
                        <a:rPr lang="en-US" sz="2000" dirty="0">
                          <a:effectLst/>
                        </a:rPr>
                        <a:t>, hi </a:t>
                      </a:r>
                      <a:r>
                        <a:rPr lang="en-US" sz="2000" dirty="0" err="1">
                          <a:effectLst/>
                        </a:rPr>
                        <a:t>vọng</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427188"/>
                  </a:ext>
                </a:extLst>
              </a:tr>
              <a:tr h="0">
                <a:tc>
                  <a:txBody>
                    <a:bodyPr/>
                    <a:lstStyle/>
                    <a:p>
                      <a:pPr marR="127000" algn="just">
                        <a:lnSpc>
                          <a:spcPct val="115000"/>
                        </a:lnSpc>
                        <a:spcAft>
                          <a:spcPts val="800"/>
                        </a:spcAft>
                      </a:pPr>
                      <a:r>
                        <a:rPr lang="vi-VN" sz="2000" dirty="0">
                          <a:effectLst/>
                        </a:rPr>
                        <a:t>3. </a:t>
                      </a:r>
                      <a:r>
                        <a:rPr lang="en-US" sz="2000" dirty="0" err="1">
                          <a:effectLst/>
                        </a:rPr>
                        <a:t>Ẩn</a:t>
                      </a:r>
                      <a:r>
                        <a:rPr lang="en-US" sz="2000" dirty="0">
                          <a:effectLst/>
                        </a:rPr>
                        <a:t> </a:t>
                      </a:r>
                      <a:r>
                        <a:rPr lang="en-US" sz="2000" dirty="0" err="1">
                          <a:effectLst/>
                        </a:rPr>
                        <a:t>dụ</a:t>
                      </a:r>
                      <a:r>
                        <a:rPr lang="en-US" sz="2000" dirty="0">
                          <a:effectLst/>
                        </a:rPr>
                        <a:t>: </a:t>
                      </a:r>
                      <a:r>
                        <a:rPr lang="en-US" sz="2000" dirty="0" err="1">
                          <a:effectLst/>
                        </a:rPr>
                        <a:t>đong</a:t>
                      </a:r>
                      <a:r>
                        <a:rPr lang="en-US" sz="2000" dirty="0">
                          <a:effectLst/>
                        </a:rPr>
                        <a:t> </a:t>
                      </a:r>
                      <a:r>
                        <a:rPr lang="en-US" sz="2000" dirty="0" err="1">
                          <a:effectLst/>
                        </a:rPr>
                        <a:t>nắng</a:t>
                      </a:r>
                      <a:r>
                        <a:rPr lang="en-US" sz="2000" dirty="0">
                          <a:effectLst/>
                        </a:rPr>
                        <a:t> </a:t>
                      </a:r>
                      <a:r>
                        <a:rPr lang="en-US" sz="2000" dirty="0" err="1">
                          <a:effectLst/>
                        </a:rPr>
                        <a:t>hạ</a:t>
                      </a:r>
                      <a:r>
                        <a:rPr lang="en-US" sz="2000" dirty="0">
                          <a:effectLst/>
                        </a:rPr>
                        <a:t> </a:t>
                      </a:r>
                      <a:r>
                        <a:rPr lang="en-US" sz="2000" dirty="0">
                          <a:effectLst/>
                          <a:sym typeface="Wingdings" panose="05000000000000000000" pitchFamily="2" charset="2"/>
                        </a:rPr>
                        <a:t></a:t>
                      </a:r>
                      <a:r>
                        <a:rPr lang="en-US" sz="2000" dirty="0">
                          <a:effectLst/>
                        </a:rPr>
                        <a:t> </a:t>
                      </a:r>
                      <a:r>
                        <a:rPr lang="en-US" sz="2000" dirty="0" err="1">
                          <a:effectLst/>
                        </a:rPr>
                        <a:t>nặng</a:t>
                      </a:r>
                      <a:r>
                        <a:rPr lang="en-US" sz="2000" dirty="0">
                          <a:effectLst/>
                        </a:rPr>
                        <a:t> </a:t>
                      </a:r>
                      <a:r>
                        <a:rPr lang="en-US" sz="2000" dirty="0" err="1">
                          <a:effectLst/>
                        </a:rPr>
                        <a:t>hạ</a:t>
                      </a:r>
                      <a:r>
                        <a:rPr lang="en-US" sz="2000" dirty="0">
                          <a:effectLst/>
                        </a:rPr>
                        <a:t> </a:t>
                      </a:r>
                      <a:r>
                        <a:rPr lang="en-US" sz="2000" dirty="0" err="1">
                          <a:effectLst/>
                        </a:rPr>
                        <a:t>như</a:t>
                      </a:r>
                      <a:r>
                        <a:rPr lang="en-US" sz="2000" dirty="0">
                          <a:effectLst/>
                        </a:rPr>
                        <a:t> </a:t>
                      </a:r>
                      <a:r>
                        <a:rPr lang="en-US" sz="2000" dirty="0" err="1">
                          <a:effectLst/>
                        </a:rPr>
                        <a:t>có</a:t>
                      </a:r>
                      <a:r>
                        <a:rPr lang="en-US" sz="2000" dirty="0">
                          <a:effectLst/>
                        </a:rPr>
                        <a:t> </a:t>
                      </a:r>
                      <a:r>
                        <a:rPr lang="en-US" sz="2000" dirty="0" err="1">
                          <a:effectLst/>
                        </a:rPr>
                        <a:t>hình</a:t>
                      </a:r>
                      <a:r>
                        <a:rPr lang="en-US" sz="2000" dirty="0">
                          <a:effectLst/>
                        </a:rPr>
                        <a:t> </a:t>
                      </a:r>
                      <a:r>
                        <a:rPr lang="en-US" sz="2000" dirty="0" err="1">
                          <a:effectLst/>
                        </a:rPr>
                        <a:t>khối</a:t>
                      </a:r>
                      <a:r>
                        <a:rPr lang="en-US" sz="2000" dirty="0">
                          <a:effectLst/>
                        </a:rPr>
                        <a:t> </a:t>
                      </a:r>
                      <a:r>
                        <a:rPr lang="en-US" sz="2000" dirty="0" err="1">
                          <a:effectLst/>
                        </a:rPr>
                        <a:t>như</a:t>
                      </a:r>
                      <a:r>
                        <a:rPr lang="en-US" sz="2000" dirty="0">
                          <a:effectLst/>
                        </a:rPr>
                        <a:t> </a:t>
                      </a:r>
                      <a:r>
                        <a:rPr lang="en-US" sz="2000" dirty="0" err="1">
                          <a:effectLst/>
                        </a:rPr>
                        <a:t>đang</a:t>
                      </a:r>
                      <a:r>
                        <a:rPr lang="en-US" sz="2000" dirty="0">
                          <a:effectLst/>
                        </a:rPr>
                        <a:t> </a:t>
                      </a:r>
                      <a:r>
                        <a:rPr lang="en-US" sz="2000" dirty="0" err="1">
                          <a:effectLst/>
                        </a:rPr>
                        <a:t>rát</a:t>
                      </a:r>
                      <a:r>
                        <a:rPr lang="en-US" sz="2000" dirty="0">
                          <a:effectLst/>
                        </a:rPr>
                        <a:t> </a:t>
                      </a:r>
                      <a:r>
                        <a:rPr lang="en-US" sz="2000" dirty="0" err="1">
                          <a:effectLst/>
                        </a:rPr>
                        <a:t>một</a:t>
                      </a:r>
                      <a:r>
                        <a:rPr lang="en-US" sz="2000" dirty="0">
                          <a:effectLst/>
                        </a:rPr>
                        <a:t> </a:t>
                      </a:r>
                      <a:r>
                        <a:rPr lang="en-US" sz="2000" dirty="0" err="1">
                          <a:effectLst/>
                        </a:rPr>
                        <a:t>lớp</a:t>
                      </a:r>
                      <a:r>
                        <a:rPr lang="en-US" sz="2000" dirty="0">
                          <a:effectLst/>
                        </a:rPr>
                        <a:t> </a:t>
                      </a:r>
                      <a:r>
                        <a:rPr lang="en-US" sz="2000" dirty="0" err="1">
                          <a:effectLst/>
                        </a:rPr>
                        <a:t>vàng</a:t>
                      </a:r>
                      <a:r>
                        <a:rPr lang="en-US" sz="2000" dirty="0">
                          <a:effectLst/>
                        </a:rPr>
                        <a:t> </a:t>
                      </a:r>
                      <a:r>
                        <a:rPr lang="en-US" sz="2000" dirty="0" err="1">
                          <a:effectLst/>
                        </a:rPr>
                        <a:t>lên</a:t>
                      </a:r>
                      <a:r>
                        <a:rPr lang="en-US" sz="2000" dirty="0">
                          <a:effectLst/>
                        </a:rPr>
                        <a:t> </a:t>
                      </a:r>
                      <a:r>
                        <a:rPr lang="en-US" sz="2000" dirty="0" err="1">
                          <a:effectLst/>
                        </a:rPr>
                        <a:t>bề</a:t>
                      </a:r>
                      <a:r>
                        <a:rPr lang="en-US" sz="2000" dirty="0">
                          <a:effectLst/>
                        </a:rPr>
                        <a:t> </a:t>
                      </a:r>
                      <a:r>
                        <a:rPr lang="en-US" sz="2000" dirty="0" err="1">
                          <a:effectLst/>
                        </a:rPr>
                        <a:t>mặt</a:t>
                      </a:r>
                      <a:r>
                        <a:rPr lang="en-US" sz="2000" dirty="0">
                          <a:effectLst/>
                        </a:rPr>
                        <a:t> </a:t>
                      </a:r>
                      <a:r>
                        <a:rPr lang="en-US" sz="2000" dirty="0" err="1">
                          <a:effectLst/>
                        </a:rPr>
                        <a:t>không</a:t>
                      </a:r>
                      <a:r>
                        <a:rPr lang="en-US" sz="2000" dirty="0">
                          <a:effectLst/>
                        </a:rPr>
                        <a:t> </a:t>
                      </a:r>
                      <a:r>
                        <a:rPr lang="en-US" sz="2000" dirty="0" err="1">
                          <a:effectLst/>
                        </a:rPr>
                        <a:t>gian</a:t>
                      </a:r>
                      <a:r>
                        <a:rPr lang="en-US" sz="2000" dirty="0">
                          <a:effectLst/>
                        </a:rPr>
                        <a:t>. Con </a:t>
                      </a:r>
                      <a:r>
                        <a:rPr lang="en-US" sz="2000" dirty="0" err="1">
                          <a:effectLst/>
                        </a:rPr>
                        <a:t>người</a:t>
                      </a:r>
                      <a:r>
                        <a:rPr lang="en-US" sz="2000" dirty="0">
                          <a:effectLst/>
                        </a:rPr>
                        <a:t> </a:t>
                      </a:r>
                      <a:r>
                        <a:rPr lang="en-US" sz="2000" dirty="0" err="1">
                          <a:effectLst/>
                        </a:rPr>
                        <a:t>như</a:t>
                      </a:r>
                      <a:r>
                        <a:rPr lang="en-US" sz="2000" dirty="0">
                          <a:effectLst/>
                        </a:rPr>
                        <a:t> </a:t>
                      </a:r>
                      <a:r>
                        <a:rPr lang="en-US" sz="2000" dirty="0" err="1">
                          <a:effectLst/>
                        </a:rPr>
                        <a:t>có</a:t>
                      </a:r>
                      <a:r>
                        <a:rPr lang="en-US" sz="2000" dirty="0">
                          <a:effectLst/>
                        </a:rPr>
                        <a:t> </a:t>
                      </a:r>
                      <a:r>
                        <a:rPr lang="en-US" sz="2000" dirty="0" err="1">
                          <a:effectLst/>
                        </a:rPr>
                        <a:t>thể</a:t>
                      </a:r>
                      <a:r>
                        <a:rPr lang="en-US" sz="2000" dirty="0">
                          <a:effectLst/>
                        </a:rPr>
                        <a:t> </a:t>
                      </a:r>
                      <a:r>
                        <a:rPr lang="en-US" sz="2000" dirty="0" err="1">
                          <a:effectLst/>
                        </a:rPr>
                        <a:t>ôm</a:t>
                      </a:r>
                      <a:r>
                        <a:rPr lang="en-US" sz="2000" dirty="0">
                          <a:effectLst/>
                        </a:rPr>
                        <a:t> </a:t>
                      </a:r>
                      <a:r>
                        <a:rPr lang="en-US" sz="2000" dirty="0" err="1">
                          <a:effectLst/>
                        </a:rPr>
                        <a:t>ấp</a:t>
                      </a:r>
                      <a:r>
                        <a:rPr lang="en-US" sz="2000" dirty="0">
                          <a:effectLst/>
                        </a:rPr>
                        <a:t> </a:t>
                      </a:r>
                      <a:r>
                        <a:rPr lang="en-US" sz="2000" dirty="0" err="1">
                          <a:effectLst/>
                        </a:rPr>
                        <a:t>nâng</a:t>
                      </a:r>
                      <a:r>
                        <a:rPr lang="en-US" sz="2000" dirty="0">
                          <a:effectLst/>
                        </a:rPr>
                        <a:t> </a:t>
                      </a:r>
                      <a:r>
                        <a:rPr lang="en-US" sz="2000" dirty="0" err="1">
                          <a:effectLst/>
                        </a:rPr>
                        <a:t>niu</a:t>
                      </a:r>
                      <a:r>
                        <a:rPr lang="en-US" sz="2000" dirty="0">
                          <a:effectLst/>
                        </a:rPr>
                        <a:t> </a:t>
                      </a:r>
                      <a:r>
                        <a:rPr lang="en-US" sz="2000" dirty="0" err="1">
                          <a:effectLst/>
                        </a:rPr>
                        <a:t>năng</a:t>
                      </a:r>
                      <a:endParaRPr lang="en-US" sz="2000" dirty="0">
                        <a:effectLst/>
                      </a:endParaRPr>
                    </a:p>
                    <a:p>
                      <a:pPr marR="127000" algn="just">
                        <a:lnSpc>
                          <a:spcPct val="115000"/>
                        </a:lnSpc>
                        <a:spcAft>
                          <a:spcPts val="800"/>
                        </a:spcAft>
                      </a:pPr>
                      <a:r>
                        <a:rPr lang="en-US" sz="2000" dirty="0" err="1">
                          <a:effectLst/>
                        </a:rPr>
                        <a:t>Nhân</a:t>
                      </a:r>
                      <a:r>
                        <a:rPr lang="en-US" sz="2000" dirty="0">
                          <a:effectLst/>
                        </a:rPr>
                        <a:t> </a:t>
                      </a:r>
                      <a:r>
                        <a:rPr lang="en-US" sz="2000" dirty="0" err="1">
                          <a:effectLst/>
                        </a:rPr>
                        <a:t>hóa</a:t>
                      </a:r>
                      <a:r>
                        <a:rPr lang="en-US" sz="2000" dirty="0">
                          <a:effectLst/>
                        </a:rPr>
                        <a:t>: men</a:t>
                      </a:r>
                    </a:p>
                    <a:p>
                      <a:pPr marR="127000" algn="just">
                        <a:lnSpc>
                          <a:spcPct val="115000"/>
                        </a:lnSpc>
                        <a:spcAft>
                          <a:spcPts val="800"/>
                        </a:spcAft>
                      </a:pPr>
                      <a:r>
                        <a:rPr lang="en-US" sz="2000" dirty="0" err="1">
                          <a:effectLst/>
                        </a:rPr>
                        <a:t>Điệp</a:t>
                      </a:r>
                      <a:r>
                        <a:rPr lang="en-US" sz="2000" dirty="0">
                          <a:effectLst/>
                        </a:rPr>
                        <a:t> </a:t>
                      </a:r>
                      <a:r>
                        <a:rPr lang="en-US" sz="2000" dirty="0" err="1">
                          <a:effectLst/>
                        </a:rPr>
                        <a:t>ngữ</a:t>
                      </a:r>
                      <a:r>
                        <a:rPr lang="en-US" sz="2000" dirty="0">
                          <a:effectLst/>
                        </a:rPr>
                        <a:t> "</a:t>
                      </a:r>
                      <a:r>
                        <a:rPr lang="en-US" sz="2000" dirty="0" err="1">
                          <a:effectLst/>
                        </a:rPr>
                        <a:t>khép</a:t>
                      </a:r>
                      <a:r>
                        <a:rPr lang="en-US" sz="2000" dirty="0">
                          <a:effectLst/>
                        </a:rPr>
                        <a:t>"</a:t>
                      </a:r>
                    </a:p>
                    <a:p>
                      <a:pPr marL="342900" marR="127000" indent="-342900" algn="just">
                        <a:lnSpc>
                          <a:spcPct val="115000"/>
                        </a:lnSpc>
                        <a:spcAft>
                          <a:spcPts val="800"/>
                        </a:spcAft>
                        <a:buFont typeface="Wingdings" panose="05000000000000000000" pitchFamily="2" charset="2"/>
                        <a:buChar char="à"/>
                      </a:pPr>
                      <a:r>
                        <a:rPr lang="en-US" sz="2000" dirty="0" err="1">
                          <a:effectLst/>
                        </a:rPr>
                        <a:t>Thời</a:t>
                      </a:r>
                      <a:r>
                        <a:rPr lang="en-US" sz="2000" dirty="0">
                          <a:effectLst/>
                        </a:rPr>
                        <a:t> </a:t>
                      </a:r>
                      <a:r>
                        <a:rPr lang="en-US" sz="2000" dirty="0" err="1">
                          <a:effectLst/>
                        </a:rPr>
                        <a:t>gian</a:t>
                      </a:r>
                      <a:r>
                        <a:rPr lang="en-US" sz="2000" dirty="0">
                          <a:effectLst/>
                        </a:rPr>
                        <a:t> </a:t>
                      </a:r>
                      <a:r>
                        <a:rPr lang="en-US" sz="2000" dirty="0" err="1">
                          <a:effectLst/>
                        </a:rPr>
                        <a:t>cứ</a:t>
                      </a:r>
                      <a:r>
                        <a:rPr lang="en-US" sz="2000" dirty="0">
                          <a:effectLst/>
                        </a:rPr>
                        <a:t> </a:t>
                      </a:r>
                      <a:r>
                        <a:rPr lang="en-US" sz="2000" dirty="0" err="1">
                          <a:effectLst/>
                        </a:rPr>
                        <a:t>lặng</a:t>
                      </a:r>
                      <a:r>
                        <a:rPr lang="en-US" sz="2000" dirty="0">
                          <a:effectLst/>
                        </a:rPr>
                        <a:t> </a:t>
                      </a:r>
                      <a:r>
                        <a:rPr lang="en-US" sz="2000" dirty="0" err="1">
                          <a:effectLst/>
                        </a:rPr>
                        <a:t>lẽ</a:t>
                      </a:r>
                      <a:r>
                        <a:rPr lang="en-US" sz="2000" dirty="0">
                          <a:effectLst/>
                        </a:rPr>
                        <a:t> </a:t>
                      </a:r>
                      <a:r>
                        <a:rPr lang="en-US" sz="2000" dirty="0" err="1">
                          <a:effectLst/>
                        </a:rPr>
                        <a:t>trôi</a:t>
                      </a:r>
                      <a:r>
                        <a:rPr lang="en-US" sz="2000" dirty="0">
                          <a:effectLst/>
                        </a:rPr>
                        <a:t> </a:t>
                      </a:r>
                      <a:r>
                        <a:rPr lang="en-US" sz="2000" dirty="0" err="1">
                          <a:effectLst/>
                        </a:rPr>
                        <a:t>đi</a:t>
                      </a:r>
                      <a:r>
                        <a:rPr lang="en-US" sz="2000" dirty="0">
                          <a:effectLst/>
                        </a:rPr>
                        <a:t> </a:t>
                      </a:r>
                      <a:r>
                        <a:rPr lang="en-US" sz="2000" dirty="0" err="1">
                          <a:effectLst/>
                        </a:rPr>
                        <a:t>và</a:t>
                      </a:r>
                      <a:r>
                        <a:rPr lang="en-US" sz="2000" dirty="0">
                          <a:effectLst/>
                        </a:rPr>
                        <a:t> </a:t>
                      </a:r>
                      <a:r>
                        <a:rPr lang="en-US" sz="2000" dirty="0" err="1">
                          <a:effectLst/>
                        </a:rPr>
                        <a:t>tâm</a:t>
                      </a:r>
                      <a:r>
                        <a:rPr lang="en-US" sz="2000" dirty="0">
                          <a:effectLst/>
                        </a:rPr>
                        <a:t> </a:t>
                      </a:r>
                      <a:r>
                        <a:rPr lang="en-US" sz="2000" dirty="0" err="1">
                          <a:effectLst/>
                        </a:rPr>
                        <a:t>trạng</a:t>
                      </a:r>
                      <a:r>
                        <a:rPr lang="en-US" sz="2000" dirty="0">
                          <a:effectLst/>
                        </a:rPr>
                        <a:t> </a:t>
                      </a:r>
                      <a:r>
                        <a:rPr lang="en-US" sz="2000" dirty="0" err="1">
                          <a:effectLst/>
                        </a:rPr>
                        <a:t>tiếc</a:t>
                      </a:r>
                      <a:r>
                        <a:rPr lang="en-US" sz="2000" dirty="0">
                          <a:effectLst/>
                        </a:rPr>
                        <a:t> </a:t>
                      </a:r>
                      <a:r>
                        <a:rPr lang="en-US" sz="2000" dirty="0" err="1">
                          <a:effectLst/>
                        </a:rPr>
                        <a:t>nuối</a:t>
                      </a:r>
                      <a:r>
                        <a:rPr lang="en-US" sz="2000" dirty="0">
                          <a:effectLst/>
                        </a:rPr>
                        <a:t> </a:t>
                      </a:r>
                      <a:r>
                        <a:rPr lang="en-US" sz="2000" dirty="0" err="1">
                          <a:effectLst/>
                        </a:rPr>
                        <a:t>muốn</a:t>
                      </a:r>
                      <a:r>
                        <a:rPr lang="en-US" sz="2000" dirty="0">
                          <a:effectLst/>
                        </a:rPr>
                        <a:t> </a:t>
                      </a:r>
                      <a:r>
                        <a:rPr lang="en-US" sz="2000" dirty="0" err="1">
                          <a:effectLst/>
                        </a:rPr>
                        <a:t>níu</a:t>
                      </a:r>
                      <a:r>
                        <a:rPr lang="en-US" sz="2000" dirty="0">
                          <a:effectLst/>
                        </a:rPr>
                        <a:t> </a:t>
                      </a:r>
                      <a:r>
                        <a:rPr lang="en-US" sz="2000" dirty="0" err="1">
                          <a:effectLst/>
                        </a:rPr>
                        <a:t>giữ</a:t>
                      </a:r>
                      <a:r>
                        <a:rPr lang="en-US" sz="2000" dirty="0">
                          <a:effectLst/>
                        </a:rPr>
                        <a:t> </a:t>
                      </a:r>
                      <a:r>
                        <a:rPr lang="en-US" sz="2000" dirty="0" err="1">
                          <a:effectLst/>
                        </a:rPr>
                        <a:t>lấy</a:t>
                      </a:r>
                      <a:r>
                        <a:rPr lang="en-US" sz="2000" dirty="0">
                          <a:effectLst/>
                        </a:rPr>
                        <a:t> </a:t>
                      </a:r>
                      <a:r>
                        <a:rPr lang="en-US" sz="2000" dirty="0" err="1">
                          <a:effectLst/>
                        </a:rPr>
                        <a:t>thời</a:t>
                      </a:r>
                      <a:r>
                        <a:rPr lang="en-US" sz="2000" dirty="0">
                          <a:effectLst/>
                        </a:rPr>
                        <a:t> </a:t>
                      </a:r>
                      <a:r>
                        <a:rPr lang="en-US" sz="2000" dirty="0" err="1">
                          <a:effectLst/>
                        </a:rPr>
                        <a:t>gian</a:t>
                      </a:r>
                      <a:r>
                        <a:rPr lang="en-US" sz="2000" dirty="0">
                          <a:effectLst/>
                        </a:rPr>
                        <a:t>, </a:t>
                      </a:r>
                      <a:r>
                        <a:rPr lang="en-US" sz="2000" dirty="0" err="1">
                          <a:effectLst/>
                        </a:rPr>
                        <a:t>cảnh</a:t>
                      </a:r>
                      <a:r>
                        <a:rPr lang="en-US" sz="2000" dirty="0">
                          <a:effectLst/>
                        </a:rPr>
                        <a:t> </a:t>
                      </a:r>
                      <a:r>
                        <a:rPr lang="en-US" sz="2000" dirty="0" err="1">
                          <a:effectLst/>
                        </a:rPr>
                        <a:t>vật</a:t>
                      </a:r>
                      <a:r>
                        <a:rPr lang="en-US" sz="2000" dirty="0">
                          <a:effectLst/>
                        </a:rPr>
                        <a:t> </a:t>
                      </a:r>
                      <a:r>
                        <a:rPr lang="en-US" sz="2000" dirty="0" err="1">
                          <a:effectLst/>
                        </a:rPr>
                        <a:t>và</a:t>
                      </a:r>
                      <a:r>
                        <a:rPr lang="en-US" sz="2000" dirty="0">
                          <a:effectLst/>
                        </a:rPr>
                        <a:t> </a:t>
                      </a:r>
                      <a:r>
                        <a:rPr lang="en-US" sz="2000" dirty="0" err="1">
                          <a:effectLst/>
                        </a:rPr>
                        <a:t>tuổi</a:t>
                      </a:r>
                      <a:r>
                        <a:rPr lang="en-US" sz="2000" dirty="0">
                          <a:effectLst/>
                        </a:rPr>
                        <a:t> </a:t>
                      </a:r>
                      <a:r>
                        <a:rPr lang="en-US" sz="2000" dirty="0" err="1">
                          <a:effectLst/>
                        </a:rPr>
                        <a:t>trẻ</a:t>
                      </a:r>
                      <a:r>
                        <a:rPr lang="en-US" sz="2000" dirty="0">
                          <a:effectLst/>
                        </a:rPr>
                        <a:t>. </a:t>
                      </a:r>
                      <a:r>
                        <a:rPr lang="en-US" sz="2000" dirty="0" err="1">
                          <a:effectLst/>
                        </a:rPr>
                        <a:t>Thể</a:t>
                      </a:r>
                      <a:r>
                        <a:rPr lang="en-US" sz="2000" dirty="0">
                          <a:effectLst/>
                        </a:rPr>
                        <a:t> </a:t>
                      </a:r>
                      <a:r>
                        <a:rPr lang="en-US" sz="2000" dirty="0" err="1">
                          <a:effectLst/>
                        </a:rPr>
                        <a:t>hiện</a:t>
                      </a:r>
                      <a:r>
                        <a:rPr lang="en-US" sz="2000" dirty="0">
                          <a:effectLst/>
                        </a:rPr>
                        <a:t> </a:t>
                      </a:r>
                      <a:r>
                        <a:rPr lang="en-US" sz="2000" dirty="0" err="1">
                          <a:effectLst/>
                        </a:rPr>
                        <a:t>tình</a:t>
                      </a:r>
                      <a:r>
                        <a:rPr lang="en-US" sz="2000" dirty="0">
                          <a:effectLst/>
                        </a:rPr>
                        <a:t> </a:t>
                      </a:r>
                      <a:r>
                        <a:rPr lang="en-US" sz="2000" dirty="0" err="1">
                          <a:effectLst/>
                        </a:rPr>
                        <a:t>yêu</a:t>
                      </a:r>
                      <a:r>
                        <a:rPr lang="en-US" sz="2000" dirty="0">
                          <a:effectLst/>
                        </a:rPr>
                        <a:t> </a:t>
                      </a:r>
                      <a:r>
                        <a:rPr lang="en-US" sz="2000" dirty="0" err="1">
                          <a:effectLst/>
                        </a:rPr>
                        <a:t>thiên</a:t>
                      </a:r>
                      <a:r>
                        <a:rPr lang="en-US" sz="2000" dirty="0">
                          <a:effectLst/>
                        </a:rPr>
                        <a:t> </a:t>
                      </a:r>
                      <a:r>
                        <a:rPr lang="en-US" sz="2000" dirty="0" err="1">
                          <a:effectLst/>
                        </a:rPr>
                        <a:t>nhiên</a:t>
                      </a:r>
                      <a:r>
                        <a:rPr lang="en-US" sz="2000" dirty="0">
                          <a:effectLst/>
                        </a:rPr>
                        <a:t>, </a:t>
                      </a:r>
                      <a:r>
                        <a:rPr lang="en-US" sz="2000" dirty="0" err="1">
                          <a:effectLst/>
                        </a:rPr>
                        <a:t>tâm</a:t>
                      </a:r>
                      <a:r>
                        <a:rPr lang="en-US" sz="2000" dirty="0">
                          <a:effectLst/>
                        </a:rPr>
                        <a:t> </a:t>
                      </a:r>
                      <a:r>
                        <a:rPr lang="en-US" sz="2000" dirty="0" err="1">
                          <a:effectLst/>
                        </a:rPr>
                        <a:t>hồn</a:t>
                      </a:r>
                      <a:r>
                        <a:rPr lang="en-US" sz="2000" dirty="0">
                          <a:effectLst/>
                        </a:rPr>
                        <a:t> </a:t>
                      </a:r>
                      <a:r>
                        <a:rPr lang="en-US" sz="2000" dirty="0" err="1">
                          <a:effectLst/>
                        </a:rPr>
                        <a:t>tinh</a:t>
                      </a:r>
                      <a:r>
                        <a:rPr lang="en-US" sz="2000" dirty="0">
                          <a:effectLst/>
                        </a:rPr>
                        <a:t> </a:t>
                      </a:r>
                      <a:r>
                        <a:rPr lang="en-US" sz="2000" dirty="0" err="1">
                          <a:effectLst/>
                        </a:rPr>
                        <a:t>tế</a:t>
                      </a:r>
                      <a:r>
                        <a:rPr lang="en-US" sz="2000" dirty="0">
                          <a:effectLst/>
                        </a:rPr>
                        <a:t> </a:t>
                      </a:r>
                      <a:r>
                        <a:rPr lang="en-US" sz="2000" dirty="0" err="1">
                          <a:effectLst/>
                        </a:rPr>
                        <a:t>nhạy</a:t>
                      </a:r>
                      <a:r>
                        <a:rPr lang="en-US" sz="2000" dirty="0">
                          <a:effectLst/>
                        </a:rPr>
                        <a:t> </a:t>
                      </a:r>
                      <a:r>
                        <a:rPr lang="en-US" sz="2000" dirty="0" err="1">
                          <a:effectLst/>
                        </a:rPr>
                        <a:t>cảm</a:t>
                      </a:r>
                      <a:r>
                        <a:rPr lang="en-US" sz="2000" dirty="0">
                          <a:effectLst/>
                        </a:rPr>
                        <a:t> </a:t>
                      </a:r>
                      <a:r>
                        <a:rPr lang="en-US" sz="2000" dirty="0" err="1">
                          <a:effectLst/>
                        </a:rPr>
                        <a:t>của</a:t>
                      </a:r>
                      <a:r>
                        <a:rPr lang="en-US" sz="2000" dirty="0">
                          <a:effectLst/>
                        </a:rPr>
                        <a:t> </a:t>
                      </a:r>
                      <a:r>
                        <a:rPr lang="en-US" sz="2000" dirty="0" err="1">
                          <a:effectLst/>
                        </a:rPr>
                        <a:t>tác</a:t>
                      </a:r>
                      <a:r>
                        <a:rPr lang="en-US" sz="2000" dirty="0">
                          <a:effectLst/>
                        </a:rPr>
                        <a:t> </a:t>
                      </a:r>
                      <a:r>
                        <a:rPr lang="en-US" sz="2000" dirty="0" err="1">
                          <a:effectLst/>
                        </a:rPr>
                        <a:t>giả</a:t>
                      </a:r>
                      <a:endParaRPr lang="vi-VN" sz="2000" dirty="0">
                        <a:effectLst/>
                      </a:endParaRPr>
                    </a:p>
                    <a:p>
                      <a:pPr marL="0" marR="127000" indent="0" algn="just">
                        <a:lnSpc>
                          <a:spcPct val="115000"/>
                        </a:lnSpc>
                        <a:spcAft>
                          <a:spcPts val="800"/>
                        </a:spcAft>
                        <a:buFont typeface="Wingdings" panose="05000000000000000000" pitchFamily="2" charset="2"/>
                        <a:buNone/>
                      </a:pPr>
                      <a:r>
                        <a:rPr lang="vi-VN" sz="2000" dirty="0">
                          <a:effectLst/>
                          <a:latin typeface="Calibri" panose="020F0502020204030204" pitchFamily="34" charset="0"/>
                          <a:ea typeface="Calibri" panose="020F0502020204030204" pitchFamily="34" charset="0"/>
                          <a:cs typeface="Times New Roman" panose="02020603050405020304" pitchFamily="18" charset="0"/>
                        </a:rPr>
                        <a:t>4. </a:t>
                      </a:r>
                    </a:p>
                    <a:p>
                      <a:pPr marL="342900" marR="127000" indent="-342900" algn="just">
                        <a:lnSpc>
                          <a:spcPct val="115000"/>
                        </a:lnSpc>
                        <a:spcAft>
                          <a:spcPts val="800"/>
                        </a:spcAft>
                        <a:buFont typeface="Wingdings" panose="05000000000000000000" pitchFamily="2" charset="2"/>
                        <a:buChar char="à"/>
                      </a:pPr>
                      <a:endParaRPr lang="vi-V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27000" indent="-342900" algn="just">
                        <a:lnSpc>
                          <a:spcPct val="115000"/>
                        </a:lnSpc>
                        <a:spcAft>
                          <a:spcPts val="800"/>
                        </a:spcAft>
                        <a:buFont typeface="Wingdings" panose="05000000000000000000" pitchFamily="2" charset="2"/>
                        <a:buChar char="à"/>
                      </a:pPr>
                      <a:endParaRPr lang="vi-V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27000" indent="-342900" algn="just">
                        <a:lnSpc>
                          <a:spcPct val="115000"/>
                        </a:lnSpc>
                        <a:spcAft>
                          <a:spcPts val="800"/>
                        </a:spcAft>
                        <a:buFont typeface="Wingdings" panose="05000000000000000000" pitchFamily="2" charset="2"/>
                        <a:buChar char="à"/>
                      </a:pPr>
                      <a:endParaRPr lang="vi-V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27000" indent="-342900" algn="just">
                        <a:lnSpc>
                          <a:spcPct val="115000"/>
                        </a:lnSpc>
                        <a:spcAft>
                          <a:spcPts val="800"/>
                        </a:spcAft>
                        <a:buFont typeface="Wingdings" panose="05000000000000000000" pitchFamily="2" charset="2"/>
                        <a:buChar char="à"/>
                      </a:pPr>
                      <a:endParaRPr lang="vi-V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27000" indent="-342900" algn="just">
                        <a:lnSpc>
                          <a:spcPct val="115000"/>
                        </a:lnSpc>
                        <a:spcAft>
                          <a:spcPts val="800"/>
                        </a:spcAft>
                        <a:buFont typeface="Wingdings" panose="05000000000000000000" pitchFamily="2" charset="2"/>
                        <a:buChar char="à"/>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4972236"/>
                  </a:ext>
                </a:extLst>
              </a:tr>
            </a:tbl>
          </a:graphicData>
        </a:graphic>
      </p:graphicFrame>
    </p:spTree>
    <p:extLst>
      <p:ext uri="{BB962C8B-B14F-4D97-AF65-F5344CB8AC3E}">
        <p14:creationId xmlns:p14="http://schemas.microsoft.com/office/powerpoint/2010/main" val="26899541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63869816"/>
              </p:ext>
            </p:extLst>
          </p:nvPr>
        </p:nvGraphicFramePr>
        <p:xfrm>
          <a:off x="243191" y="0"/>
          <a:ext cx="11682919" cy="8501825"/>
        </p:xfrm>
        <a:graphic>
          <a:graphicData uri="http://schemas.openxmlformats.org/drawingml/2006/table">
            <a:tbl>
              <a:tblPr firstRow="1" firstCol="1" bandRow="1">
                <a:tableStyleId>{5C22544A-7EE6-4342-B048-85BDC9FD1C3A}</a:tableStyleId>
              </a:tblPr>
              <a:tblGrid>
                <a:gridCol w="11682919">
                  <a:extLst>
                    <a:ext uri="{9D8B030D-6E8A-4147-A177-3AD203B41FA5}">
                      <a16:colId xmlns:a16="http://schemas.microsoft.com/office/drawing/2014/main" val="4199423699"/>
                    </a:ext>
                  </a:extLst>
                </a:gridCol>
              </a:tblGrid>
              <a:tr h="3881437">
                <a:tc>
                  <a:txBody>
                    <a:bodyPr/>
                    <a:lstStyle/>
                    <a:p>
                      <a:pPr algn="just">
                        <a:lnSpc>
                          <a:spcPct val="115000"/>
                        </a:lnSpc>
                        <a:spcAft>
                          <a:spcPts val="800"/>
                        </a:spcAft>
                        <a:tabLst>
                          <a:tab pos="85090" algn="l"/>
                        </a:tabLst>
                      </a:pPr>
                      <a:endParaRPr lang="vi-VN" sz="2000" dirty="0">
                        <a:effectLst/>
                      </a:endParaRPr>
                    </a:p>
                    <a:p>
                      <a:pPr algn="just">
                        <a:lnSpc>
                          <a:spcPct val="115000"/>
                        </a:lnSpc>
                        <a:spcAft>
                          <a:spcPts val="800"/>
                        </a:spcAft>
                        <a:tabLst>
                          <a:tab pos="85090" algn="l"/>
                        </a:tabLst>
                      </a:pPr>
                      <a:r>
                        <a:rPr lang="vi-VN" sz="2000" dirty="0">
                          <a:effectLst/>
                        </a:rPr>
                        <a:t>4. </a:t>
                      </a:r>
                      <a:r>
                        <a:rPr lang="en-US" sz="2000" dirty="0" err="1">
                          <a:effectLst/>
                        </a:rPr>
                        <a:t>Nghĩa</a:t>
                      </a:r>
                      <a:r>
                        <a:rPr lang="en-US" sz="2000" dirty="0">
                          <a:effectLst/>
                        </a:rPr>
                        <a:t> </a:t>
                      </a:r>
                      <a:r>
                        <a:rPr lang="en-US" sz="2000" dirty="0" err="1">
                          <a:effectLst/>
                        </a:rPr>
                        <a:t>thực</a:t>
                      </a:r>
                      <a:r>
                        <a:rPr lang="en-US" sz="2000" dirty="0">
                          <a:effectLst/>
                        </a:rPr>
                        <a:t>: </a:t>
                      </a:r>
                      <a:r>
                        <a:rPr lang="en-US" sz="2000" dirty="0" err="1">
                          <a:effectLst/>
                        </a:rPr>
                        <a:t>Từ</a:t>
                      </a:r>
                      <a:r>
                        <a:rPr lang="en-US" sz="2000" dirty="0">
                          <a:effectLst/>
                        </a:rPr>
                        <a:t> " </a:t>
                      </a:r>
                      <a:r>
                        <a:rPr lang="en-US" sz="2000" dirty="0" err="1">
                          <a:effectLst/>
                        </a:rPr>
                        <a:t>khép</a:t>
                      </a:r>
                      <a:r>
                        <a:rPr lang="en-US" sz="2000" dirty="0">
                          <a:effectLst/>
                        </a:rPr>
                        <a:t>" </a:t>
                      </a:r>
                      <a:r>
                        <a:rPr lang="en-US" sz="2000" dirty="0" err="1">
                          <a:effectLst/>
                        </a:rPr>
                        <a:t>có</a:t>
                      </a:r>
                      <a:r>
                        <a:rPr lang="en-US" sz="2000" dirty="0">
                          <a:effectLst/>
                        </a:rPr>
                        <a:t> </a:t>
                      </a:r>
                      <a:r>
                        <a:rPr lang="en-US" sz="2000" dirty="0" err="1">
                          <a:effectLst/>
                        </a:rPr>
                        <a:t>nghĩa</a:t>
                      </a:r>
                      <a:r>
                        <a:rPr lang="en-US" sz="2000" dirty="0">
                          <a:effectLst/>
                        </a:rPr>
                        <a:t> </a:t>
                      </a:r>
                      <a:r>
                        <a:rPr lang="en-US" sz="2000" dirty="0" err="1">
                          <a:effectLst/>
                        </a:rPr>
                        <a:t>thực</a:t>
                      </a:r>
                      <a:r>
                        <a:rPr lang="en-US" sz="2000" dirty="0">
                          <a:effectLst/>
                        </a:rPr>
                        <a:t> </a:t>
                      </a:r>
                      <a:r>
                        <a:rPr lang="en-US" sz="2000" dirty="0" err="1">
                          <a:effectLst/>
                        </a:rPr>
                        <a:t>là</a:t>
                      </a:r>
                      <a:r>
                        <a:rPr lang="en-US" sz="2000" dirty="0">
                          <a:effectLst/>
                        </a:rPr>
                        <a:t> </a:t>
                      </a:r>
                      <a:r>
                        <a:rPr lang="en-US" sz="2000" dirty="0" err="1">
                          <a:effectLst/>
                        </a:rPr>
                        <a:t>đóng</a:t>
                      </a:r>
                      <a:r>
                        <a:rPr lang="en-US" sz="2000" dirty="0">
                          <a:effectLst/>
                        </a:rPr>
                        <a:t> </a:t>
                      </a:r>
                      <a:r>
                        <a:rPr lang="en-US" sz="2000" dirty="0" err="1">
                          <a:effectLst/>
                        </a:rPr>
                        <a:t>lại</a:t>
                      </a:r>
                      <a:r>
                        <a:rPr lang="en-US" sz="2000" dirty="0">
                          <a:effectLst/>
                        </a:rPr>
                        <a:t>, </a:t>
                      </a:r>
                      <a:r>
                        <a:rPr lang="en-US" sz="2000" dirty="0" err="1">
                          <a:effectLst/>
                        </a:rPr>
                        <a:t>khép</a:t>
                      </a:r>
                      <a:r>
                        <a:rPr lang="en-US" sz="2000" dirty="0">
                          <a:effectLst/>
                        </a:rPr>
                        <a:t> </a:t>
                      </a:r>
                      <a:r>
                        <a:rPr lang="en-US" sz="2000" dirty="0" err="1">
                          <a:effectLst/>
                        </a:rPr>
                        <a:t>lại</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a:t>
                      </a:r>
                    </a:p>
                    <a:p>
                      <a:pPr marL="342900" lvl="0" indent="-342900" algn="just">
                        <a:lnSpc>
                          <a:spcPct val="115000"/>
                        </a:lnSpc>
                        <a:spcAft>
                          <a:spcPts val="800"/>
                        </a:spcAft>
                        <a:buClr>
                          <a:srgbClr val="000000"/>
                        </a:buClr>
                        <a:buSzPts val="1200"/>
                        <a:buFont typeface="Symbol" panose="05050102010706020507" pitchFamily="18" charset="2"/>
                        <a:buChar char="-"/>
                        <a:tabLst>
                          <a:tab pos="113030" algn="l"/>
                        </a:tabLst>
                      </a:pPr>
                      <a:r>
                        <a:rPr lang="en-US" sz="2000" u="none" strike="noStrike" spc="0" dirty="0" err="1">
                          <a:effectLst/>
                        </a:rPr>
                        <a:t>Trong</a:t>
                      </a:r>
                      <a:r>
                        <a:rPr lang="en-US" sz="2000" u="none" strike="noStrike" spc="0" dirty="0">
                          <a:effectLst/>
                        </a:rPr>
                        <a:t> </a:t>
                      </a:r>
                      <a:r>
                        <a:rPr lang="en-US" sz="2000" u="none" strike="noStrike" spc="0" dirty="0" err="1">
                          <a:effectLst/>
                        </a:rPr>
                        <a:t>bài</a:t>
                      </a:r>
                      <a:r>
                        <a:rPr lang="en-US" sz="2000" u="none" strike="noStrike" spc="0" dirty="0">
                          <a:effectLst/>
                        </a:rPr>
                        <a:t> </a:t>
                      </a:r>
                      <a:r>
                        <a:rPr lang="en-US" sz="2000" u="none" strike="noStrike" spc="0" dirty="0" err="1">
                          <a:effectLst/>
                        </a:rPr>
                        <a:t>thơ</a:t>
                      </a:r>
                      <a:r>
                        <a:rPr lang="en-US" sz="2000" u="none" strike="noStrike" spc="0" dirty="0">
                          <a:effectLst/>
                        </a:rPr>
                        <a:t> </a:t>
                      </a:r>
                      <a:r>
                        <a:rPr lang="en-US" sz="2000" u="none" strike="noStrike" spc="0" dirty="0" err="1">
                          <a:effectLst/>
                        </a:rPr>
                        <a:t>từ</a:t>
                      </a:r>
                      <a:r>
                        <a:rPr lang="en-US" sz="2000" u="none" strike="noStrike" spc="0" dirty="0">
                          <a:effectLst/>
                        </a:rPr>
                        <a:t> " </a:t>
                      </a:r>
                      <a:r>
                        <a:rPr lang="en-US" sz="2000" u="none" strike="noStrike" spc="0" dirty="0" err="1">
                          <a:effectLst/>
                        </a:rPr>
                        <a:t>khép</a:t>
                      </a:r>
                      <a:r>
                        <a:rPr lang="en-US" sz="2000" u="none" strike="noStrike" spc="0" dirty="0">
                          <a:effectLst/>
                        </a:rPr>
                        <a:t>" </a:t>
                      </a:r>
                      <a:r>
                        <a:rPr lang="en-US" sz="2000" u="none" strike="noStrike" spc="0" dirty="0" err="1">
                          <a:effectLst/>
                        </a:rPr>
                        <a:t>được</a:t>
                      </a:r>
                      <a:r>
                        <a:rPr lang="en-US" sz="2000" u="none" strike="noStrike" spc="0" dirty="0">
                          <a:effectLst/>
                        </a:rPr>
                        <a:t> </a:t>
                      </a:r>
                      <a:r>
                        <a:rPr lang="en-US" sz="2000" u="none" strike="noStrike" spc="0" dirty="0" err="1">
                          <a:effectLst/>
                        </a:rPr>
                        <a:t>sử</a:t>
                      </a:r>
                      <a:r>
                        <a:rPr lang="en-US" sz="2000" u="none" strike="noStrike" spc="0" dirty="0">
                          <a:effectLst/>
                        </a:rPr>
                        <a:t> </a:t>
                      </a:r>
                      <a:r>
                        <a:rPr lang="en-US" sz="2000" u="none" strike="noStrike" spc="0" dirty="0" err="1">
                          <a:effectLst/>
                        </a:rPr>
                        <a:t>dụng</a:t>
                      </a:r>
                      <a:r>
                        <a:rPr lang="en-US" sz="2000" u="none" strike="noStrike" spc="0" dirty="0">
                          <a:effectLst/>
                        </a:rPr>
                        <a:t> </a:t>
                      </a:r>
                      <a:r>
                        <a:rPr lang="en-US" sz="2000" u="none" strike="noStrike" spc="0" dirty="0" err="1">
                          <a:effectLst/>
                        </a:rPr>
                        <a:t>mười</a:t>
                      </a:r>
                      <a:r>
                        <a:rPr lang="en-US" sz="2000" u="none" strike="noStrike" spc="0" dirty="0">
                          <a:effectLst/>
                        </a:rPr>
                        <a:t> </a:t>
                      </a:r>
                      <a:r>
                        <a:rPr lang="en-US" sz="2000" u="none" strike="noStrike" spc="0" dirty="0" err="1">
                          <a:effectLst/>
                        </a:rPr>
                        <a:t>lần</a:t>
                      </a:r>
                      <a:r>
                        <a:rPr lang="en-US" sz="2000" u="none" strike="noStrike" spc="0" dirty="0">
                          <a:effectLst/>
                        </a:rPr>
                        <a:t> - </a:t>
                      </a:r>
                      <a:r>
                        <a:rPr lang="en-US" sz="2000" u="none" strike="noStrike" spc="0" dirty="0" err="1">
                          <a:effectLst/>
                        </a:rPr>
                        <a:t>biêu</a:t>
                      </a:r>
                      <a:r>
                        <a:rPr lang="en-US" sz="2000" u="none" strike="noStrike" spc="0" dirty="0">
                          <a:effectLst/>
                        </a:rPr>
                        <a:t> </a:t>
                      </a:r>
                      <a:r>
                        <a:rPr lang="en-US" sz="2000" u="none" strike="noStrike" spc="0" dirty="0" err="1">
                          <a:effectLst/>
                        </a:rPr>
                        <a:t>hiện</a:t>
                      </a:r>
                      <a:r>
                        <a:rPr lang="en-US" sz="2000" u="none" strike="noStrike" spc="0" dirty="0">
                          <a:effectLst/>
                        </a:rPr>
                        <a:t> </a:t>
                      </a:r>
                      <a:r>
                        <a:rPr lang="en-US" sz="2000" u="none" strike="noStrike" spc="0" dirty="0" err="1">
                          <a:effectLst/>
                        </a:rPr>
                        <a:t>của</a:t>
                      </a:r>
                      <a:r>
                        <a:rPr lang="en-US" sz="2000" u="none" strike="noStrike" spc="0" dirty="0">
                          <a:effectLst/>
                        </a:rPr>
                        <a:t> </a:t>
                      </a:r>
                      <a:r>
                        <a:rPr lang="en-US" sz="2000" u="none" strike="noStrike" spc="0" dirty="0" err="1">
                          <a:effectLst/>
                        </a:rPr>
                        <a:t>nghệ</a:t>
                      </a:r>
                      <a:r>
                        <a:rPr lang="en-US" sz="2000" u="none" strike="noStrike" spc="0" dirty="0">
                          <a:effectLst/>
                        </a:rPr>
                        <a:t> </a:t>
                      </a:r>
                      <a:r>
                        <a:rPr lang="en-US" sz="2000" u="none" strike="noStrike" spc="0" dirty="0" err="1">
                          <a:effectLst/>
                        </a:rPr>
                        <a:t>thuật</a:t>
                      </a:r>
                      <a:r>
                        <a:rPr lang="en-US" sz="2000" u="none" strike="noStrike" spc="0" dirty="0">
                          <a:effectLst/>
                        </a:rPr>
                        <a:t> </a:t>
                      </a:r>
                      <a:r>
                        <a:rPr lang="en-US" sz="2000" u="none" strike="noStrike" spc="0" dirty="0" err="1">
                          <a:effectLst/>
                        </a:rPr>
                        <a:t>điệp</a:t>
                      </a:r>
                      <a:r>
                        <a:rPr lang="en-US" sz="2000" u="none" strike="noStrike" spc="0" dirty="0">
                          <a:effectLst/>
                        </a:rPr>
                        <a:t> </a:t>
                      </a:r>
                      <a:r>
                        <a:rPr lang="en-US" sz="2000" u="none" strike="noStrike" spc="0" dirty="0" err="1">
                          <a:effectLst/>
                        </a:rPr>
                        <a:t>ngữ</a:t>
                      </a:r>
                      <a:r>
                        <a:rPr lang="en-US" sz="2000" u="none" strike="noStrike" spc="0" dirty="0">
                          <a:effectLst/>
                        </a:rPr>
                        <a:t> </a:t>
                      </a:r>
                      <a:r>
                        <a:rPr lang="en-US" sz="2000" u="none" strike="noStrike" spc="0" dirty="0" err="1">
                          <a:effectLst/>
                        </a:rPr>
                        <a:t>thê</a:t>
                      </a:r>
                      <a:r>
                        <a:rPr lang="en-US" sz="2000" u="none" strike="noStrike" spc="0" dirty="0">
                          <a:effectLst/>
                        </a:rPr>
                        <a:t> </a:t>
                      </a:r>
                      <a:r>
                        <a:rPr lang="en-US" sz="2000" u="none" strike="noStrike" spc="0" dirty="0" err="1">
                          <a:effectLst/>
                        </a:rPr>
                        <a:t>hiện</a:t>
                      </a:r>
                      <a:r>
                        <a:rPr lang="en-US" sz="2000" u="none" strike="noStrike" spc="0" dirty="0">
                          <a:effectLst/>
                        </a:rPr>
                        <a:t> </a:t>
                      </a:r>
                      <a:r>
                        <a:rPr lang="en-US" sz="2000" u="none" strike="noStrike" spc="0" dirty="0" err="1">
                          <a:effectLst/>
                        </a:rPr>
                        <a:t>đặc</a:t>
                      </a:r>
                      <a:r>
                        <a:rPr lang="en-US" sz="2000" u="none" strike="noStrike" spc="0" dirty="0">
                          <a:effectLst/>
                        </a:rPr>
                        <a:t> </a:t>
                      </a:r>
                      <a:r>
                        <a:rPr lang="en-US" sz="2000" u="none" strike="noStrike" spc="0" dirty="0" err="1">
                          <a:effectLst/>
                        </a:rPr>
                        <a:t>sắc</a:t>
                      </a:r>
                      <a:r>
                        <a:rPr lang="en-US" sz="2000" u="none" strike="noStrike" spc="0" dirty="0">
                          <a:effectLst/>
                        </a:rPr>
                        <a:t> </a:t>
                      </a:r>
                      <a:r>
                        <a:rPr lang="en-US" sz="2000" u="none" strike="noStrike" spc="0" dirty="0" err="1">
                          <a:effectLst/>
                        </a:rPr>
                        <a:t>trong</a:t>
                      </a:r>
                      <a:r>
                        <a:rPr lang="en-US" sz="2000" u="none" strike="noStrike" spc="0" dirty="0">
                          <a:effectLst/>
                        </a:rPr>
                        <a:t> </a:t>
                      </a:r>
                      <a:r>
                        <a:rPr lang="en-US" sz="2000" u="none" strike="noStrike" spc="0" dirty="0" err="1">
                          <a:effectLst/>
                        </a:rPr>
                        <a:t>cách</a:t>
                      </a:r>
                      <a:r>
                        <a:rPr lang="en-US" sz="2000" u="none" strike="noStrike" spc="0" dirty="0">
                          <a:effectLst/>
                        </a:rPr>
                        <a:t> </a:t>
                      </a:r>
                      <a:r>
                        <a:rPr lang="en-US" sz="2000" u="none" strike="noStrike" spc="0" dirty="0" err="1">
                          <a:effectLst/>
                        </a:rPr>
                        <a:t>dùng</a:t>
                      </a:r>
                      <a:r>
                        <a:rPr lang="en-US" sz="2000" u="none" strike="noStrike" spc="0" dirty="0">
                          <a:effectLst/>
                        </a:rPr>
                        <a:t> </a:t>
                      </a:r>
                      <a:r>
                        <a:rPr lang="en-US" sz="2000" u="none" strike="noStrike" spc="0" dirty="0" err="1">
                          <a:effectLst/>
                        </a:rPr>
                        <a:t>từ</a:t>
                      </a:r>
                      <a:r>
                        <a:rPr lang="en-US" sz="2000" u="none" strike="noStrike" spc="0" dirty="0">
                          <a:effectLst/>
                        </a:rPr>
                        <a:t> </a:t>
                      </a:r>
                      <a:r>
                        <a:rPr lang="en-US" sz="2000" u="none" strike="noStrike" spc="0" dirty="0" err="1">
                          <a:effectLst/>
                        </a:rPr>
                        <a:t>của</a:t>
                      </a:r>
                      <a:r>
                        <a:rPr lang="en-US" sz="2000" u="none" strike="noStrike" spc="0" dirty="0">
                          <a:effectLst/>
                        </a:rPr>
                        <a:t> </a:t>
                      </a:r>
                      <a:r>
                        <a:rPr lang="en-US" sz="2000" u="none" strike="noStrike" spc="0" dirty="0" err="1">
                          <a:effectLst/>
                        </a:rPr>
                        <a:t>tác</a:t>
                      </a:r>
                      <a:r>
                        <a:rPr lang="en-US" sz="2000" u="none" strike="noStrike" spc="0" dirty="0">
                          <a:effectLst/>
                        </a:rPr>
                        <a:t> </a:t>
                      </a:r>
                      <a:r>
                        <a:rPr lang="en-US" sz="2000" u="none" strike="noStrike" spc="0" dirty="0" err="1">
                          <a:effectLst/>
                        </a:rPr>
                        <a:t>giả</a:t>
                      </a:r>
                      <a:endParaRPr lang="en-US" sz="2000" u="none" strike="noStrike" spc="0" dirty="0">
                        <a:effectLst/>
                      </a:endParaRPr>
                    </a:p>
                    <a:p>
                      <a:pPr algn="just">
                        <a:lnSpc>
                          <a:spcPct val="115000"/>
                        </a:lnSpc>
                        <a:spcAft>
                          <a:spcPts val="800"/>
                        </a:spcAft>
                      </a:pPr>
                      <a:r>
                        <a:rPr lang="en-US" sz="2000" dirty="0" err="1">
                          <a:effectLst/>
                        </a:rPr>
                        <a:t>Từ</a:t>
                      </a:r>
                      <a:r>
                        <a:rPr lang="en-US" sz="2000" dirty="0">
                          <a:effectLst/>
                        </a:rPr>
                        <a:t> " </a:t>
                      </a:r>
                      <a:r>
                        <a:rPr lang="en-US" sz="2000" dirty="0" err="1">
                          <a:effectLst/>
                        </a:rPr>
                        <a:t>khép</a:t>
                      </a:r>
                      <a:r>
                        <a:rPr lang="en-US" sz="2000" dirty="0">
                          <a:effectLst/>
                        </a:rPr>
                        <a:t>" </a:t>
                      </a:r>
                      <a:r>
                        <a:rPr lang="en-US" sz="2000" dirty="0" err="1">
                          <a:effectLst/>
                        </a:rPr>
                        <a:t>trong</a:t>
                      </a:r>
                      <a:r>
                        <a:rPr lang="en-US" sz="2000" dirty="0">
                          <a:effectLst/>
                        </a:rPr>
                        <a:t> </a:t>
                      </a:r>
                      <a:r>
                        <a:rPr lang="en-US" sz="2000" dirty="0" err="1">
                          <a:effectLst/>
                        </a:rPr>
                        <a:t>mỗi</a:t>
                      </a:r>
                      <a:r>
                        <a:rPr lang="en-US" sz="2000" dirty="0">
                          <a:effectLst/>
                        </a:rPr>
                        <a:t> </a:t>
                      </a:r>
                      <a:r>
                        <a:rPr lang="en-US" sz="2000" dirty="0" err="1">
                          <a:effectLst/>
                        </a:rPr>
                        <a:t>câu</a:t>
                      </a:r>
                      <a:r>
                        <a:rPr lang="en-US" sz="2000" dirty="0">
                          <a:effectLst/>
                        </a:rPr>
                        <a:t> </a:t>
                      </a:r>
                      <a:r>
                        <a:rPr lang="en-US" sz="2000" dirty="0" err="1">
                          <a:effectLst/>
                        </a:rPr>
                        <a:t>thơ</a:t>
                      </a:r>
                      <a:r>
                        <a:rPr lang="en-US" sz="2000" dirty="0">
                          <a:effectLst/>
                        </a:rPr>
                        <a:t> </a:t>
                      </a:r>
                      <a:r>
                        <a:rPr lang="en-US" sz="2000" dirty="0" err="1">
                          <a:effectLst/>
                        </a:rPr>
                        <a:t>gắn</a:t>
                      </a:r>
                      <a:r>
                        <a:rPr lang="en-US" sz="2000" dirty="0">
                          <a:effectLst/>
                        </a:rPr>
                        <a:t> </a:t>
                      </a:r>
                      <a:r>
                        <a:rPr lang="en-US" sz="2000" dirty="0" err="1">
                          <a:effectLst/>
                        </a:rPr>
                        <a:t>kết</a:t>
                      </a:r>
                      <a:r>
                        <a:rPr lang="en-US" sz="2000" dirty="0">
                          <a:effectLst/>
                        </a:rPr>
                        <a:t> </a:t>
                      </a:r>
                      <a:r>
                        <a:rPr lang="en-US" sz="2000" dirty="0" err="1">
                          <a:effectLst/>
                        </a:rPr>
                        <a:t>với</a:t>
                      </a:r>
                      <a:r>
                        <a:rPr lang="en-US" sz="2000" dirty="0">
                          <a:effectLst/>
                        </a:rPr>
                        <a:t> </a:t>
                      </a:r>
                      <a:r>
                        <a:rPr lang="en-US" sz="2000" dirty="0" err="1">
                          <a:effectLst/>
                        </a:rPr>
                        <a:t>một</a:t>
                      </a:r>
                      <a:r>
                        <a:rPr lang="en-US" sz="2000" dirty="0">
                          <a:effectLst/>
                        </a:rPr>
                        <a:t> </a:t>
                      </a:r>
                      <a:r>
                        <a:rPr lang="en-US" sz="2000" dirty="0" err="1">
                          <a:effectLst/>
                        </a:rPr>
                        <a:t>đối</a:t>
                      </a:r>
                      <a:r>
                        <a:rPr lang="en-US" sz="2000" dirty="0">
                          <a:effectLst/>
                        </a:rPr>
                        <a:t> </a:t>
                      </a:r>
                      <a:r>
                        <a:rPr lang="en-US" sz="2000" dirty="0" err="1">
                          <a:effectLst/>
                        </a:rPr>
                        <a:t>tượng</a:t>
                      </a:r>
                      <a:r>
                        <a:rPr lang="en-US" sz="2000" dirty="0">
                          <a:effectLst/>
                        </a:rPr>
                        <a:t> </a:t>
                      </a:r>
                      <a:r>
                        <a:rPr lang="en-US" sz="2000" dirty="0" err="1">
                          <a:effectLst/>
                        </a:rPr>
                        <a:t>với</a:t>
                      </a:r>
                      <a:r>
                        <a:rPr lang="en-US" sz="2000" dirty="0">
                          <a:effectLst/>
                        </a:rPr>
                        <a:t> </a:t>
                      </a:r>
                      <a:r>
                        <a:rPr lang="en-US" sz="2000" dirty="0" err="1">
                          <a:effectLst/>
                        </a:rPr>
                        <a:t>hành</a:t>
                      </a:r>
                      <a:r>
                        <a:rPr lang="en-US" sz="2000" dirty="0">
                          <a:effectLst/>
                        </a:rPr>
                        <a:t> </a:t>
                      </a:r>
                      <a:r>
                        <a:rPr lang="en-US" sz="2000" dirty="0" err="1">
                          <a:effectLst/>
                        </a:rPr>
                        <a:t>động</a:t>
                      </a:r>
                      <a:r>
                        <a:rPr lang="en-US" sz="2000" dirty="0">
                          <a:effectLst/>
                        </a:rPr>
                        <a:t> </a:t>
                      </a:r>
                      <a:r>
                        <a:rPr lang="en-US" sz="2000" dirty="0" err="1">
                          <a:effectLst/>
                        </a:rPr>
                        <a:t>cụ</a:t>
                      </a:r>
                      <a:r>
                        <a:rPr lang="en-US" sz="2000" dirty="0">
                          <a:effectLst/>
                        </a:rPr>
                        <a:t> </a:t>
                      </a:r>
                      <a:r>
                        <a:rPr lang="en-US" sz="2000" dirty="0" err="1">
                          <a:effectLst/>
                        </a:rPr>
                        <a:t>thê</a:t>
                      </a:r>
                      <a:r>
                        <a:rPr lang="en-US" sz="2000" dirty="0">
                          <a:effectLst/>
                        </a:rPr>
                        <a:t>, </a:t>
                      </a:r>
                      <a:r>
                        <a:rPr lang="en-US" sz="2000" dirty="0" err="1">
                          <a:effectLst/>
                        </a:rPr>
                        <a:t>khác</a:t>
                      </a:r>
                      <a:r>
                        <a:rPr lang="en-US" sz="2000" dirty="0">
                          <a:effectLst/>
                        </a:rPr>
                        <a:t> </a:t>
                      </a:r>
                      <a:r>
                        <a:rPr lang="en-US" sz="2000" dirty="0" err="1">
                          <a:effectLst/>
                        </a:rPr>
                        <a:t>nhau</a:t>
                      </a:r>
                      <a:r>
                        <a:rPr lang="en-US" sz="2000" dirty="0">
                          <a:effectLst/>
                        </a:rPr>
                        <a:t> </a:t>
                      </a:r>
                      <a:r>
                        <a:rPr lang="en-US" sz="2000" dirty="0" err="1">
                          <a:effectLst/>
                        </a:rPr>
                        <a:t>mang</a:t>
                      </a:r>
                      <a:r>
                        <a:rPr lang="en-US" sz="2000" dirty="0">
                          <a:effectLst/>
                        </a:rPr>
                        <a:t> ý </a:t>
                      </a:r>
                      <a:r>
                        <a:rPr lang="en-US" sz="2000" dirty="0" err="1">
                          <a:effectLst/>
                        </a:rPr>
                        <a:t>nghĩa</a:t>
                      </a:r>
                      <a:r>
                        <a:rPr lang="en-US" sz="2000" dirty="0">
                          <a:effectLst/>
                        </a:rPr>
                        <a:t> </a:t>
                      </a:r>
                      <a:r>
                        <a:rPr lang="en-US" sz="2000" dirty="0" err="1">
                          <a:effectLst/>
                        </a:rPr>
                        <a:t>riêng</a:t>
                      </a:r>
                      <a:r>
                        <a:rPr lang="en-US" sz="2000" dirty="0">
                          <a:effectLst/>
                        </a:rPr>
                        <a:t> </a:t>
                      </a:r>
                      <a:r>
                        <a:rPr lang="en-US" sz="2000" dirty="0" err="1">
                          <a:effectLst/>
                        </a:rPr>
                        <a:t>tinh</a:t>
                      </a:r>
                      <a:r>
                        <a:rPr lang="en-US" sz="2000" dirty="0">
                          <a:effectLst/>
                        </a:rPr>
                        <a:t> </a:t>
                      </a:r>
                      <a:r>
                        <a:rPr lang="en-US" sz="2000" dirty="0" err="1">
                          <a:effectLst/>
                        </a:rPr>
                        <a:t>tế</a:t>
                      </a:r>
                      <a:r>
                        <a:rPr lang="en-US" sz="2000" dirty="0">
                          <a:effectLst/>
                        </a:rPr>
                        <a:t>:</a:t>
                      </a:r>
                    </a:p>
                    <a:p>
                      <a:pPr algn="just">
                        <a:lnSpc>
                          <a:spcPct val="115000"/>
                        </a:lnSpc>
                        <a:spcAft>
                          <a:spcPts val="800"/>
                        </a:spcAft>
                      </a:pPr>
                      <a:r>
                        <a:rPr lang="en-US" sz="2000" dirty="0">
                          <a:effectLst/>
                        </a:rPr>
                        <a:t>+ </a:t>
                      </a:r>
                      <a:r>
                        <a:rPr lang="en-US" sz="2000" dirty="0" err="1">
                          <a:effectLst/>
                        </a:rPr>
                        <a:t>Từ</a:t>
                      </a:r>
                      <a:r>
                        <a:rPr lang="en-US" sz="2000" dirty="0">
                          <a:effectLst/>
                        </a:rPr>
                        <a:t> " </a:t>
                      </a:r>
                      <a:r>
                        <a:rPr lang="en-US" sz="2000" dirty="0" err="1">
                          <a:effectLst/>
                        </a:rPr>
                        <a:t>khép</a:t>
                      </a:r>
                      <a:r>
                        <a:rPr lang="en-US" sz="2000" dirty="0">
                          <a:effectLst/>
                        </a:rPr>
                        <a:t>" </a:t>
                      </a:r>
                      <a:r>
                        <a:rPr lang="en-US" sz="2000" dirty="0" err="1">
                          <a:effectLst/>
                        </a:rPr>
                        <a:t>có</a:t>
                      </a:r>
                      <a:r>
                        <a:rPr lang="en-US" sz="2000" dirty="0">
                          <a:effectLst/>
                        </a:rPr>
                        <a:t> </a:t>
                      </a:r>
                      <a:r>
                        <a:rPr lang="en-US" sz="2000" dirty="0" err="1">
                          <a:effectLst/>
                        </a:rPr>
                        <a:t>nghĩa</a:t>
                      </a:r>
                      <a:r>
                        <a:rPr lang="en-US" sz="2000" dirty="0">
                          <a:effectLst/>
                        </a:rPr>
                        <a:t> </a:t>
                      </a:r>
                      <a:r>
                        <a:rPr lang="en-US" sz="2000" dirty="0" err="1">
                          <a:effectLst/>
                        </a:rPr>
                        <a:t>chỉ</a:t>
                      </a:r>
                      <a:r>
                        <a:rPr lang="en-US" sz="2000" dirty="0">
                          <a:effectLst/>
                        </a:rPr>
                        <a:t> </a:t>
                      </a:r>
                      <a:r>
                        <a:rPr lang="en-US" sz="2000" dirty="0" err="1">
                          <a:effectLst/>
                        </a:rPr>
                        <a:t>sự</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đầy</a:t>
                      </a:r>
                      <a:r>
                        <a:rPr lang="en-US" sz="2000" dirty="0">
                          <a:effectLst/>
                        </a:rPr>
                        <a:t> </a:t>
                      </a:r>
                      <a:r>
                        <a:rPr lang="en-US" sz="2000" dirty="0" err="1">
                          <a:effectLst/>
                        </a:rPr>
                        <a:t>bâng</a:t>
                      </a:r>
                      <a:r>
                        <a:rPr lang="en-US" sz="2000" dirty="0">
                          <a:effectLst/>
                        </a:rPr>
                        <a:t> </a:t>
                      </a:r>
                      <a:r>
                        <a:rPr lang="en-US" sz="2000" dirty="0" err="1">
                          <a:effectLst/>
                        </a:rPr>
                        <a:t>khuâng</a:t>
                      </a:r>
                      <a:r>
                        <a:rPr lang="en-US" sz="2000" dirty="0">
                          <a:effectLst/>
                        </a:rPr>
                        <a:t>, </a:t>
                      </a:r>
                      <a:r>
                        <a:rPr lang="en-US" sz="2000" dirty="0" err="1">
                          <a:effectLst/>
                        </a:rPr>
                        <a:t>tiếc</a:t>
                      </a:r>
                      <a:r>
                        <a:rPr lang="en-US" sz="2000" dirty="0">
                          <a:effectLst/>
                        </a:rPr>
                        <a:t> </a:t>
                      </a:r>
                      <a:r>
                        <a:rPr lang="en-US" sz="2000" dirty="0" err="1">
                          <a:effectLst/>
                        </a:rPr>
                        <a:t>nuối</a:t>
                      </a:r>
                      <a:r>
                        <a:rPr lang="en-US" sz="2000" dirty="0">
                          <a:effectLst/>
                        </a:rPr>
                        <a:t> </a:t>
                      </a:r>
                      <a:r>
                        <a:rPr lang="en-US" sz="2000" dirty="0" err="1">
                          <a:effectLst/>
                        </a:rPr>
                        <a:t>nhưng</a:t>
                      </a:r>
                      <a:r>
                        <a:rPr lang="en-US" sz="2000" dirty="0">
                          <a:effectLst/>
                        </a:rPr>
                        <a:t> </a:t>
                      </a:r>
                      <a:r>
                        <a:rPr lang="en-US" sz="2000" dirty="0" err="1">
                          <a:effectLst/>
                        </a:rPr>
                        <a:t>lại</a:t>
                      </a:r>
                      <a:r>
                        <a:rPr lang="en-US" sz="2000" dirty="0">
                          <a:effectLst/>
                        </a:rPr>
                        <a:t> </a:t>
                      </a:r>
                      <a:r>
                        <a:rPr lang="en-US" sz="2000" dirty="0" err="1">
                          <a:effectLst/>
                        </a:rPr>
                        <a:t>gợi</a:t>
                      </a:r>
                      <a:r>
                        <a:rPr lang="en-US" sz="2000" dirty="0">
                          <a:effectLst/>
                        </a:rPr>
                        <a:t> </a:t>
                      </a:r>
                      <a:r>
                        <a:rPr lang="en-US" sz="2000" dirty="0" err="1">
                          <a:effectLst/>
                        </a:rPr>
                        <a:t>mở</a:t>
                      </a:r>
                      <a:r>
                        <a:rPr lang="en-US" sz="2000" dirty="0">
                          <a:effectLst/>
                        </a:rPr>
                        <a:t> </a:t>
                      </a:r>
                      <a:r>
                        <a:rPr lang="en-US" sz="2000" dirty="0" err="1">
                          <a:effectLst/>
                        </a:rPr>
                        <a:t>về</a:t>
                      </a:r>
                      <a:r>
                        <a:rPr lang="en-US" sz="2000" dirty="0">
                          <a:effectLst/>
                        </a:rPr>
                        <a:t> </a:t>
                      </a:r>
                      <a:r>
                        <a:rPr lang="en-US" sz="2000" dirty="0" err="1">
                          <a:effectLst/>
                        </a:rPr>
                        <a:t>một</a:t>
                      </a:r>
                      <a:r>
                        <a:rPr lang="en-US" sz="2000" dirty="0">
                          <a:effectLst/>
                        </a:rPr>
                        <a:t> </a:t>
                      </a:r>
                      <a:r>
                        <a:rPr lang="en-US" sz="2000" dirty="0" err="1">
                          <a:effectLst/>
                        </a:rPr>
                        <a:t>cái</a:t>
                      </a:r>
                      <a:r>
                        <a:rPr lang="en-US" sz="2000" dirty="0">
                          <a:effectLst/>
                        </a:rPr>
                        <a:t> </a:t>
                      </a:r>
                      <a:r>
                        <a:rPr lang="en-US" sz="2000" dirty="0" err="1">
                          <a:effectLst/>
                        </a:rPr>
                        <a:t>bắt</a:t>
                      </a:r>
                      <a:r>
                        <a:rPr lang="en-US" sz="2000" dirty="0">
                          <a:effectLst/>
                        </a:rPr>
                        <a:t> </a:t>
                      </a:r>
                      <a:r>
                        <a:rPr lang="en-US" sz="2000" dirty="0" err="1">
                          <a:effectLst/>
                        </a:rPr>
                        <a:t>đầu</a:t>
                      </a:r>
                      <a:r>
                        <a:rPr lang="en-US" sz="2000" dirty="0">
                          <a:effectLst/>
                        </a:rPr>
                        <a:t>.</a:t>
                      </a:r>
                    </a:p>
                    <a:p>
                      <a:pPr algn="just">
                        <a:lnSpc>
                          <a:spcPct val="115000"/>
                        </a:lnSpc>
                        <a:spcAft>
                          <a:spcPts val="800"/>
                        </a:spcAft>
                      </a:pPr>
                      <a:r>
                        <a:rPr lang="en-US" sz="2000" dirty="0">
                          <a:effectLst/>
                        </a:rPr>
                        <a:t>+ </a:t>
                      </a:r>
                      <a:r>
                        <a:rPr lang="en-US" sz="2000" dirty="0" err="1">
                          <a:effectLst/>
                        </a:rPr>
                        <a:t>Trong</a:t>
                      </a:r>
                      <a:r>
                        <a:rPr lang="en-US" sz="2000" dirty="0">
                          <a:effectLst/>
                        </a:rPr>
                        <a:t> </a:t>
                      </a:r>
                      <a:r>
                        <a:rPr lang="en-US" sz="2000" dirty="0" err="1">
                          <a:effectLst/>
                        </a:rPr>
                        <a:t>khổ</a:t>
                      </a:r>
                      <a:r>
                        <a:rPr lang="en-US" sz="2000" dirty="0">
                          <a:effectLst/>
                        </a:rPr>
                        <a:t> </a:t>
                      </a:r>
                      <a:r>
                        <a:rPr lang="en-US" sz="2000" dirty="0" err="1">
                          <a:effectLst/>
                        </a:rPr>
                        <a:t>thơ</a:t>
                      </a:r>
                      <a:r>
                        <a:rPr lang="en-US" sz="2000" dirty="0">
                          <a:effectLst/>
                        </a:rPr>
                        <a:t> </a:t>
                      </a:r>
                      <a:r>
                        <a:rPr lang="en-US" sz="2000" dirty="0" err="1">
                          <a:effectLst/>
                        </a:rPr>
                        <a:t>đầu</a:t>
                      </a:r>
                      <a:r>
                        <a:rPr lang="en-US" sz="2000" dirty="0">
                          <a:effectLst/>
                        </a:rPr>
                        <a:t> </a:t>
                      </a:r>
                      <a:r>
                        <a:rPr lang="en-US" sz="2000" dirty="0" err="1">
                          <a:effectLst/>
                        </a:rPr>
                        <a:t>từ</a:t>
                      </a:r>
                      <a:r>
                        <a:rPr lang="en-US" sz="2000" dirty="0">
                          <a:effectLst/>
                        </a:rPr>
                        <a:t> " </a:t>
                      </a:r>
                      <a:r>
                        <a:rPr lang="en-US" sz="2000" dirty="0" err="1">
                          <a:effectLst/>
                        </a:rPr>
                        <a:t>khép</a:t>
                      </a:r>
                      <a:r>
                        <a:rPr lang="en-US" sz="2000" dirty="0">
                          <a:effectLst/>
                        </a:rPr>
                        <a:t>" </a:t>
                      </a:r>
                      <a:r>
                        <a:rPr lang="en-US" sz="2000" dirty="0" err="1">
                          <a:effectLst/>
                        </a:rPr>
                        <a:t>gắn</a:t>
                      </a:r>
                      <a:r>
                        <a:rPr lang="en-US" sz="2000" dirty="0">
                          <a:effectLst/>
                        </a:rPr>
                        <a:t> </a:t>
                      </a:r>
                      <a:r>
                        <a:rPr lang="en-US" sz="2000" dirty="0" err="1">
                          <a:effectLst/>
                        </a:rPr>
                        <a:t>với</a:t>
                      </a:r>
                      <a:r>
                        <a:rPr lang="en-US" sz="2000" dirty="0">
                          <a:effectLst/>
                        </a:rPr>
                        <a:t> </a:t>
                      </a:r>
                      <a:r>
                        <a:rPr lang="en-US" sz="2000" dirty="0" err="1">
                          <a:effectLst/>
                        </a:rPr>
                        <a:t>hình</a:t>
                      </a:r>
                      <a:r>
                        <a:rPr lang="en-US" sz="2000" dirty="0">
                          <a:effectLst/>
                        </a:rPr>
                        <a:t> </a:t>
                      </a:r>
                      <a:r>
                        <a:rPr lang="en-US" sz="2000" dirty="0" err="1">
                          <a:effectLst/>
                        </a:rPr>
                        <a:t>ảnh</a:t>
                      </a:r>
                      <a:r>
                        <a:rPr lang="en-US" sz="2000" dirty="0">
                          <a:effectLst/>
                        </a:rPr>
                        <a:t> </a:t>
                      </a:r>
                      <a:r>
                        <a:rPr lang="en-US" sz="2000" dirty="0" err="1">
                          <a:effectLst/>
                        </a:rPr>
                        <a:t>thầy</a:t>
                      </a:r>
                      <a:r>
                        <a:rPr lang="en-US" sz="2000" dirty="0">
                          <a:effectLst/>
                        </a:rPr>
                        <a:t> </a:t>
                      </a:r>
                      <a:r>
                        <a:rPr lang="en-US" sz="2000" dirty="0" err="1">
                          <a:effectLst/>
                        </a:rPr>
                        <a:t>giáo</a:t>
                      </a:r>
                      <a:r>
                        <a:rPr lang="en-US" sz="2000" dirty="0">
                          <a:effectLst/>
                        </a:rPr>
                        <a:t> </a:t>
                      </a:r>
                      <a:r>
                        <a:rPr lang="en-US" sz="2000" dirty="0" err="1">
                          <a:effectLst/>
                        </a:rPr>
                        <a:t>giảng</a:t>
                      </a:r>
                      <a:r>
                        <a:rPr lang="en-US" sz="2000" dirty="0">
                          <a:effectLst/>
                        </a:rPr>
                        <a:t> </a:t>
                      </a:r>
                      <a:r>
                        <a:rPr lang="en-US" sz="2000" dirty="0" err="1">
                          <a:effectLst/>
                        </a:rPr>
                        <a:t>bải</a:t>
                      </a:r>
                      <a:r>
                        <a:rPr lang="en-US" sz="2000" dirty="0">
                          <a:effectLst/>
                        </a:rPr>
                        <a:t>" </a:t>
                      </a:r>
                      <a:r>
                        <a:rPr lang="en-US" sz="2000" dirty="0" err="1">
                          <a:effectLst/>
                        </a:rPr>
                        <a:t>Thầy</a:t>
                      </a:r>
                      <a:r>
                        <a:rPr lang="en-US" sz="2000" dirty="0">
                          <a:effectLst/>
                        </a:rPr>
                        <a:t> </a:t>
                      </a:r>
                      <a:r>
                        <a:rPr lang="en-US" sz="2000" dirty="0" err="1">
                          <a:effectLst/>
                        </a:rPr>
                        <a:t>khép</a:t>
                      </a:r>
                      <a:r>
                        <a:rPr lang="en-US" sz="2000" dirty="0">
                          <a:effectLst/>
                        </a:rPr>
                        <a:t> </a:t>
                      </a:r>
                      <a:r>
                        <a:rPr lang="en-US" sz="2000" dirty="0" err="1">
                          <a:effectLst/>
                        </a:rPr>
                        <a:t>lại</a:t>
                      </a:r>
                      <a:r>
                        <a:rPr lang="en-US" sz="2000" dirty="0">
                          <a:effectLst/>
                        </a:rPr>
                        <a:t> </a:t>
                      </a:r>
                      <a:r>
                        <a:rPr lang="en-US" sz="2000" dirty="0" err="1">
                          <a:effectLst/>
                        </a:rPr>
                        <a:t>bài</a:t>
                      </a:r>
                      <a:r>
                        <a:rPr lang="en-US" sz="2000" dirty="0">
                          <a:effectLst/>
                        </a:rPr>
                        <a:t> </a:t>
                      </a:r>
                      <a:r>
                        <a:rPr lang="en-US" sz="2000" dirty="0" err="1">
                          <a:effectLst/>
                        </a:rPr>
                        <a:t>giảng</a:t>
                      </a:r>
                      <a:r>
                        <a:rPr lang="en-US" sz="2000" dirty="0">
                          <a:effectLst/>
                        </a:rPr>
                        <a:t>" </a:t>
                      </a:r>
                      <a:r>
                        <a:rPr lang="en-US" sz="2000" dirty="0" err="1">
                          <a:effectLst/>
                        </a:rPr>
                        <a:t>gợi</a:t>
                      </a:r>
                      <a:r>
                        <a:rPr lang="en-US" sz="2000" dirty="0">
                          <a:effectLst/>
                        </a:rPr>
                        <a:t> </a:t>
                      </a:r>
                      <a:r>
                        <a:rPr lang="en-US" sz="2000" dirty="0" err="1">
                          <a:effectLst/>
                        </a:rPr>
                        <a:t>về</a:t>
                      </a:r>
                      <a:r>
                        <a:rPr lang="en-US" sz="2000" dirty="0">
                          <a:effectLst/>
                        </a:rPr>
                        <a:t> </a:t>
                      </a:r>
                      <a:r>
                        <a:rPr lang="en-US" sz="2000" dirty="0" err="1">
                          <a:effectLst/>
                        </a:rPr>
                        <a:t>việc</a:t>
                      </a:r>
                      <a:r>
                        <a:rPr lang="en-US" sz="2000" dirty="0">
                          <a:effectLst/>
                        </a:rPr>
                        <a:t> </a:t>
                      </a:r>
                      <a:r>
                        <a:rPr lang="en-US" sz="2000" dirty="0" err="1">
                          <a:effectLst/>
                        </a:rPr>
                        <a:t>thầy</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bài</a:t>
                      </a:r>
                      <a:r>
                        <a:rPr lang="en-US" sz="2000" dirty="0">
                          <a:effectLst/>
                        </a:rPr>
                        <a:t> </a:t>
                      </a:r>
                      <a:r>
                        <a:rPr lang="en-US" sz="2000" dirty="0" err="1">
                          <a:effectLst/>
                        </a:rPr>
                        <a:t>giảng</a:t>
                      </a:r>
                      <a:r>
                        <a:rPr lang="en-US" sz="2000" dirty="0">
                          <a:effectLst/>
                        </a:rPr>
                        <a:t> -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một</a:t>
                      </a:r>
                      <a:r>
                        <a:rPr lang="en-US" sz="2000" dirty="0">
                          <a:effectLst/>
                        </a:rPr>
                        <a:t> </a:t>
                      </a:r>
                      <a:r>
                        <a:rPr lang="en-US" sz="2000" dirty="0" err="1">
                          <a:effectLst/>
                        </a:rPr>
                        <a:t>giờ</a:t>
                      </a:r>
                      <a:r>
                        <a:rPr lang="en-US" sz="2000" dirty="0">
                          <a:effectLst/>
                        </a:rPr>
                        <a:t> </a:t>
                      </a:r>
                      <a:r>
                        <a:rPr lang="en-US" sz="2000" dirty="0" err="1">
                          <a:effectLst/>
                        </a:rPr>
                        <a:t>học</a:t>
                      </a:r>
                      <a:r>
                        <a:rPr lang="en-US" sz="2000" dirty="0">
                          <a:effectLst/>
                        </a:rPr>
                        <a:t>, </a:t>
                      </a:r>
                      <a:r>
                        <a:rPr lang="en-US" sz="2000" dirty="0" err="1">
                          <a:effectLst/>
                        </a:rPr>
                        <a:t>khóa</a:t>
                      </a:r>
                      <a:r>
                        <a:rPr lang="en-US" sz="2000" dirty="0">
                          <a:effectLst/>
                        </a:rPr>
                        <a:t> </a:t>
                      </a:r>
                      <a:r>
                        <a:rPr lang="en-US" sz="2000" dirty="0" err="1">
                          <a:effectLst/>
                        </a:rPr>
                        <a:t>học</a:t>
                      </a:r>
                      <a:r>
                        <a:rPr lang="en-US" sz="2000" dirty="0">
                          <a:effectLst/>
                        </a:rPr>
                        <a:t>.. </a:t>
                      </a:r>
                      <a:r>
                        <a:rPr lang="en-US" sz="2000" dirty="0" err="1">
                          <a:effectLst/>
                        </a:rPr>
                        <a:t>nhưng</a:t>
                      </a:r>
                      <a:r>
                        <a:rPr lang="en-US" sz="2000" dirty="0">
                          <a:effectLst/>
                        </a:rPr>
                        <a:t> </a:t>
                      </a:r>
                      <a:r>
                        <a:rPr lang="en-US" sz="2000" dirty="0" err="1">
                          <a:effectLst/>
                        </a:rPr>
                        <a:t>gợi</a:t>
                      </a:r>
                      <a:r>
                        <a:rPr lang="en-US" sz="2000" dirty="0">
                          <a:effectLst/>
                        </a:rPr>
                        <a:t> </a:t>
                      </a:r>
                      <a:r>
                        <a:rPr lang="en-US" sz="2000" dirty="0" err="1">
                          <a:effectLst/>
                        </a:rPr>
                        <a:t>niềm</a:t>
                      </a:r>
                      <a:r>
                        <a:rPr lang="en-US" sz="2000" dirty="0">
                          <a:effectLst/>
                        </a:rPr>
                        <a:t> </a:t>
                      </a:r>
                      <a:r>
                        <a:rPr lang="en-US" sz="2000" dirty="0" err="1">
                          <a:effectLst/>
                        </a:rPr>
                        <a:t>tiếc</a:t>
                      </a:r>
                      <a:r>
                        <a:rPr lang="en-US" sz="2000" dirty="0">
                          <a:effectLst/>
                        </a:rPr>
                        <a:t> </a:t>
                      </a:r>
                      <a:r>
                        <a:rPr lang="en-US" sz="2000" dirty="0" err="1">
                          <a:effectLst/>
                        </a:rPr>
                        <a:t>nuối</a:t>
                      </a:r>
                      <a:r>
                        <a:rPr lang="en-US" sz="2000" dirty="0">
                          <a:effectLst/>
                        </a:rPr>
                        <a:t> </a:t>
                      </a:r>
                      <a:r>
                        <a:rPr lang="en-US" sz="2000" dirty="0" err="1">
                          <a:effectLst/>
                        </a:rPr>
                        <a:t>của</a:t>
                      </a:r>
                      <a:r>
                        <a:rPr lang="en-US" sz="2000" dirty="0">
                          <a:effectLst/>
                        </a:rPr>
                        <a:t> </a:t>
                      </a:r>
                      <a:r>
                        <a:rPr lang="en-US" sz="2000" dirty="0" err="1">
                          <a:effectLst/>
                        </a:rPr>
                        <a:t>người</a:t>
                      </a:r>
                      <a:r>
                        <a:rPr lang="en-US" sz="2000" dirty="0">
                          <a:effectLst/>
                        </a:rPr>
                        <a:t> </a:t>
                      </a:r>
                      <a:r>
                        <a:rPr lang="en-US" sz="2000" dirty="0" err="1">
                          <a:effectLst/>
                        </a:rPr>
                        <a:t>học</a:t>
                      </a:r>
                      <a:r>
                        <a:rPr lang="en-US" sz="2000" dirty="0">
                          <a:effectLst/>
                        </a:rPr>
                        <a:t> </a:t>
                      </a:r>
                      <a:r>
                        <a:rPr lang="en-US" sz="2000" dirty="0" err="1">
                          <a:effectLst/>
                        </a:rPr>
                        <a:t>trò</a:t>
                      </a:r>
                      <a:r>
                        <a:rPr lang="en-US" sz="2000" dirty="0">
                          <a:effectLst/>
                        </a:rPr>
                        <a:t> </a:t>
                      </a:r>
                      <a:r>
                        <a:rPr lang="en-US" sz="2000" dirty="0" err="1">
                          <a:effectLst/>
                        </a:rPr>
                        <a:t>về</a:t>
                      </a:r>
                      <a:r>
                        <a:rPr lang="en-US" sz="2000" dirty="0">
                          <a:effectLst/>
                        </a:rPr>
                        <a:t> </a:t>
                      </a:r>
                      <a:r>
                        <a:rPr lang="en-US" sz="2000" dirty="0" err="1">
                          <a:effectLst/>
                        </a:rPr>
                        <a:t>thời</a:t>
                      </a:r>
                      <a:r>
                        <a:rPr lang="en-US" sz="2000" dirty="0">
                          <a:effectLst/>
                        </a:rPr>
                        <a:t> </a:t>
                      </a:r>
                      <a:r>
                        <a:rPr lang="en-US" sz="2000" dirty="0" err="1">
                          <a:effectLst/>
                        </a:rPr>
                        <a:t>gian</a:t>
                      </a:r>
                      <a:r>
                        <a:rPr lang="en-US" sz="2000" dirty="0">
                          <a:effectLst/>
                        </a:rPr>
                        <a:t> </a:t>
                      </a:r>
                      <a:r>
                        <a:rPr lang="en-US" sz="2000" dirty="0" err="1">
                          <a:effectLst/>
                        </a:rPr>
                        <a:t>được</a:t>
                      </a:r>
                      <a:r>
                        <a:rPr lang="en-US" sz="2000" dirty="0">
                          <a:effectLst/>
                        </a:rPr>
                        <a:t> </a:t>
                      </a:r>
                      <a:r>
                        <a:rPr lang="en-US" sz="2000" dirty="0" err="1">
                          <a:effectLst/>
                        </a:rPr>
                        <a:t>học</a:t>
                      </a:r>
                      <a:r>
                        <a:rPr lang="en-US" sz="2000" dirty="0">
                          <a:effectLst/>
                        </a:rPr>
                        <a:t> </a:t>
                      </a:r>
                      <a:r>
                        <a:rPr lang="en-US" sz="2000" dirty="0" err="1">
                          <a:effectLst/>
                        </a:rPr>
                        <a:t>tập</a:t>
                      </a:r>
                      <a:r>
                        <a:rPr lang="en-US" sz="2000" dirty="0">
                          <a:effectLst/>
                        </a:rPr>
                        <a:t> </a:t>
                      </a:r>
                      <a:r>
                        <a:rPr lang="en-US" sz="2000" dirty="0" err="1">
                          <a:effectLst/>
                        </a:rPr>
                        <a:t>dưới</a:t>
                      </a:r>
                      <a:r>
                        <a:rPr lang="en-US" sz="2000" dirty="0">
                          <a:effectLst/>
                        </a:rPr>
                        <a:t> </a:t>
                      </a:r>
                      <a:r>
                        <a:rPr lang="en-US" sz="2000" dirty="0" err="1">
                          <a:effectLst/>
                        </a:rPr>
                        <a:t>sự</a:t>
                      </a:r>
                      <a:r>
                        <a:rPr lang="en-US" sz="2000" dirty="0">
                          <a:effectLst/>
                        </a:rPr>
                        <a:t> </a:t>
                      </a:r>
                      <a:r>
                        <a:rPr lang="en-US" sz="2000" dirty="0" err="1">
                          <a:effectLst/>
                        </a:rPr>
                        <a:t>dìu</a:t>
                      </a:r>
                      <a:r>
                        <a:rPr lang="en-US" sz="2000" dirty="0">
                          <a:effectLst/>
                        </a:rPr>
                        <a:t> </a:t>
                      </a:r>
                      <a:r>
                        <a:rPr lang="en-US" sz="2000" dirty="0" err="1">
                          <a:effectLst/>
                        </a:rPr>
                        <a:t>dắt</a:t>
                      </a:r>
                      <a:r>
                        <a:rPr lang="en-US" sz="2000" dirty="0">
                          <a:effectLst/>
                        </a:rPr>
                        <a:t> </a:t>
                      </a:r>
                      <a:r>
                        <a:rPr lang="en-US" sz="2000" dirty="0" err="1">
                          <a:effectLst/>
                        </a:rPr>
                        <a:t>của</a:t>
                      </a:r>
                      <a:r>
                        <a:rPr lang="en-US" sz="2000" dirty="0">
                          <a:effectLst/>
                        </a:rPr>
                        <a:t> </a:t>
                      </a:r>
                      <a:r>
                        <a:rPr lang="en-US" sz="2000" dirty="0" err="1">
                          <a:effectLst/>
                        </a:rPr>
                        <a:t>thầy</a:t>
                      </a:r>
                      <a:r>
                        <a:rPr lang="en-US" sz="2000" dirty="0">
                          <a:effectLst/>
                        </a:rPr>
                        <a:t> </a:t>
                      </a:r>
                      <a:r>
                        <a:rPr lang="en-US" sz="2000" dirty="0" err="1">
                          <a:effectLst/>
                        </a:rPr>
                        <a:t>đã</a:t>
                      </a:r>
                      <a:r>
                        <a:rPr lang="en-US" sz="2000" dirty="0">
                          <a:effectLst/>
                        </a:rPr>
                        <a:t> </a:t>
                      </a:r>
                      <a:r>
                        <a:rPr lang="en-US" sz="2000" dirty="0" err="1">
                          <a:effectLst/>
                        </a:rPr>
                        <a:t>hết</a:t>
                      </a:r>
                      <a:r>
                        <a:rPr lang="en-US" sz="2000" dirty="0">
                          <a:effectLst/>
                        </a:rPr>
                        <a:t>. " </a:t>
                      </a:r>
                      <a:r>
                        <a:rPr lang="en-US" sz="2000" dirty="0" err="1">
                          <a:effectLst/>
                        </a:rPr>
                        <a:t>Bàn</a:t>
                      </a:r>
                      <a:r>
                        <a:rPr lang="en-US" sz="2000" dirty="0">
                          <a:effectLst/>
                        </a:rPr>
                        <a:t> </a:t>
                      </a:r>
                      <a:r>
                        <a:rPr lang="en-US" sz="2000" dirty="0" err="1">
                          <a:effectLst/>
                        </a:rPr>
                        <a:t>tay</a:t>
                      </a:r>
                      <a:r>
                        <a:rPr lang="en-US" sz="2000" dirty="0">
                          <a:effectLst/>
                        </a:rPr>
                        <a:t> </a:t>
                      </a:r>
                      <a:r>
                        <a:rPr lang="en-US" sz="2000" dirty="0" err="1">
                          <a:effectLst/>
                        </a:rPr>
                        <a:t>khép</a:t>
                      </a:r>
                      <a:r>
                        <a:rPr lang="en-US" sz="2000" dirty="0">
                          <a:effectLst/>
                        </a:rPr>
                        <a:t> </a:t>
                      </a:r>
                      <a:r>
                        <a:rPr lang="en-US" sz="2000" dirty="0" err="1">
                          <a:effectLst/>
                        </a:rPr>
                        <a:t>cánh</a:t>
                      </a:r>
                      <a:r>
                        <a:rPr lang="en-US" sz="2000" dirty="0">
                          <a:effectLst/>
                        </a:rPr>
                        <a:t> </a:t>
                      </a:r>
                      <a:r>
                        <a:rPr lang="en-US" sz="2000" dirty="0" err="1">
                          <a:effectLst/>
                        </a:rPr>
                        <a:t>cửa</a:t>
                      </a:r>
                      <a:r>
                        <a:rPr lang="en-US" sz="2000" dirty="0">
                          <a:effectLst/>
                        </a:rPr>
                        <a:t>"- </a:t>
                      </a:r>
                      <a:r>
                        <a:rPr lang="en-US" sz="2000" dirty="0" err="1">
                          <a:effectLst/>
                        </a:rPr>
                        <a:t>đóng</a:t>
                      </a:r>
                      <a:r>
                        <a:rPr lang="en-US" sz="2000" dirty="0">
                          <a:effectLst/>
                        </a:rPr>
                        <a:t> </a:t>
                      </a:r>
                      <a:r>
                        <a:rPr lang="en-US" sz="2000" dirty="0" err="1">
                          <a:effectLst/>
                        </a:rPr>
                        <a:t>lại</a:t>
                      </a:r>
                      <a:r>
                        <a:rPr lang="en-US" sz="2000" dirty="0">
                          <a:effectLst/>
                        </a:rPr>
                        <a:t> </a:t>
                      </a:r>
                      <a:r>
                        <a:rPr lang="en-US" sz="2000" dirty="0" err="1">
                          <a:effectLst/>
                        </a:rPr>
                        <a:t>cánh</a:t>
                      </a:r>
                      <a:r>
                        <a:rPr lang="en-US" sz="2000" dirty="0">
                          <a:effectLst/>
                        </a:rPr>
                        <a:t> </a:t>
                      </a:r>
                      <a:r>
                        <a:rPr lang="en-US" sz="2000" dirty="0" err="1">
                          <a:effectLst/>
                        </a:rPr>
                        <a:t>cửa</a:t>
                      </a:r>
                      <a:r>
                        <a:rPr lang="en-US" sz="2000" dirty="0">
                          <a:effectLst/>
                        </a:rPr>
                        <a:t> </a:t>
                      </a:r>
                      <a:r>
                        <a:rPr lang="en-US" sz="2000" dirty="0" err="1">
                          <a:effectLst/>
                        </a:rPr>
                        <a:t>lớp</a:t>
                      </a:r>
                      <a:r>
                        <a:rPr lang="en-US" sz="2000" dirty="0">
                          <a:effectLst/>
                        </a:rPr>
                        <a:t> </a:t>
                      </a:r>
                      <a:r>
                        <a:rPr lang="en-US" sz="2000" dirty="0" err="1">
                          <a:effectLst/>
                        </a:rPr>
                        <a:t>học</a:t>
                      </a:r>
                      <a:r>
                        <a:rPr lang="en-US" sz="2000" dirty="0">
                          <a:effectLst/>
                        </a:rPr>
                        <a:t> </a:t>
                      </a:r>
                      <a:r>
                        <a:rPr lang="en-US" sz="2000" dirty="0" err="1">
                          <a:effectLst/>
                        </a:rPr>
                        <a:t>đọng</a:t>
                      </a:r>
                      <a:r>
                        <a:rPr lang="en-US" sz="2000" dirty="0">
                          <a:effectLst/>
                        </a:rPr>
                        <a:t> </a:t>
                      </a:r>
                      <a:r>
                        <a:rPr lang="en-US" sz="2000" dirty="0" err="1">
                          <a:effectLst/>
                        </a:rPr>
                        <a:t>lại</a:t>
                      </a:r>
                      <a:r>
                        <a:rPr lang="en-US" sz="2000" dirty="0">
                          <a:effectLst/>
                        </a:rPr>
                        <a:t> </a:t>
                      </a:r>
                      <a:r>
                        <a:rPr lang="en-US" sz="2000" dirty="0" err="1">
                          <a:effectLst/>
                        </a:rPr>
                        <a:t>điêu</a:t>
                      </a:r>
                      <a:r>
                        <a:rPr lang="en-US" sz="2000" dirty="0">
                          <a:effectLst/>
                        </a:rPr>
                        <a:t> </a:t>
                      </a:r>
                      <a:r>
                        <a:rPr lang="en-US" sz="2000" dirty="0" err="1">
                          <a:effectLst/>
                        </a:rPr>
                        <a:t>gì</a:t>
                      </a:r>
                      <a:r>
                        <a:rPr lang="en-US" sz="2000" dirty="0">
                          <a:effectLst/>
                        </a:rPr>
                        <a:t> </a:t>
                      </a:r>
                      <a:r>
                        <a:rPr lang="en-US" sz="2000" dirty="0" err="1">
                          <a:effectLst/>
                        </a:rPr>
                        <a:t>sau</a:t>
                      </a:r>
                      <a:r>
                        <a:rPr lang="en-US" sz="2000" dirty="0">
                          <a:effectLst/>
                        </a:rPr>
                        <a:t> </a:t>
                      </a:r>
                      <a:r>
                        <a:rPr lang="en-US" sz="2000" dirty="0" err="1">
                          <a:effectLst/>
                        </a:rPr>
                        <a:t>cánh</a:t>
                      </a:r>
                      <a:r>
                        <a:rPr lang="en-US" sz="2000" dirty="0">
                          <a:effectLst/>
                        </a:rPr>
                        <a:t> </a:t>
                      </a:r>
                      <a:r>
                        <a:rPr lang="en-US" sz="2000" dirty="0" err="1">
                          <a:effectLst/>
                        </a:rPr>
                        <a:t>cửa</a:t>
                      </a:r>
                      <a:r>
                        <a:rPr lang="en-US" sz="2000" dirty="0">
                          <a:effectLst/>
                        </a:rPr>
                        <a:t> </a:t>
                      </a:r>
                      <a:r>
                        <a:rPr lang="en-US" sz="2000" dirty="0" err="1">
                          <a:effectLst/>
                        </a:rPr>
                        <a:t>khép</a:t>
                      </a:r>
                      <a:r>
                        <a:rPr lang="en-US" sz="2000" dirty="0">
                          <a:effectLst/>
                        </a:rPr>
                        <a:t> </a:t>
                      </a:r>
                      <a:r>
                        <a:rPr lang="en-US" sz="2000" dirty="0" err="1">
                          <a:effectLst/>
                        </a:rPr>
                        <a:t>đó</a:t>
                      </a:r>
                      <a:r>
                        <a:rPr lang="en-US" sz="2000" dirty="0">
                          <a:effectLst/>
                        </a:rPr>
                        <a:t>.</a:t>
                      </a:r>
                    </a:p>
                    <a:p>
                      <a:pPr algn="just">
                        <a:lnSpc>
                          <a:spcPct val="115000"/>
                        </a:lnSpc>
                        <a:spcAft>
                          <a:spcPts val="800"/>
                        </a:spcAft>
                      </a:pPr>
                      <a:r>
                        <a:rPr lang="en-US" sz="2000" dirty="0">
                          <a:effectLst/>
                        </a:rPr>
                        <a:t>+ </a:t>
                      </a:r>
                      <a:r>
                        <a:rPr lang="en-US" sz="2000" dirty="0" err="1">
                          <a:effectLst/>
                        </a:rPr>
                        <a:t>Khổ</a:t>
                      </a:r>
                      <a:r>
                        <a:rPr lang="en-US" sz="2000" dirty="0">
                          <a:effectLst/>
                        </a:rPr>
                        <a:t> 2: </a:t>
                      </a:r>
                      <a:r>
                        <a:rPr lang="en-US" sz="2000" dirty="0" err="1">
                          <a:effectLst/>
                        </a:rPr>
                        <a:t>Từ</a:t>
                      </a:r>
                      <a:r>
                        <a:rPr lang="en-US" sz="2000" dirty="0">
                          <a:effectLst/>
                        </a:rPr>
                        <a:t> " </a:t>
                      </a:r>
                      <a:r>
                        <a:rPr lang="en-US" sz="2000" dirty="0" err="1">
                          <a:effectLst/>
                        </a:rPr>
                        <a:t>khép</a:t>
                      </a:r>
                      <a:r>
                        <a:rPr lang="en-US" sz="2000" dirty="0">
                          <a:effectLst/>
                        </a:rPr>
                        <a:t>' </a:t>
                      </a:r>
                      <a:r>
                        <a:rPr lang="en-US" sz="2000" dirty="0" err="1">
                          <a:effectLst/>
                        </a:rPr>
                        <a:t>gắn</a:t>
                      </a:r>
                      <a:r>
                        <a:rPr lang="en-US" sz="2000" dirty="0">
                          <a:effectLst/>
                        </a:rPr>
                        <a:t> </a:t>
                      </a:r>
                      <a:r>
                        <a:rPr lang="en-US" sz="2000" dirty="0" err="1">
                          <a:effectLst/>
                        </a:rPr>
                        <a:t>với</a:t>
                      </a:r>
                      <a:r>
                        <a:rPr lang="en-US" sz="2000" dirty="0">
                          <a:effectLst/>
                        </a:rPr>
                        <a:t> </a:t>
                      </a:r>
                      <a:r>
                        <a:rPr lang="en-US" sz="2000" dirty="0" err="1">
                          <a:effectLst/>
                        </a:rPr>
                        <a:t>các</a:t>
                      </a:r>
                      <a:r>
                        <a:rPr lang="en-US" sz="2000" dirty="0">
                          <a:effectLst/>
                        </a:rPr>
                        <a:t> </a:t>
                      </a:r>
                      <a:r>
                        <a:rPr lang="en-US" sz="2000" dirty="0" err="1">
                          <a:effectLst/>
                        </a:rPr>
                        <a:t>sự</a:t>
                      </a:r>
                      <a:r>
                        <a:rPr lang="en-US" sz="2000" dirty="0">
                          <a:effectLst/>
                        </a:rPr>
                        <a:t> </a:t>
                      </a:r>
                      <a:r>
                        <a:rPr lang="en-US" sz="2000" dirty="0" err="1">
                          <a:effectLst/>
                        </a:rPr>
                        <a:t>vật</a:t>
                      </a:r>
                      <a:r>
                        <a:rPr lang="en-US" sz="2000" dirty="0">
                          <a:effectLst/>
                        </a:rPr>
                        <a:t>, </a:t>
                      </a:r>
                      <a:r>
                        <a:rPr lang="en-US" sz="2000" dirty="0" err="1">
                          <a:effectLst/>
                        </a:rPr>
                        <a:t>hình</a:t>
                      </a:r>
                      <a:r>
                        <a:rPr lang="en-US" sz="2000" dirty="0">
                          <a:effectLst/>
                        </a:rPr>
                        <a:t> </a:t>
                      </a:r>
                      <a:r>
                        <a:rPr lang="en-US" sz="2000" dirty="0" err="1">
                          <a:effectLst/>
                        </a:rPr>
                        <a:t>ảnh</a:t>
                      </a:r>
                      <a:r>
                        <a:rPr lang="en-US" sz="2000" dirty="0">
                          <a:effectLst/>
                        </a:rPr>
                        <a:t> </a:t>
                      </a:r>
                      <a:r>
                        <a:rPr lang="en-US" sz="2000" dirty="0" err="1">
                          <a:effectLst/>
                        </a:rPr>
                        <a:t>của</a:t>
                      </a:r>
                      <a:r>
                        <a:rPr lang="en-US" sz="2000" dirty="0">
                          <a:effectLst/>
                        </a:rPr>
                        <a:t> </a:t>
                      </a:r>
                      <a:r>
                        <a:rPr lang="en-US" sz="2000" dirty="0" err="1">
                          <a:effectLst/>
                        </a:rPr>
                        <a:t>thiên</a:t>
                      </a:r>
                      <a:r>
                        <a:rPr lang="en-US" sz="2000" dirty="0">
                          <a:effectLst/>
                        </a:rPr>
                        <a:t> </a:t>
                      </a:r>
                      <a:r>
                        <a:rPr lang="en-US" sz="2000" dirty="0" err="1">
                          <a:effectLst/>
                        </a:rPr>
                        <a:t>nhiên</a:t>
                      </a:r>
                      <a:r>
                        <a:rPr lang="en-US" sz="2000" dirty="0">
                          <a:effectLst/>
                        </a:rPr>
                        <a:t> "</a:t>
                      </a:r>
                      <a:r>
                        <a:rPr lang="en-US" sz="2000" dirty="0" err="1">
                          <a:effectLst/>
                        </a:rPr>
                        <a:t>đêm</a:t>
                      </a:r>
                      <a:r>
                        <a:rPr lang="en-US" sz="2000" dirty="0">
                          <a:effectLst/>
                        </a:rPr>
                        <a:t>" " </a:t>
                      </a:r>
                      <a:r>
                        <a:rPr lang="en-US" sz="2000" dirty="0" err="1">
                          <a:effectLst/>
                        </a:rPr>
                        <a:t>sen</a:t>
                      </a:r>
                      <a:r>
                        <a:rPr lang="en-US" sz="2000" dirty="0">
                          <a:effectLst/>
                        </a:rPr>
                        <a:t>","</a:t>
                      </a:r>
                      <a:r>
                        <a:rPr lang="en-US" sz="2000" dirty="0" err="1">
                          <a:effectLst/>
                        </a:rPr>
                        <a:t>hạ</a:t>
                      </a:r>
                      <a:r>
                        <a:rPr lang="en-US" sz="2000" dirty="0">
                          <a:effectLst/>
                        </a:rPr>
                        <a:t>" </a:t>
                      </a:r>
                      <a:r>
                        <a:rPr lang="en-US" sz="2000" dirty="0" err="1">
                          <a:effectLst/>
                        </a:rPr>
                        <a:t>là</a:t>
                      </a:r>
                      <a:r>
                        <a:rPr lang="en-US" sz="2000" dirty="0">
                          <a:effectLst/>
                        </a:rPr>
                        <a:t> </a:t>
                      </a:r>
                      <a:r>
                        <a:rPr lang="en-US" sz="2000" dirty="0" err="1">
                          <a:effectLst/>
                        </a:rPr>
                        <a:t>biểu</a:t>
                      </a:r>
                      <a:r>
                        <a:rPr lang="en-US" sz="2000" dirty="0">
                          <a:effectLst/>
                        </a:rPr>
                        <a:t> </a:t>
                      </a:r>
                      <a:r>
                        <a:rPr lang="en-US" sz="2000" dirty="0" err="1">
                          <a:effectLst/>
                        </a:rPr>
                        <a:t>hiện</a:t>
                      </a:r>
                      <a:r>
                        <a:rPr lang="en-US" sz="2000" dirty="0">
                          <a:effectLst/>
                        </a:rPr>
                        <a:t> </a:t>
                      </a:r>
                      <a:r>
                        <a:rPr lang="en-US" sz="2000" dirty="0" err="1">
                          <a:effectLst/>
                        </a:rPr>
                        <a:t>nghệ</a:t>
                      </a:r>
                      <a:r>
                        <a:rPr lang="en-US" sz="2000" dirty="0">
                          <a:effectLst/>
                        </a:rPr>
                        <a:t> </a:t>
                      </a:r>
                      <a:r>
                        <a:rPr lang="en-US" sz="2000" dirty="0" err="1">
                          <a:effectLst/>
                        </a:rPr>
                        <a:t>thuật</a:t>
                      </a:r>
                      <a:r>
                        <a:rPr lang="en-US" sz="2000" dirty="0">
                          <a:effectLst/>
                        </a:rPr>
                        <a:t> </a:t>
                      </a:r>
                      <a:r>
                        <a:rPr lang="en-US" sz="2000" dirty="0" err="1">
                          <a:effectLst/>
                        </a:rPr>
                        <a:t>nhận</a:t>
                      </a:r>
                      <a:r>
                        <a:rPr lang="en-US" sz="2000" dirty="0">
                          <a:effectLst/>
                        </a:rPr>
                        <a:t> </a:t>
                      </a:r>
                      <a:r>
                        <a:rPr lang="en-US" sz="2000" dirty="0" err="1">
                          <a:effectLst/>
                        </a:rPr>
                        <a:t>hóa</a:t>
                      </a:r>
                      <a:r>
                        <a:rPr lang="en-US" sz="2000" dirty="0">
                          <a:effectLst/>
                        </a:rPr>
                        <a:t> </a:t>
                      </a:r>
                      <a:r>
                        <a:rPr lang="en-US" sz="2000" dirty="0" err="1">
                          <a:effectLst/>
                        </a:rPr>
                        <a:t>khiến</a:t>
                      </a:r>
                      <a:r>
                        <a:rPr lang="en-US" sz="2000" dirty="0">
                          <a:effectLst/>
                        </a:rPr>
                        <a:t> </a:t>
                      </a:r>
                      <a:r>
                        <a:rPr lang="en-US" sz="2000" dirty="0" err="1">
                          <a:effectLst/>
                        </a:rPr>
                        <a:t>thiên</a:t>
                      </a:r>
                      <a:r>
                        <a:rPr lang="en-US" sz="2000" dirty="0">
                          <a:effectLst/>
                        </a:rPr>
                        <a:t> </a:t>
                      </a:r>
                      <a:r>
                        <a:rPr lang="en-US" sz="2000" dirty="0" err="1">
                          <a:effectLst/>
                        </a:rPr>
                        <a:t>nhiên</a:t>
                      </a:r>
                      <a:r>
                        <a:rPr lang="en-US" sz="2000" dirty="0">
                          <a:effectLst/>
                        </a:rPr>
                        <a:t> </a:t>
                      </a:r>
                      <a:r>
                        <a:rPr lang="en-US" sz="2000" dirty="0" err="1">
                          <a:effectLst/>
                        </a:rPr>
                        <a:t>sinh</a:t>
                      </a:r>
                      <a:r>
                        <a:rPr lang="en-US" sz="2000" dirty="0">
                          <a:effectLst/>
                        </a:rPr>
                        <a:t> </a:t>
                      </a:r>
                      <a:r>
                        <a:rPr lang="en-US" sz="2000" dirty="0" err="1">
                          <a:effectLst/>
                        </a:rPr>
                        <a:t>động</a:t>
                      </a:r>
                      <a:r>
                        <a:rPr lang="en-US" sz="2000" dirty="0">
                          <a:effectLst/>
                        </a:rPr>
                        <a:t>, </a:t>
                      </a:r>
                      <a:r>
                        <a:rPr lang="en-US" sz="2000" dirty="0" err="1">
                          <a:effectLst/>
                        </a:rPr>
                        <a:t>có</a:t>
                      </a:r>
                      <a:r>
                        <a:rPr lang="en-US" sz="2000" dirty="0">
                          <a:effectLst/>
                        </a:rPr>
                        <a:t> </a:t>
                      </a:r>
                      <a:r>
                        <a:rPr lang="en-US" sz="2000" dirty="0" err="1">
                          <a:effectLst/>
                        </a:rPr>
                        <a:t>hồn</a:t>
                      </a:r>
                      <a:r>
                        <a:rPr lang="en-US" sz="2000" dirty="0">
                          <a:effectLst/>
                        </a:rPr>
                        <a:t>, </a:t>
                      </a:r>
                      <a:r>
                        <a:rPr lang="en-US" sz="2000" dirty="0" err="1">
                          <a:effectLst/>
                        </a:rPr>
                        <a:t>gần</a:t>
                      </a:r>
                      <a:r>
                        <a:rPr lang="en-US" sz="2000" dirty="0">
                          <a:effectLst/>
                        </a:rPr>
                        <a:t> </a:t>
                      </a:r>
                      <a:r>
                        <a:rPr lang="en-US" sz="2000" dirty="0" err="1">
                          <a:effectLst/>
                        </a:rPr>
                        <a:t>gũi</a:t>
                      </a:r>
                      <a:r>
                        <a:rPr lang="en-US" sz="2000" dirty="0">
                          <a:effectLst/>
                        </a:rPr>
                        <a:t> </a:t>
                      </a:r>
                      <a:r>
                        <a:rPr lang="en-US" sz="2000" dirty="0" err="1">
                          <a:effectLst/>
                        </a:rPr>
                        <a:t>thân</a:t>
                      </a:r>
                      <a:r>
                        <a:rPr lang="en-US" sz="2000" dirty="0">
                          <a:effectLst/>
                        </a:rPr>
                        <a:t> </a:t>
                      </a:r>
                      <a:r>
                        <a:rPr lang="en-US" sz="2000" dirty="0" err="1">
                          <a:effectLst/>
                        </a:rPr>
                        <a:t>quen</a:t>
                      </a:r>
                      <a:r>
                        <a:rPr lang="en-US" sz="2000" dirty="0">
                          <a:effectLst/>
                        </a:rPr>
                        <a:t>." </a:t>
                      </a:r>
                      <a:r>
                        <a:rPr lang="en-US" sz="2000" dirty="0" err="1">
                          <a:effectLst/>
                        </a:rPr>
                        <a:t>khép</a:t>
                      </a:r>
                      <a:r>
                        <a:rPr lang="en-US" sz="2000" dirty="0">
                          <a:effectLst/>
                        </a:rPr>
                        <a:t>" </a:t>
                      </a:r>
                      <a:r>
                        <a:rPr lang="en-US" sz="2000" dirty="0" err="1">
                          <a:effectLst/>
                        </a:rPr>
                        <a:t>vẫn</a:t>
                      </a:r>
                      <a:r>
                        <a:rPr lang="en-US" sz="2000" dirty="0">
                          <a:effectLst/>
                        </a:rPr>
                        <a:t> </a:t>
                      </a:r>
                      <a:r>
                        <a:rPr lang="en-US" sz="2000" dirty="0" err="1">
                          <a:effectLst/>
                        </a:rPr>
                        <a:t>có</a:t>
                      </a:r>
                      <a:r>
                        <a:rPr lang="en-US" sz="2000" dirty="0">
                          <a:effectLst/>
                        </a:rPr>
                        <a:t> </a:t>
                      </a:r>
                      <a:r>
                        <a:rPr lang="en-US" sz="2000" dirty="0" err="1">
                          <a:effectLst/>
                        </a:rPr>
                        <a:t>nghĩa</a:t>
                      </a:r>
                      <a:r>
                        <a:rPr lang="en-US" sz="2000" dirty="0">
                          <a:effectLst/>
                        </a:rPr>
                        <a:t> </a:t>
                      </a:r>
                      <a:r>
                        <a:rPr lang="en-US" sz="2000" dirty="0" err="1">
                          <a:effectLst/>
                        </a:rPr>
                        <a:t>là</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đóng</a:t>
                      </a:r>
                      <a:r>
                        <a:rPr lang="en-US" sz="2000" dirty="0">
                          <a:effectLst/>
                        </a:rPr>
                        <a:t> </a:t>
                      </a:r>
                      <a:r>
                        <a:rPr lang="en-US" sz="2000" dirty="0" err="1">
                          <a:effectLst/>
                        </a:rPr>
                        <a:t>lại</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một</a:t>
                      </a:r>
                      <a:r>
                        <a:rPr lang="en-US" sz="2000" dirty="0">
                          <a:effectLst/>
                        </a:rPr>
                        <a:t> </a:t>
                      </a:r>
                      <a:r>
                        <a:rPr lang="en-US" sz="2000" dirty="0" err="1">
                          <a:effectLst/>
                        </a:rPr>
                        <a:t>ngày</a:t>
                      </a:r>
                      <a:r>
                        <a:rPr lang="en-US" sz="2000" dirty="0">
                          <a:effectLst/>
                        </a:rPr>
                        <a:t>, </a:t>
                      </a:r>
                      <a:r>
                        <a:rPr lang="en-US" sz="2000" dirty="0" err="1">
                          <a:effectLst/>
                        </a:rPr>
                        <a:t>một</a:t>
                      </a:r>
                      <a:r>
                        <a:rPr lang="en-US" sz="2000" dirty="0">
                          <a:effectLst/>
                        </a:rPr>
                        <a:t> </a:t>
                      </a:r>
                      <a:r>
                        <a:rPr lang="en-US" sz="2000" dirty="0" err="1">
                          <a:effectLst/>
                        </a:rPr>
                        <a:t>mùa</a:t>
                      </a:r>
                      <a:r>
                        <a:rPr lang="en-US" sz="2000" dirty="0">
                          <a:effectLst/>
                        </a:rPr>
                        <a:t>.. </a:t>
                      </a:r>
                      <a:r>
                        <a:rPr lang="en-US" sz="2000" dirty="0" err="1">
                          <a:effectLst/>
                        </a:rPr>
                        <a:t>nhưng</a:t>
                      </a:r>
                      <a:r>
                        <a:rPr lang="en-US" sz="2000" dirty="0">
                          <a:effectLst/>
                        </a:rPr>
                        <a:t> </a:t>
                      </a:r>
                      <a:r>
                        <a:rPr lang="en-US" sz="2000" dirty="0" err="1">
                          <a:effectLst/>
                        </a:rPr>
                        <a:t>lại</a:t>
                      </a:r>
                      <a:r>
                        <a:rPr lang="en-US" sz="2000" dirty="0">
                          <a:effectLst/>
                        </a:rPr>
                        <a:t> </a:t>
                      </a:r>
                      <a:r>
                        <a:rPr lang="en-US" sz="2000" dirty="0" err="1">
                          <a:effectLst/>
                        </a:rPr>
                        <a:t>gợi</a:t>
                      </a:r>
                      <a:r>
                        <a:rPr lang="en-US" sz="2000" dirty="0">
                          <a:effectLst/>
                        </a:rPr>
                        <a:t> </a:t>
                      </a:r>
                      <a:r>
                        <a:rPr lang="en-US" sz="2000" dirty="0" err="1">
                          <a:effectLst/>
                        </a:rPr>
                        <a:t>niêm</a:t>
                      </a:r>
                      <a:r>
                        <a:rPr lang="en-US" sz="2000" dirty="0">
                          <a:effectLst/>
                        </a:rPr>
                        <a:t> </a:t>
                      </a:r>
                      <a:r>
                        <a:rPr lang="en-US" sz="2000" dirty="0" err="1">
                          <a:effectLst/>
                        </a:rPr>
                        <a:t>tiếc</a:t>
                      </a:r>
                      <a:r>
                        <a:rPr lang="en-US" sz="2000" dirty="0">
                          <a:effectLst/>
                        </a:rPr>
                        <a:t> </a:t>
                      </a:r>
                      <a:r>
                        <a:rPr lang="en-US" sz="2000" dirty="0" err="1">
                          <a:effectLst/>
                        </a:rPr>
                        <a:t>nuối</a:t>
                      </a:r>
                      <a:r>
                        <a:rPr lang="en-US" sz="2000" dirty="0">
                          <a:effectLst/>
                        </a:rPr>
                        <a:t> </a:t>
                      </a:r>
                      <a:r>
                        <a:rPr lang="en-US" sz="2000" dirty="0" err="1">
                          <a:effectLst/>
                        </a:rPr>
                        <a:t>và</a:t>
                      </a:r>
                      <a:r>
                        <a:rPr lang="en-US" sz="2000" dirty="0">
                          <a:effectLst/>
                        </a:rPr>
                        <a:t> </a:t>
                      </a:r>
                      <a:r>
                        <a:rPr lang="en-US" sz="2000" dirty="0" err="1">
                          <a:effectLst/>
                        </a:rPr>
                        <a:t>gợi</a:t>
                      </a:r>
                      <a:r>
                        <a:rPr lang="en-US" sz="2000" dirty="0">
                          <a:effectLst/>
                        </a:rPr>
                        <a:t> </a:t>
                      </a:r>
                      <a:r>
                        <a:rPr lang="en-US" sz="2000" dirty="0" err="1">
                          <a:effectLst/>
                        </a:rPr>
                        <a:t>mở</a:t>
                      </a:r>
                      <a:r>
                        <a:rPr lang="en-US" sz="2000" dirty="0">
                          <a:effectLst/>
                        </a:rPr>
                        <a:t> </a:t>
                      </a:r>
                      <a:r>
                        <a:rPr lang="en-US" sz="2000" dirty="0" err="1">
                          <a:effectLst/>
                        </a:rPr>
                        <a:t>vê</a:t>
                      </a:r>
                      <a:r>
                        <a:rPr lang="en-US" sz="2000" dirty="0">
                          <a:effectLst/>
                        </a:rPr>
                        <a:t> </a:t>
                      </a:r>
                      <a:r>
                        <a:rPr lang="en-US" sz="2000" dirty="0" err="1">
                          <a:effectLst/>
                        </a:rPr>
                        <a:t>một</a:t>
                      </a:r>
                      <a:r>
                        <a:rPr lang="en-US" sz="2000" dirty="0">
                          <a:effectLst/>
                        </a:rPr>
                        <a:t> </a:t>
                      </a:r>
                      <a:r>
                        <a:rPr lang="en-US" sz="2000" dirty="0" err="1">
                          <a:effectLst/>
                        </a:rPr>
                        <a:t>điêu</a:t>
                      </a:r>
                      <a:r>
                        <a:rPr lang="en-US" sz="2000" dirty="0">
                          <a:effectLst/>
                        </a:rPr>
                        <a:t> </a:t>
                      </a:r>
                      <a:r>
                        <a:rPr lang="en-US" sz="2000" dirty="0" err="1">
                          <a:effectLst/>
                        </a:rPr>
                        <a:t>mới</a:t>
                      </a:r>
                      <a:r>
                        <a:rPr lang="en-US" sz="2000" dirty="0">
                          <a:effectLst/>
                        </a:rPr>
                        <a:t> </a:t>
                      </a:r>
                      <a:r>
                        <a:rPr lang="en-US" sz="2000" dirty="0" err="1">
                          <a:effectLst/>
                        </a:rPr>
                        <a:t>mẻ</a:t>
                      </a:r>
                      <a:r>
                        <a:rPr lang="en-US" sz="2000" dirty="0">
                          <a:effectLst/>
                        </a:rPr>
                        <a:t> </a:t>
                      </a:r>
                      <a:r>
                        <a:rPr lang="en-US" sz="2000" dirty="0" err="1">
                          <a:effectLst/>
                        </a:rPr>
                        <a:t>sẽ</a:t>
                      </a:r>
                      <a:r>
                        <a:rPr lang="en-US" sz="2000" dirty="0">
                          <a:effectLst/>
                        </a:rPr>
                        <a:t> </a:t>
                      </a:r>
                      <a:r>
                        <a:rPr lang="en-US" sz="2000" dirty="0" err="1">
                          <a:effectLst/>
                        </a:rPr>
                        <a:t>đến</a:t>
                      </a:r>
                      <a:r>
                        <a:rPr lang="en-US" sz="2000" dirty="0">
                          <a:effectLst/>
                        </a:rPr>
                        <a:t>.</a:t>
                      </a:r>
                    </a:p>
                    <a:p>
                      <a:pPr algn="just">
                        <a:lnSpc>
                          <a:spcPct val="115000"/>
                        </a:lnSpc>
                        <a:spcAft>
                          <a:spcPts val="800"/>
                        </a:spcAft>
                      </a:pPr>
                      <a:r>
                        <a:rPr lang="en-US" sz="2000" dirty="0">
                          <a:effectLst/>
                        </a:rPr>
                        <a:t>+ </a:t>
                      </a:r>
                      <a:r>
                        <a:rPr lang="en-US" sz="2000" dirty="0" err="1">
                          <a:effectLst/>
                        </a:rPr>
                        <a:t>Khổ</a:t>
                      </a:r>
                      <a:r>
                        <a:rPr lang="en-US" sz="2000" dirty="0">
                          <a:effectLst/>
                        </a:rPr>
                        <a:t> 3: " </a:t>
                      </a:r>
                      <a:r>
                        <a:rPr lang="en-US" sz="2000" dirty="0" err="1">
                          <a:effectLst/>
                        </a:rPr>
                        <a:t>Tiếng</a:t>
                      </a:r>
                      <a:r>
                        <a:rPr lang="en-US" sz="2000" dirty="0">
                          <a:effectLst/>
                        </a:rPr>
                        <a:t> </a:t>
                      </a:r>
                      <a:r>
                        <a:rPr lang="en-US" sz="2000" dirty="0" err="1">
                          <a:effectLst/>
                        </a:rPr>
                        <a:t>trống</a:t>
                      </a:r>
                      <a:r>
                        <a:rPr lang="en-US" sz="2000" dirty="0">
                          <a:effectLst/>
                        </a:rPr>
                        <a:t> </a:t>
                      </a:r>
                      <a:r>
                        <a:rPr lang="en-US" sz="2000" dirty="0" err="1">
                          <a:effectLst/>
                        </a:rPr>
                        <a:t>trường</a:t>
                      </a:r>
                      <a:r>
                        <a:rPr lang="en-US" sz="2000" dirty="0">
                          <a:effectLst/>
                        </a:rPr>
                        <a:t> </a:t>
                      </a:r>
                      <a:r>
                        <a:rPr lang="en-US" sz="2000" dirty="0" err="1">
                          <a:effectLst/>
                        </a:rPr>
                        <a:t>vang</a:t>
                      </a:r>
                      <a:r>
                        <a:rPr lang="en-US" sz="2000" dirty="0">
                          <a:effectLst/>
                        </a:rPr>
                        <a:t> </a:t>
                      </a:r>
                      <a:r>
                        <a:rPr lang="en-US" sz="2000" dirty="0" err="1">
                          <a:effectLst/>
                        </a:rPr>
                        <a:t>lên</a:t>
                      </a:r>
                      <a:r>
                        <a:rPr lang="en-US" sz="2000" dirty="0">
                          <a:effectLst/>
                        </a:rPr>
                        <a:t> / </a:t>
                      </a:r>
                      <a:r>
                        <a:rPr lang="en-US" sz="2000" dirty="0" err="1">
                          <a:effectLst/>
                        </a:rPr>
                        <a:t>Khép</a:t>
                      </a:r>
                      <a:r>
                        <a:rPr lang="en-US" sz="2000" dirty="0">
                          <a:effectLst/>
                        </a:rPr>
                        <a:t> </a:t>
                      </a:r>
                      <a:r>
                        <a:rPr lang="en-US" sz="2000" dirty="0" err="1">
                          <a:effectLst/>
                        </a:rPr>
                        <a:t>một</a:t>
                      </a:r>
                      <a:r>
                        <a:rPr lang="en-US" sz="2000" dirty="0">
                          <a:effectLst/>
                        </a:rPr>
                        <a:t> </a:t>
                      </a:r>
                      <a:r>
                        <a:rPr lang="en-US" sz="2000" dirty="0" err="1">
                          <a:effectLst/>
                        </a:rPr>
                        <a:t>mùa</a:t>
                      </a:r>
                      <a:r>
                        <a:rPr lang="en-US" sz="2000" dirty="0">
                          <a:effectLst/>
                        </a:rPr>
                        <a:t> </a:t>
                      </a:r>
                      <a:r>
                        <a:rPr lang="en-US" sz="2000" dirty="0" err="1">
                          <a:effectLst/>
                        </a:rPr>
                        <a:t>hoa</a:t>
                      </a:r>
                      <a:r>
                        <a:rPr lang="en-US" sz="2000" dirty="0">
                          <a:effectLst/>
                        </a:rPr>
                        <a:t> </a:t>
                      </a:r>
                      <a:r>
                        <a:rPr lang="en-US" sz="2000" dirty="0" err="1">
                          <a:effectLst/>
                        </a:rPr>
                        <a:t>nắng</a:t>
                      </a:r>
                      <a:r>
                        <a:rPr lang="en-US" sz="2000" dirty="0">
                          <a:effectLst/>
                        </a:rPr>
                        <a:t>"- </a:t>
                      </a:r>
                      <a:r>
                        <a:rPr lang="en-US" sz="2000" dirty="0" err="1">
                          <a:effectLst/>
                        </a:rPr>
                        <a:t>khép</a:t>
                      </a:r>
                      <a:r>
                        <a:rPr lang="en-US" sz="2000" dirty="0">
                          <a:effectLst/>
                        </a:rPr>
                        <a:t> </a:t>
                      </a:r>
                      <a:r>
                        <a:rPr lang="en-US" sz="2000" dirty="0" err="1">
                          <a:effectLst/>
                        </a:rPr>
                        <a:t>lại</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tuổi</a:t>
                      </a:r>
                      <a:r>
                        <a:rPr lang="en-US" sz="2000" dirty="0">
                          <a:effectLst/>
                        </a:rPr>
                        <a:t> </a:t>
                      </a:r>
                      <a:r>
                        <a:rPr lang="en-US" sz="2000" dirty="0" err="1">
                          <a:effectLst/>
                        </a:rPr>
                        <a:t>học</a:t>
                      </a:r>
                      <a:r>
                        <a:rPr lang="en-US" sz="2000" dirty="0">
                          <a:effectLst/>
                        </a:rPr>
                        <a:t> </a:t>
                      </a:r>
                      <a:r>
                        <a:rPr lang="en-US" sz="2000" dirty="0" err="1">
                          <a:effectLst/>
                        </a:rPr>
                        <a:t>trò</a:t>
                      </a:r>
                      <a:r>
                        <a:rPr lang="en-US" sz="2000" dirty="0">
                          <a:effectLst/>
                        </a:rPr>
                        <a:t> </a:t>
                      </a:r>
                      <a:r>
                        <a:rPr lang="en-US" sz="2000" dirty="0" err="1">
                          <a:effectLst/>
                        </a:rPr>
                        <a:t>hồn</a:t>
                      </a:r>
                      <a:r>
                        <a:rPr lang="en-US" sz="2000" dirty="0">
                          <a:effectLst/>
                        </a:rPr>
                        <a:t> </a:t>
                      </a:r>
                      <a:r>
                        <a:rPr lang="en-US" sz="2000" dirty="0" err="1">
                          <a:effectLst/>
                        </a:rPr>
                        <a:t>nhiên</a:t>
                      </a:r>
                      <a:r>
                        <a:rPr lang="en-US" sz="2000" dirty="0">
                          <a:effectLst/>
                        </a:rPr>
                        <a:t>.</a:t>
                      </a:r>
                    </a:p>
                    <a:p>
                      <a:pPr marR="127000" algn="just">
                        <a:lnSpc>
                          <a:spcPct val="115000"/>
                        </a:lnSpc>
                        <a:spcAft>
                          <a:spcPts val="800"/>
                        </a:spcAft>
                      </a:pPr>
                      <a:r>
                        <a:rPr lang="en-US" sz="2000" dirty="0">
                          <a:effectLst/>
                        </a:rPr>
                        <a:t>+ </a:t>
                      </a:r>
                      <a:r>
                        <a:rPr lang="en-US" sz="2000" dirty="0" err="1">
                          <a:effectLst/>
                        </a:rPr>
                        <a:t>Khổ</a:t>
                      </a:r>
                      <a:r>
                        <a:rPr lang="en-US" sz="2000" dirty="0">
                          <a:effectLst/>
                        </a:rPr>
                        <a:t> </a:t>
                      </a:r>
                      <a:r>
                        <a:rPr lang="en-US" sz="2000" dirty="0" err="1">
                          <a:effectLst/>
                        </a:rPr>
                        <a:t>cuối</a:t>
                      </a:r>
                      <a:r>
                        <a:rPr lang="en-US" sz="2000" dirty="0">
                          <a:effectLst/>
                        </a:rPr>
                        <a:t>: </a:t>
                      </a:r>
                      <a:r>
                        <a:rPr lang="en-US" sz="2000" dirty="0" err="1">
                          <a:effectLst/>
                        </a:rPr>
                        <a:t>Từ</a:t>
                      </a:r>
                      <a:r>
                        <a:rPr lang="en-US" sz="2000" dirty="0">
                          <a:effectLst/>
                        </a:rPr>
                        <a:t> "</a:t>
                      </a:r>
                      <a:r>
                        <a:rPr lang="en-US" sz="2000" dirty="0" err="1">
                          <a:effectLst/>
                        </a:rPr>
                        <a:t>khép</a:t>
                      </a:r>
                      <a:r>
                        <a:rPr lang="en-US" sz="2000" dirty="0">
                          <a:effectLst/>
                        </a:rPr>
                        <a:t>" </a:t>
                      </a:r>
                      <a:r>
                        <a:rPr lang="en-US" sz="2000" dirty="0" err="1">
                          <a:effectLst/>
                        </a:rPr>
                        <a:t>ngoài</a:t>
                      </a:r>
                      <a:r>
                        <a:rPr lang="en-US" sz="2000" dirty="0">
                          <a:effectLst/>
                        </a:rPr>
                        <a:t> ý </a:t>
                      </a:r>
                      <a:r>
                        <a:rPr lang="en-US" sz="2000" dirty="0" err="1">
                          <a:effectLst/>
                        </a:rPr>
                        <a:t>nghĩa</a:t>
                      </a:r>
                      <a:r>
                        <a:rPr lang="en-US" sz="2000" dirty="0">
                          <a:effectLst/>
                        </a:rPr>
                        <a:t> </a:t>
                      </a:r>
                      <a:r>
                        <a:rPr lang="en-US" sz="2000" dirty="0" err="1">
                          <a:effectLst/>
                        </a:rPr>
                        <a:t>chỉ</a:t>
                      </a:r>
                      <a:r>
                        <a:rPr lang="en-US" sz="2000" dirty="0">
                          <a:effectLst/>
                        </a:rPr>
                        <a:t> </a:t>
                      </a:r>
                      <a:r>
                        <a:rPr lang="en-US" sz="2000" dirty="0" err="1">
                          <a:effectLst/>
                        </a:rPr>
                        <a:t>sự</a:t>
                      </a:r>
                      <a:r>
                        <a:rPr lang="en-US" sz="2000" dirty="0">
                          <a:effectLst/>
                        </a:rPr>
                        <a:t> </a:t>
                      </a:r>
                      <a:r>
                        <a:rPr lang="en-US" sz="2000" dirty="0" err="1">
                          <a:effectLst/>
                        </a:rPr>
                        <a:t>kết</a:t>
                      </a:r>
                      <a:r>
                        <a:rPr lang="en-US" sz="2000" dirty="0">
                          <a:effectLst/>
                        </a:rPr>
                        <a:t> </a:t>
                      </a:r>
                      <a:r>
                        <a:rPr lang="en-US" sz="2000" dirty="0" err="1">
                          <a:effectLst/>
                        </a:rPr>
                        <a:t>thúc</a:t>
                      </a:r>
                      <a:r>
                        <a:rPr lang="en-US" sz="2000" dirty="0">
                          <a:effectLst/>
                        </a:rPr>
                        <a:t> </a:t>
                      </a:r>
                      <a:r>
                        <a:rPr lang="en-US" sz="2000" dirty="0" err="1">
                          <a:effectLst/>
                        </a:rPr>
                        <a:t>đầy</a:t>
                      </a:r>
                      <a:r>
                        <a:rPr lang="en-US" sz="2000" dirty="0">
                          <a:effectLst/>
                        </a:rPr>
                        <a:t> </a:t>
                      </a:r>
                      <a:r>
                        <a:rPr lang="en-US" sz="2000" dirty="0" err="1">
                          <a:effectLst/>
                        </a:rPr>
                        <a:t>tiếc</a:t>
                      </a:r>
                      <a:r>
                        <a:rPr lang="en-US" sz="2000" dirty="0">
                          <a:effectLst/>
                        </a:rPr>
                        <a:t> </a:t>
                      </a:r>
                      <a:r>
                        <a:rPr lang="en-US" sz="2000" dirty="0" err="1">
                          <a:effectLst/>
                        </a:rPr>
                        <a:t>nuối</a:t>
                      </a:r>
                      <a:r>
                        <a:rPr lang="en-US" sz="2000" dirty="0">
                          <a:effectLst/>
                        </a:rPr>
                        <a:t> </a:t>
                      </a:r>
                      <a:r>
                        <a:rPr lang="en-US" sz="2000" dirty="0" err="1">
                          <a:effectLst/>
                        </a:rPr>
                        <a:t>như</a:t>
                      </a:r>
                      <a:r>
                        <a:rPr lang="en-US" sz="2000" dirty="0">
                          <a:effectLst/>
                        </a:rPr>
                        <a:t> </a:t>
                      </a:r>
                      <a:r>
                        <a:rPr lang="en-US" sz="2000" dirty="0" err="1">
                          <a:effectLst/>
                        </a:rPr>
                        <a:t>những</a:t>
                      </a:r>
                      <a:r>
                        <a:rPr lang="en-US" sz="2000" dirty="0">
                          <a:effectLst/>
                        </a:rPr>
                        <a:t> </a:t>
                      </a:r>
                      <a:r>
                        <a:rPr lang="en-US" sz="2000" dirty="0" err="1">
                          <a:effectLst/>
                        </a:rPr>
                        <a:t>khổ</a:t>
                      </a:r>
                      <a:r>
                        <a:rPr lang="en-US" sz="2000" dirty="0">
                          <a:effectLst/>
                        </a:rPr>
                        <a:t> </a:t>
                      </a:r>
                      <a:r>
                        <a:rPr lang="en-US" sz="2000" dirty="0" err="1">
                          <a:effectLst/>
                        </a:rPr>
                        <a:t>trên</a:t>
                      </a:r>
                      <a:r>
                        <a:rPr lang="en-US" sz="2000" dirty="0">
                          <a:effectLst/>
                        </a:rPr>
                        <a:t> </a:t>
                      </a:r>
                      <a:r>
                        <a:rPr lang="en-US" sz="2000" dirty="0" err="1">
                          <a:effectLst/>
                        </a:rPr>
                        <a:t>nhưng</a:t>
                      </a:r>
                      <a:r>
                        <a:rPr lang="en-US" sz="2000" dirty="0">
                          <a:effectLst/>
                        </a:rPr>
                        <a:t> </a:t>
                      </a:r>
                      <a:r>
                        <a:rPr lang="en-US" sz="2000" dirty="0" err="1">
                          <a:effectLst/>
                        </a:rPr>
                        <a:t>còn</a:t>
                      </a:r>
                      <a:r>
                        <a:rPr lang="en-US" sz="2000" dirty="0">
                          <a:effectLst/>
                        </a:rPr>
                        <a:t> </a:t>
                      </a:r>
                      <a:r>
                        <a:rPr lang="en-US" sz="2000" dirty="0" err="1">
                          <a:effectLst/>
                        </a:rPr>
                        <a:t>có</a:t>
                      </a:r>
                      <a:r>
                        <a:rPr lang="en-US" sz="2000" dirty="0">
                          <a:effectLst/>
                        </a:rPr>
                        <a:t> </a:t>
                      </a:r>
                      <a:r>
                        <a:rPr lang="en-US" sz="2000" dirty="0" err="1">
                          <a:effectLst/>
                        </a:rPr>
                        <a:t>nghĩa</a:t>
                      </a:r>
                      <a:r>
                        <a:rPr lang="en-US" sz="2000" dirty="0">
                          <a:effectLst/>
                        </a:rPr>
                        <a:t> </a:t>
                      </a:r>
                      <a:r>
                        <a:rPr lang="en-US" sz="2000" dirty="0" err="1">
                          <a:effectLst/>
                        </a:rPr>
                        <a:t>đó</a:t>
                      </a:r>
                      <a:r>
                        <a:rPr lang="en-US" sz="2000" dirty="0">
                          <a:effectLst/>
                        </a:rPr>
                        <a:t> </a:t>
                      </a:r>
                      <a:r>
                        <a:rPr lang="en-US" sz="2000" dirty="0" err="1">
                          <a:effectLst/>
                        </a:rPr>
                        <a:t>là</a:t>
                      </a:r>
                      <a:r>
                        <a:rPr lang="en-US" sz="2000" dirty="0">
                          <a:effectLst/>
                        </a:rPr>
                        <a:t> </a:t>
                      </a:r>
                      <a:r>
                        <a:rPr lang="en-US" sz="2000" dirty="0" err="1">
                          <a:effectLst/>
                        </a:rPr>
                        <a:t>bắt</a:t>
                      </a:r>
                      <a:r>
                        <a:rPr lang="en-US" sz="2000" dirty="0">
                          <a:effectLst/>
                        </a:rPr>
                        <a:t> </a:t>
                      </a:r>
                      <a:r>
                        <a:rPr lang="en-US" sz="2000" dirty="0" err="1">
                          <a:effectLst/>
                        </a:rPr>
                        <a:t>đầu</a:t>
                      </a:r>
                      <a:r>
                        <a:rPr lang="en-US" sz="2000" dirty="0">
                          <a:effectLst/>
                        </a:rPr>
                        <a:t> </a:t>
                      </a:r>
                      <a:r>
                        <a:rPr lang="en-US" sz="2000" dirty="0" err="1">
                          <a:effectLst/>
                        </a:rPr>
                        <a:t>của</a:t>
                      </a:r>
                      <a:r>
                        <a:rPr lang="en-US" sz="2000" dirty="0">
                          <a:effectLst/>
                        </a:rPr>
                        <a:t> </a:t>
                      </a:r>
                      <a:r>
                        <a:rPr lang="en-US" sz="2000" dirty="0" err="1">
                          <a:effectLst/>
                        </a:rPr>
                        <a:t>sự</a:t>
                      </a:r>
                      <a:r>
                        <a:rPr lang="en-US" sz="2000" dirty="0">
                          <a:effectLst/>
                        </a:rPr>
                        <a:t> </a:t>
                      </a:r>
                      <a:r>
                        <a:rPr lang="en-US" sz="2000" dirty="0" err="1">
                          <a:effectLst/>
                        </a:rPr>
                        <a:t>khởi</a:t>
                      </a:r>
                      <a:r>
                        <a:rPr lang="en-US" sz="2000" dirty="0">
                          <a:effectLst/>
                        </a:rPr>
                        <a:t> </a:t>
                      </a:r>
                      <a:r>
                        <a:rPr lang="en-US" sz="2000" dirty="0" err="1">
                          <a:effectLst/>
                        </a:rPr>
                        <a:t>đầu</a:t>
                      </a:r>
                      <a:r>
                        <a:rPr lang="en-US" sz="2000" dirty="0">
                          <a:effectLst/>
                        </a:rPr>
                        <a:t> </a:t>
                      </a:r>
                      <a:r>
                        <a:rPr lang="en-US" sz="2000" dirty="0" err="1">
                          <a:effectLst/>
                        </a:rPr>
                        <a:t>mới</a:t>
                      </a:r>
                      <a:r>
                        <a:rPr lang="en-US" sz="2000" dirty="0">
                          <a:effectLst/>
                        </a:rPr>
                        <a:t>, </a:t>
                      </a:r>
                      <a:r>
                        <a:rPr lang="en-US" sz="2000" dirty="0" err="1">
                          <a:effectLst/>
                        </a:rPr>
                        <a:t>niêm</a:t>
                      </a:r>
                      <a:r>
                        <a:rPr lang="en-US" sz="2000" dirty="0">
                          <a:effectLst/>
                        </a:rPr>
                        <a:t> hi </a:t>
                      </a:r>
                      <a:r>
                        <a:rPr lang="en-US" sz="2000" dirty="0" err="1">
                          <a:effectLst/>
                        </a:rPr>
                        <a:t>vọng</a:t>
                      </a:r>
                      <a:r>
                        <a:rPr lang="en-US" sz="2000" dirty="0">
                          <a:effectLst/>
                        </a:rPr>
                        <a:t> </a:t>
                      </a:r>
                      <a:r>
                        <a:rPr lang="en-US" sz="2000" dirty="0" err="1">
                          <a:effectLst/>
                        </a:rPr>
                        <a:t>mới</a:t>
                      </a:r>
                      <a:r>
                        <a:rPr lang="en-US" sz="2000" dirty="0">
                          <a:effectLst/>
                        </a:rPr>
                        <a:t>: </a:t>
                      </a:r>
                      <a:r>
                        <a:rPr lang="en-US" sz="2000" dirty="0" err="1">
                          <a:effectLst/>
                        </a:rPr>
                        <a:t>cửa</a:t>
                      </a:r>
                      <a:r>
                        <a:rPr lang="en-US" sz="2000" dirty="0">
                          <a:effectLst/>
                        </a:rPr>
                        <a:t> </a:t>
                      </a:r>
                      <a:r>
                        <a:rPr lang="en-US" sz="2000" dirty="0" err="1">
                          <a:effectLst/>
                        </a:rPr>
                        <a:t>khép</a:t>
                      </a:r>
                      <a:r>
                        <a:rPr lang="en-US" sz="2000" dirty="0">
                          <a:effectLst/>
                        </a:rPr>
                        <a:t> </a:t>
                      </a:r>
                      <a:r>
                        <a:rPr lang="en-US" sz="2000" dirty="0" err="1">
                          <a:effectLst/>
                        </a:rPr>
                        <a:t>sẽ</a:t>
                      </a:r>
                      <a:r>
                        <a:rPr lang="en-US" sz="2000" dirty="0">
                          <a:effectLst/>
                        </a:rPr>
                        <a:t> </a:t>
                      </a:r>
                      <a:r>
                        <a:rPr lang="en-US" sz="2000" dirty="0" err="1">
                          <a:effectLst/>
                        </a:rPr>
                        <a:t>mở</a:t>
                      </a:r>
                      <a:r>
                        <a:rPr lang="en-US" sz="2000" dirty="0">
                          <a:effectLst/>
                        </a:rPr>
                        <a:t>, </a:t>
                      </a:r>
                      <a:r>
                        <a:rPr lang="en-US" sz="2000" dirty="0" err="1">
                          <a:effectLst/>
                        </a:rPr>
                        <a:t>nụ</a:t>
                      </a:r>
                      <a:r>
                        <a:rPr lang="en-US" sz="2000" dirty="0">
                          <a:effectLst/>
                        </a:rPr>
                        <a:t> </a:t>
                      </a:r>
                      <a:r>
                        <a:rPr lang="en-US" sz="2000" dirty="0" err="1">
                          <a:effectLst/>
                        </a:rPr>
                        <a:t>khép</a:t>
                      </a:r>
                      <a:r>
                        <a:rPr lang="en-US" sz="2000" dirty="0">
                          <a:effectLst/>
                        </a:rPr>
                        <a:t> </a:t>
                      </a:r>
                      <a:r>
                        <a:rPr lang="en-US" sz="2000" dirty="0" err="1">
                          <a:effectLst/>
                        </a:rPr>
                        <a:t>sẽ</a:t>
                      </a:r>
                      <a:r>
                        <a:rPr lang="en-US" sz="2000" dirty="0">
                          <a:effectLst/>
                        </a:rPr>
                        <a:t> </a:t>
                      </a:r>
                      <a:r>
                        <a:rPr lang="en-US" sz="2000" dirty="0" err="1">
                          <a:effectLst/>
                        </a:rPr>
                        <a:t>nở</a:t>
                      </a:r>
                      <a:r>
                        <a:rPr lang="en-US" sz="2000" dirty="0">
                          <a:effectLst/>
                        </a:rPr>
                        <a:t> </a:t>
                      </a:r>
                      <a:r>
                        <a:rPr lang="en-US" sz="2000" dirty="0" err="1">
                          <a:effectLst/>
                        </a:rPr>
                        <a:t>hoa</a:t>
                      </a:r>
                      <a:r>
                        <a:rPr lang="en-US" sz="2000" dirty="0">
                          <a:effectLst/>
                        </a:rPr>
                        <a:t>, </a:t>
                      </a:r>
                      <a:r>
                        <a:rPr lang="en-US" sz="2000" dirty="0" err="1">
                          <a:effectLst/>
                        </a:rPr>
                        <a:t>người</a:t>
                      </a:r>
                      <a:r>
                        <a:rPr lang="en-US" sz="2000" dirty="0">
                          <a:effectLst/>
                        </a:rPr>
                        <a:t> </a:t>
                      </a:r>
                      <a:r>
                        <a:rPr lang="en-US" sz="2000" dirty="0" err="1">
                          <a:effectLst/>
                        </a:rPr>
                        <a:t>học</a:t>
                      </a:r>
                      <a:r>
                        <a:rPr lang="en-US" sz="2000" dirty="0">
                          <a:effectLst/>
                        </a:rPr>
                        <a:t> </a:t>
                      </a:r>
                      <a:r>
                        <a:rPr lang="en-US" sz="2000" dirty="0" err="1">
                          <a:effectLst/>
                        </a:rPr>
                        <a:t>trò</a:t>
                      </a:r>
                      <a:r>
                        <a:rPr lang="en-US" sz="2000" dirty="0">
                          <a:effectLst/>
                        </a:rPr>
                        <a:t> </a:t>
                      </a:r>
                      <a:r>
                        <a:rPr lang="en-US" sz="2000" dirty="0" err="1">
                          <a:effectLst/>
                        </a:rPr>
                        <a:t>khép</a:t>
                      </a:r>
                      <a:r>
                        <a:rPr lang="en-US" sz="2000" dirty="0">
                          <a:effectLst/>
                        </a:rPr>
                        <a:t> </a:t>
                      </a:r>
                      <a:r>
                        <a:rPr lang="en-US" sz="2000" dirty="0" err="1">
                          <a:effectLst/>
                        </a:rPr>
                        <a:t>lại</a:t>
                      </a:r>
                      <a:r>
                        <a:rPr lang="en-US" sz="2000" dirty="0">
                          <a:effectLst/>
                        </a:rPr>
                        <a:t> </a:t>
                      </a:r>
                      <a:r>
                        <a:rPr lang="en-US" sz="2000" dirty="0" err="1">
                          <a:effectLst/>
                        </a:rPr>
                        <a:t>thời</a:t>
                      </a:r>
                      <a:r>
                        <a:rPr lang="en-US" sz="2000" dirty="0">
                          <a:effectLst/>
                        </a:rPr>
                        <a:t> </a:t>
                      </a:r>
                      <a:r>
                        <a:rPr lang="en-US" sz="2000" dirty="0" err="1">
                          <a:effectLst/>
                        </a:rPr>
                        <a:t>áo</a:t>
                      </a:r>
                      <a:r>
                        <a:rPr lang="en-US" sz="2000" dirty="0">
                          <a:effectLst/>
                        </a:rPr>
                        <a:t> </a:t>
                      </a:r>
                      <a:r>
                        <a:rPr lang="en-US" sz="2000" dirty="0" err="1">
                          <a:effectLst/>
                        </a:rPr>
                        <a:t>trắng</a:t>
                      </a:r>
                      <a:r>
                        <a:rPr lang="en-US" sz="2000" dirty="0">
                          <a:effectLst/>
                        </a:rPr>
                        <a:t> </a:t>
                      </a:r>
                      <a:r>
                        <a:rPr lang="en-US" sz="2000" dirty="0" err="1">
                          <a:effectLst/>
                        </a:rPr>
                        <a:t>sẽ</a:t>
                      </a:r>
                      <a:r>
                        <a:rPr lang="en-US" sz="2000" dirty="0">
                          <a:effectLst/>
                        </a:rPr>
                        <a:t> </a:t>
                      </a:r>
                      <a:r>
                        <a:rPr lang="en-US" sz="2000" dirty="0" err="1">
                          <a:effectLst/>
                        </a:rPr>
                        <a:t>khôn</a:t>
                      </a:r>
                      <a:r>
                        <a:rPr lang="en-US" sz="2000" dirty="0">
                          <a:effectLst/>
                        </a:rPr>
                        <a:t> </a:t>
                      </a:r>
                      <a:r>
                        <a:rPr lang="en-US" sz="2000" dirty="0" err="1">
                          <a:effectLst/>
                        </a:rPr>
                        <a:t>lớn</a:t>
                      </a:r>
                      <a:r>
                        <a:rPr lang="en-US" sz="2000" dirty="0">
                          <a:effectLst/>
                        </a:rPr>
                        <a:t> </a:t>
                      </a:r>
                      <a:r>
                        <a:rPr lang="en-US" sz="2000" dirty="0" err="1">
                          <a:effectLst/>
                        </a:rPr>
                        <a:t>trưởng</a:t>
                      </a:r>
                      <a:r>
                        <a:rPr lang="en-US" sz="2000" dirty="0">
                          <a:effectLst/>
                        </a:rPr>
                        <a:t> </a:t>
                      </a:r>
                      <a:r>
                        <a:rPr lang="en-US" sz="2000" dirty="0" err="1">
                          <a:effectLst/>
                        </a:rPr>
                        <a:t>thành</a:t>
                      </a:r>
                      <a:r>
                        <a:rPr lang="en-US" sz="2000" dirty="0">
                          <a:effectLst/>
                        </a:rPr>
                        <a:t> </a:t>
                      </a:r>
                      <a:r>
                        <a:rPr lang="en-US" sz="2000" dirty="0" err="1">
                          <a:effectLst/>
                        </a:rPr>
                        <a:t>hơn,chuẩn</a:t>
                      </a:r>
                      <a:r>
                        <a:rPr lang="en-US" sz="2000" dirty="0">
                          <a:effectLst/>
                        </a:rPr>
                        <a:t> </a:t>
                      </a:r>
                      <a:r>
                        <a:rPr lang="en-US" sz="2000" dirty="0" err="1">
                          <a:effectLst/>
                        </a:rPr>
                        <a:t>bị</a:t>
                      </a:r>
                      <a:r>
                        <a:rPr lang="en-US" sz="2000" dirty="0">
                          <a:effectLst/>
                        </a:rPr>
                        <a:t> </a:t>
                      </a:r>
                      <a:r>
                        <a:rPr lang="en-US" sz="2000" dirty="0" err="1">
                          <a:effectLst/>
                        </a:rPr>
                        <a:t>bước</a:t>
                      </a:r>
                      <a:r>
                        <a:rPr lang="en-US" sz="2000" dirty="0">
                          <a:effectLst/>
                        </a:rPr>
                        <a:t> sang </a:t>
                      </a:r>
                      <a:r>
                        <a:rPr lang="en-US" sz="2000" dirty="0" err="1">
                          <a:effectLst/>
                        </a:rPr>
                        <a:t>trang</a:t>
                      </a:r>
                      <a:r>
                        <a:rPr lang="en-US" sz="2000" dirty="0">
                          <a:effectLst/>
                        </a:rPr>
                        <a:t> </a:t>
                      </a:r>
                      <a:r>
                        <a:rPr lang="en-US" sz="2000" dirty="0" err="1">
                          <a:effectLst/>
                        </a:rPr>
                        <a:t>mới</a:t>
                      </a:r>
                      <a:r>
                        <a:rPr lang="en-US" sz="2000" dirty="0">
                          <a:effectLst/>
                        </a:rPr>
                        <a:t> </a:t>
                      </a:r>
                      <a:r>
                        <a:rPr lang="en-US" sz="2000" dirty="0" err="1">
                          <a:effectLst/>
                        </a:rPr>
                        <a:t>của</a:t>
                      </a:r>
                      <a:r>
                        <a:rPr lang="en-US" sz="2000" dirty="0">
                          <a:effectLst/>
                        </a:rPr>
                        <a:t> </a:t>
                      </a:r>
                      <a:r>
                        <a:rPr lang="en-US" sz="2000" dirty="0" err="1">
                          <a:effectLst/>
                        </a:rPr>
                        <a:t>cuộc</a:t>
                      </a:r>
                      <a:r>
                        <a:rPr lang="en-US" sz="2000" dirty="0">
                          <a:effectLst/>
                        </a:rPr>
                        <a:t> </a:t>
                      </a:r>
                      <a:r>
                        <a:rPr lang="en-US" sz="2000" dirty="0" err="1">
                          <a:effectLst/>
                        </a:rPr>
                        <a:t>đời</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572" marR="43572" marT="0" marB="0"/>
                </a:tc>
                <a:extLst>
                  <a:ext uri="{0D108BD9-81ED-4DB2-BD59-A6C34878D82A}">
                    <a16:rowId xmlns:a16="http://schemas.microsoft.com/office/drawing/2014/main" val="3063167317"/>
                  </a:ext>
                </a:extLst>
              </a:tr>
            </a:tbl>
          </a:graphicData>
        </a:graphic>
      </p:graphicFrame>
    </p:spTree>
    <p:extLst>
      <p:ext uri="{BB962C8B-B14F-4D97-AF65-F5344CB8AC3E}">
        <p14:creationId xmlns:p14="http://schemas.microsoft.com/office/powerpoint/2010/main" val="1091345760"/>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5838" y="1698527"/>
            <a:ext cx="8638162" cy="4056495"/>
          </a:xfrm>
          <a:prstGeom prst="rect">
            <a:avLst/>
          </a:prstGeom>
        </p:spPr>
        <p:txBody>
          <a:bodyPr wrap="square">
            <a:spAutoFit/>
          </a:bodyPr>
          <a:lstStyle/>
          <a:p>
            <a:pPr lvl="0" algn="just">
              <a:lnSpc>
                <a:spcPct val="115000"/>
              </a:lnSpc>
              <a:spcAft>
                <a:spcPts val="800"/>
              </a:spcAft>
              <a:buClr>
                <a:srgbClr val="000000"/>
              </a:buClr>
              <a:buSzPts val="1200"/>
              <a:tabLst>
                <a:tab pos="146050" algn="l"/>
              </a:tabLst>
            </a:pP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Clr>
                <a:srgbClr val="000000"/>
              </a:buClr>
              <a:buSzPts val="1200"/>
              <a:buFont typeface="Symbol" panose="05050102010706020507" pitchFamily="18" charset="2"/>
              <a:buChar char="-"/>
              <a:tabLst>
                <a:tab pos="97790" algn="l"/>
              </a:tabLst>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niêm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bâng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khuâng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nuối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nghe</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trống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quãng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800"/>
              </a:spcAft>
              <a:buClr>
                <a:srgbClr val="000000"/>
              </a:buClr>
              <a:buSzPts val="1200"/>
              <a:buFont typeface="Symbol" panose="05050102010706020507" pitchFamily="18" charset="2"/>
              <a:buChar char="-"/>
              <a:tabLst>
                <a:tab pos="100330" algn="l"/>
              </a:tabLst>
            </a:pP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chia li...</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err="1">
                <a:solidFill>
                  <a:srgbClr val="000000"/>
                </a:solidFill>
                <a:latin typeface="Times New Roman" panose="02020603050405020304" pitchFamily="18" charset="0"/>
                <a:ea typeface="Calibri" panose="020F0502020204030204" pitchFamily="34" charset="0"/>
              </a:rPr>
              <a:t>Cái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chênh</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chao</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là</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nỗi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lòng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bâng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khuâng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xao</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xuyến</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nôn</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nao</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khi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tiếng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trống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trường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vang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lên</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kết</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thúc</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thời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học</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sinh</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với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bao</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kỉ</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niệm</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buồn</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vui</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không</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bao</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giờ</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trở</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lại</a:t>
            </a:r>
            <a:r>
              <a:rPr lang="en-US" sz="2400" dirty="0">
                <a:solidFill>
                  <a:srgbClr val="000000"/>
                </a:solidFill>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1513468205"/>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595932"/>
          </a:xfrm>
          <a:prstGeom prst="rect">
            <a:avLst/>
          </a:prstGeom>
        </p:spPr>
        <p:txBody>
          <a:bodyPr wrap="square">
            <a:spAutoFit/>
          </a:bodyPr>
          <a:lstStyle/>
          <a:p>
            <a:pPr marL="514350" indent="-514350" algn="just">
              <a:lnSpc>
                <a:spcPct val="107000"/>
              </a:lnSpc>
              <a:spcAft>
                <a:spcPts val="800"/>
              </a:spcAft>
              <a:buAutoNum type="arabicParen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490811913"/>
              </p:ext>
            </p:extLst>
          </p:nvPr>
        </p:nvGraphicFramePr>
        <p:xfrm>
          <a:off x="1752093" y="1357954"/>
          <a:ext cx="5897880" cy="4875721"/>
        </p:xfrm>
        <a:graphic>
          <a:graphicData uri="http://schemas.openxmlformats.org/drawingml/2006/table">
            <a:tbl>
              <a:tblPr firstRow="1" firstCol="1" bandRow="1">
                <a:tableStyleId>{5C22544A-7EE6-4342-B048-85BDC9FD1C3A}</a:tableStyleId>
              </a:tblPr>
              <a:tblGrid>
                <a:gridCol w="2948940">
                  <a:extLst>
                    <a:ext uri="{9D8B030D-6E8A-4147-A177-3AD203B41FA5}">
                      <a16:colId xmlns:a16="http://schemas.microsoft.com/office/drawing/2014/main" val="3964907887"/>
                    </a:ext>
                  </a:extLst>
                </a:gridCol>
                <a:gridCol w="2948940">
                  <a:extLst>
                    <a:ext uri="{9D8B030D-6E8A-4147-A177-3AD203B41FA5}">
                      <a16:colId xmlns:a16="http://schemas.microsoft.com/office/drawing/2014/main" val="834872268"/>
                    </a:ext>
                  </a:extLst>
                </a:gridCol>
              </a:tblGrid>
              <a:tr h="0">
                <a:tc>
                  <a:txBody>
                    <a:bodyPr/>
                    <a:lstStyle/>
                    <a:p>
                      <a:pPr>
                        <a:lnSpc>
                          <a:spcPct val="107000"/>
                        </a:lnSpc>
                        <a:spcAft>
                          <a:spcPts val="0"/>
                        </a:spcAft>
                      </a:pPr>
                      <a:r>
                        <a:rPr lang="en-US" sz="2000" dirty="0">
                          <a:effectLst/>
                        </a:rPr>
                        <a:t>MẸ</a:t>
                      </a:r>
                    </a:p>
                    <a:p>
                      <a:pPr>
                        <a:lnSpc>
                          <a:spcPct val="107000"/>
                        </a:lnSpc>
                        <a:spcAft>
                          <a:spcPts val="0"/>
                        </a:spcAft>
                      </a:pPr>
                      <a:r>
                        <a:rPr lang="en-US" sz="2000" dirty="0" err="1">
                          <a:effectLst/>
                        </a:rPr>
                        <a:t>Lưng</a:t>
                      </a:r>
                      <a:r>
                        <a:rPr lang="en-US" sz="2000" dirty="0">
                          <a:effectLst/>
                        </a:rPr>
                        <a:t> </a:t>
                      </a:r>
                      <a:r>
                        <a:rPr lang="en-US" sz="2000" dirty="0" err="1">
                          <a:effectLst/>
                        </a:rPr>
                        <a:t>mẹ</a:t>
                      </a:r>
                      <a:r>
                        <a:rPr lang="en-US" sz="2000" dirty="0">
                          <a:effectLst/>
                        </a:rPr>
                        <a:t> </a:t>
                      </a:r>
                      <a:r>
                        <a:rPr lang="en-US" sz="2000" dirty="0" err="1">
                          <a:effectLst/>
                        </a:rPr>
                        <a:t>còng</a:t>
                      </a:r>
                      <a:r>
                        <a:rPr lang="en-US" sz="2000" dirty="0">
                          <a:effectLst/>
                        </a:rPr>
                        <a:t> </a:t>
                      </a:r>
                      <a:r>
                        <a:rPr lang="en-US" sz="2000" dirty="0" err="1">
                          <a:effectLst/>
                        </a:rPr>
                        <a:t>rồi</a:t>
                      </a:r>
                      <a:br>
                        <a:rPr lang="en-US" sz="2000" dirty="0">
                          <a:effectLst/>
                        </a:rPr>
                      </a:br>
                      <a:r>
                        <a:rPr lang="en-US" sz="2000" dirty="0" err="1">
                          <a:effectLst/>
                        </a:rPr>
                        <a:t>Cau</a:t>
                      </a:r>
                      <a:r>
                        <a:rPr lang="en-US" sz="2000" dirty="0">
                          <a:effectLst/>
                        </a:rPr>
                        <a:t> </a:t>
                      </a:r>
                      <a:r>
                        <a:rPr lang="en-US" sz="2000" dirty="0" err="1">
                          <a:effectLst/>
                        </a:rPr>
                        <a:t>thì</a:t>
                      </a:r>
                      <a:r>
                        <a:rPr lang="en-US" sz="2000" dirty="0">
                          <a:effectLst/>
                        </a:rPr>
                        <a:t> </a:t>
                      </a:r>
                      <a:r>
                        <a:rPr lang="en-US" sz="2000" dirty="0" err="1">
                          <a:effectLst/>
                        </a:rPr>
                        <a:t>vẫn</a:t>
                      </a:r>
                      <a:r>
                        <a:rPr lang="en-US" sz="2000" dirty="0">
                          <a:effectLst/>
                        </a:rPr>
                        <a:t> </a:t>
                      </a:r>
                      <a:r>
                        <a:rPr lang="en-US" sz="2000" dirty="0" err="1">
                          <a:effectLst/>
                        </a:rPr>
                        <a:t>thẳng</a:t>
                      </a:r>
                      <a:br>
                        <a:rPr lang="en-US" sz="2000" dirty="0">
                          <a:effectLst/>
                        </a:rPr>
                      </a:br>
                      <a:r>
                        <a:rPr lang="en-US" sz="2000" dirty="0" err="1">
                          <a:effectLst/>
                        </a:rPr>
                        <a:t>Cau-ngọn</a:t>
                      </a:r>
                      <a:r>
                        <a:rPr lang="en-US" sz="2000" dirty="0">
                          <a:effectLst/>
                        </a:rPr>
                        <a:t> </a:t>
                      </a:r>
                      <a:r>
                        <a:rPr lang="en-US" sz="2000" dirty="0" err="1">
                          <a:effectLst/>
                        </a:rPr>
                        <a:t>xanh</a:t>
                      </a:r>
                      <a:r>
                        <a:rPr lang="en-US" sz="2000" dirty="0">
                          <a:effectLst/>
                        </a:rPr>
                        <a:t> </a:t>
                      </a:r>
                      <a:r>
                        <a:rPr lang="en-US" sz="2000" dirty="0" err="1">
                          <a:effectLst/>
                        </a:rPr>
                        <a:t>rờn</a:t>
                      </a:r>
                      <a:br>
                        <a:rPr lang="en-US" sz="2000" dirty="0">
                          <a:effectLst/>
                        </a:rPr>
                      </a:br>
                      <a:r>
                        <a:rPr lang="en-US" sz="2000" dirty="0" err="1">
                          <a:effectLst/>
                        </a:rPr>
                        <a:t>Mẹ-đầu</a:t>
                      </a:r>
                      <a:r>
                        <a:rPr lang="en-US" sz="2000" dirty="0">
                          <a:effectLst/>
                        </a:rPr>
                        <a:t> </a:t>
                      </a:r>
                      <a:r>
                        <a:rPr lang="en-US" sz="2000" dirty="0" err="1">
                          <a:effectLst/>
                        </a:rPr>
                        <a:t>bạc</a:t>
                      </a:r>
                      <a:r>
                        <a:rPr lang="en-US" sz="2000" dirty="0">
                          <a:effectLst/>
                        </a:rPr>
                        <a:t> </a:t>
                      </a:r>
                      <a:r>
                        <a:rPr lang="en-US" sz="2000" dirty="0" err="1">
                          <a:effectLst/>
                        </a:rPr>
                        <a:t>trắng</a:t>
                      </a:r>
                      <a:br>
                        <a:rPr lang="en-US" sz="2000" dirty="0">
                          <a:effectLst/>
                        </a:rPr>
                      </a:br>
                      <a:br>
                        <a:rPr lang="en-US" sz="2000" dirty="0">
                          <a:effectLst/>
                        </a:rPr>
                      </a:br>
                      <a:r>
                        <a:rPr lang="en-US" sz="2000" dirty="0" err="1">
                          <a:effectLst/>
                        </a:rPr>
                        <a:t>Cau</a:t>
                      </a:r>
                      <a:r>
                        <a:rPr lang="en-US" sz="2000" dirty="0">
                          <a:effectLst/>
                        </a:rPr>
                        <a:t> </a:t>
                      </a:r>
                      <a:r>
                        <a:rPr lang="en-US" sz="2000" dirty="0" err="1">
                          <a:effectLst/>
                        </a:rPr>
                        <a:t>ngày</a:t>
                      </a:r>
                      <a:r>
                        <a:rPr lang="en-US" sz="2000" dirty="0">
                          <a:effectLst/>
                        </a:rPr>
                        <a:t> </a:t>
                      </a:r>
                      <a:r>
                        <a:rPr lang="en-US" sz="2000" dirty="0" err="1">
                          <a:effectLst/>
                        </a:rPr>
                        <a:t>càng</a:t>
                      </a:r>
                      <a:r>
                        <a:rPr lang="en-US" sz="2000" dirty="0">
                          <a:effectLst/>
                        </a:rPr>
                        <a:t> </a:t>
                      </a:r>
                      <a:r>
                        <a:rPr lang="en-US" sz="2000" dirty="0" err="1">
                          <a:effectLst/>
                        </a:rPr>
                        <a:t>cao</a:t>
                      </a:r>
                      <a:br>
                        <a:rPr lang="en-US" sz="2000" dirty="0">
                          <a:effectLst/>
                        </a:rPr>
                      </a:br>
                      <a:r>
                        <a:rPr lang="en-US" sz="2000" dirty="0" err="1">
                          <a:effectLst/>
                        </a:rPr>
                        <a:t>Mẹ</a:t>
                      </a:r>
                      <a:r>
                        <a:rPr lang="en-US" sz="2000" dirty="0">
                          <a:effectLst/>
                        </a:rPr>
                        <a:t> </a:t>
                      </a:r>
                      <a:r>
                        <a:rPr lang="en-US" sz="2000" dirty="0" err="1">
                          <a:effectLst/>
                        </a:rPr>
                        <a:t>ngày</a:t>
                      </a:r>
                      <a:r>
                        <a:rPr lang="en-US" sz="2000" dirty="0">
                          <a:effectLst/>
                        </a:rPr>
                        <a:t> </a:t>
                      </a:r>
                      <a:r>
                        <a:rPr lang="en-US" sz="2000" dirty="0" err="1">
                          <a:effectLst/>
                        </a:rPr>
                        <a:t>một</a:t>
                      </a:r>
                      <a:r>
                        <a:rPr lang="en-US" sz="2000" dirty="0">
                          <a:effectLst/>
                        </a:rPr>
                        <a:t> </a:t>
                      </a:r>
                      <a:r>
                        <a:rPr lang="en-US" sz="2000" dirty="0" err="1">
                          <a:effectLst/>
                        </a:rPr>
                        <a:t>thấp</a:t>
                      </a:r>
                      <a:br>
                        <a:rPr lang="en-US" sz="2000" dirty="0">
                          <a:effectLst/>
                        </a:rPr>
                      </a:br>
                      <a:r>
                        <a:rPr lang="en-US" sz="2000" dirty="0" err="1">
                          <a:effectLst/>
                        </a:rPr>
                        <a:t>Cau</a:t>
                      </a:r>
                      <a:r>
                        <a:rPr lang="en-US" sz="2000" dirty="0">
                          <a:effectLst/>
                        </a:rPr>
                        <a:t> </a:t>
                      </a:r>
                      <a:r>
                        <a:rPr lang="en-US" sz="2000" dirty="0" err="1">
                          <a:effectLst/>
                        </a:rPr>
                        <a:t>gần</a:t>
                      </a:r>
                      <a:r>
                        <a:rPr lang="en-US" sz="2000" dirty="0">
                          <a:effectLst/>
                        </a:rPr>
                        <a:t> </a:t>
                      </a:r>
                      <a:r>
                        <a:rPr lang="en-US" sz="2000" dirty="0" err="1">
                          <a:effectLst/>
                        </a:rPr>
                        <a:t>với</a:t>
                      </a:r>
                      <a:r>
                        <a:rPr lang="en-US" sz="2000" dirty="0">
                          <a:effectLst/>
                        </a:rPr>
                        <a:t> </a:t>
                      </a:r>
                      <a:r>
                        <a:rPr lang="en-US" sz="2000" dirty="0" err="1">
                          <a:effectLst/>
                        </a:rPr>
                        <a:t>giời</a:t>
                      </a:r>
                      <a:br>
                        <a:rPr lang="en-US" sz="2000" dirty="0">
                          <a:effectLst/>
                        </a:rPr>
                      </a:br>
                      <a:r>
                        <a:rPr lang="en-US" sz="2000" dirty="0" err="1">
                          <a:effectLst/>
                        </a:rPr>
                        <a:t>Mẹ</a:t>
                      </a:r>
                      <a:r>
                        <a:rPr lang="en-US" sz="2000" dirty="0">
                          <a:effectLst/>
                        </a:rPr>
                        <a:t> </a:t>
                      </a:r>
                      <a:r>
                        <a:rPr lang="en-US" sz="2000" dirty="0" err="1">
                          <a:effectLst/>
                        </a:rPr>
                        <a:t>thì</a:t>
                      </a:r>
                      <a:r>
                        <a:rPr lang="en-US" sz="2000" dirty="0">
                          <a:effectLst/>
                        </a:rPr>
                        <a:t> </a:t>
                      </a:r>
                      <a:r>
                        <a:rPr lang="en-US" sz="2000" dirty="0" err="1">
                          <a:effectLst/>
                        </a:rPr>
                        <a:t>gần</a:t>
                      </a:r>
                      <a:r>
                        <a:rPr lang="en-US" sz="2000" dirty="0">
                          <a:effectLst/>
                        </a:rPr>
                        <a:t> </a:t>
                      </a:r>
                      <a:r>
                        <a:rPr lang="en-US" sz="2000" dirty="0" err="1">
                          <a:effectLst/>
                        </a:rPr>
                        <a:t>đất</a:t>
                      </a:r>
                      <a:r>
                        <a:rPr lang="en-US" sz="2000" dirty="0">
                          <a:effectLst/>
                        </a:rPr>
                        <a:t>!</a:t>
                      </a:r>
                      <a:br>
                        <a:rPr lang="en-US" sz="2000" dirty="0">
                          <a:effectLst/>
                        </a:rPr>
                      </a:br>
                      <a:br>
                        <a:rPr lang="en-US" sz="2000" dirty="0">
                          <a:effectLst/>
                        </a:rPr>
                      </a:br>
                      <a:r>
                        <a:rPr lang="en-US" sz="2000" dirty="0" err="1">
                          <a:effectLst/>
                        </a:rPr>
                        <a:t>Ngày</a:t>
                      </a:r>
                      <a:r>
                        <a:rPr lang="en-US" sz="2000" dirty="0">
                          <a:effectLst/>
                        </a:rPr>
                        <a:t> con </a:t>
                      </a:r>
                      <a:r>
                        <a:rPr lang="en-US" sz="2000" dirty="0" err="1">
                          <a:effectLst/>
                        </a:rPr>
                        <a:t>còn</a:t>
                      </a:r>
                      <a:r>
                        <a:rPr lang="en-US" sz="2000" dirty="0">
                          <a:effectLst/>
                        </a:rPr>
                        <a:t> </a:t>
                      </a:r>
                      <a:r>
                        <a:rPr lang="en-US" sz="2000" dirty="0" err="1">
                          <a:effectLst/>
                        </a:rPr>
                        <a:t>bé</a:t>
                      </a:r>
                      <a:br>
                        <a:rPr lang="en-US" sz="2000" dirty="0">
                          <a:effectLst/>
                        </a:rPr>
                      </a:br>
                      <a:r>
                        <a:rPr lang="en-US" sz="2000" dirty="0" err="1">
                          <a:effectLst/>
                        </a:rPr>
                        <a:t>Cau</a:t>
                      </a:r>
                      <a:r>
                        <a:rPr lang="en-US" sz="2000" dirty="0">
                          <a:effectLst/>
                        </a:rPr>
                        <a:t> </a:t>
                      </a:r>
                      <a:r>
                        <a:rPr lang="en-US" sz="2000" dirty="0" err="1">
                          <a:effectLst/>
                        </a:rPr>
                        <a:t>mẹ</a:t>
                      </a:r>
                      <a:r>
                        <a:rPr lang="en-US" sz="2000" dirty="0">
                          <a:effectLst/>
                        </a:rPr>
                        <a:t> </a:t>
                      </a:r>
                      <a:r>
                        <a:rPr lang="en-US" sz="2000" dirty="0" err="1">
                          <a:effectLst/>
                        </a:rPr>
                        <a:t>bổ</a:t>
                      </a:r>
                      <a:r>
                        <a:rPr lang="en-US" sz="2000" dirty="0">
                          <a:effectLst/>
                        </a:rPr>
                        <a:t> </a:t>
                      </a:r>
                      <a:r>
                        <a:rPr lang="en-US" sz="2000" dirty="0" err="1">
                          <a:effectLst/>
                        </a:rPr>
                        <a:t>tư</a:t>
                      </a:r>
                      <a:br>
                        <a:rPr lang="en-US" sz="2000" dirty="0">
                          <a:effectLst/>
                        </a:rPr>
                      </a:br>
                      <a:r>
                        <a:rPr lang="en-US" sz="2000" dirty="0" err="1">
                          <a:effectLst/>
                        </a:rPr>
                        <a:t>Giờ</a:t>
                      </a:r>
                      <a:r>
                        <a:rPr lang="en-US" sz="2000" dirty="0">
                          <a:effectLst/>
                        </a:rPr>
                        <a:t> </a:t>
                      </a:r>
                      <a:r>
                        <a:rPr lang="en-US" sz="2000" dirty="0" err="1">
                          <a:effectLst/>
                        </a:rPr>
                        <a:t>cau</a:t>
                      </a:r>
                      <a:r>
                        <a:rPr lang="en-US" sz="2000" dirty="0">
                          <a:effectLst/>
                        </a:rPr>
                        <a:t> </a:t>
                      </a:r>
                      <a:r>
                        <a:rPr lang="en-US" sz="2000" dirty="0" err="1">
                          <a:effectLst/>
                        </a:rPr>
                        <a:t>bổ</a:t>
                      </a:r>
                      <a:r>
                        <a:rPr lang="en-US" sz="2000" dirty="0">
                          <a:effectLst/>
                        </a:rPr>
                        <a:t> </a:t>
                      </a:r>
                      <a:r>
                        <a:rPr lang="en-US" sz="2000" dirty="0" err="1">
                          <a:effectLst/>
                        </a:rPr>
                        <a:t>tám</a:t>
                      </a:r>
                      <a:br>
                        <a:rPr lang="en-US" sz="2000" dirty="0">
                          <a:effectLst/>
                        </a:rPr>
                      </a:br>
                      <a:r>
                        <a:rPr lang="en-US" sz="2000" dirty="0" err="1">
                          <a:effectLst/>
                        </a:rPr>
                        <a:t>Mẹ</a:t>
                      </a:r>
                      <a:r>
                        <a:rPr lang="en-US" sz="2000" dirty="0">
                          <a:effectLst/>
                        </a:rPr>
                        <a:t> </a:t>
                      </a:r>
                      <a:r>
                        <a:rPr lang="en-US" sz="2000" dirty="0" err="1">
                          <a:effectLst/>
                        </a:rPr>
                        <a:t>còn</a:t>
                      </a:r>
                      <a:r>
                        <a:rPr lang="en-US" sz="2000" dirty="0">
                          <a:effectLst/>
                        </a:rPr>
                        <a:t> </a:t>
                      </a:r>
                      <a:r>
                        <a:rPr lang="en-US" sz="2000" dirty="0" err="1">
                          <a:effectLst/>
                        </a:rPr>
                        <a:t>ngại</a:t>
                      </a:r>
                      <a:r>
                        <a:rPr lang="en-US" sz="2000" dirty="0">
                          <a:effectLst/>
                        </a:rPr>
                        <a:t> to!</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err="1">
                          <a:effectLst/>
                        </a:rPr>
                        <a:t>Một</a:t>
                      </a:r>
                      <a:r>
                        <a:rPr lang="en-US" sz="2000" dirty="0">
                          <a:effectLst/>
                        </a:rPr>
                        <a:t> </a:t>
                      </a:r>
                      <a:r>
                        <a:rPr lang="en-US" sz="2000" dirty="0" err="1">
                          <a:effectLst/>
                        </a:rPr>
                        <a:t>miếng</a:t>
                      </a:r>
                      <a:r>
                        <a:rPr lang="en-US" sz="2000" dirty="0">
                          <a:effectLst/>
                        </a:rPr>
                        <a:t> </a:t>
                      </a:r>
                      <a:r>
                        <a:rPr lang="en-US" sz="2000" dirty="0" err="1">
                          <a:effectLst/>
                        </a:rPr>
                        <a:t>cau</a:t>
                      </a:r>
                      <a:r>
                        <a:rPr lang="en-US" sz="2000" dirty="0">
                          <a:effectLst/>
                        </a:rPr>
                        <a:t> </a:t>
                      </a:r>
                      <a:r>
                        <a:rPr lang="en-US" sz="2000" dirty="0" err="1">
                          <a:effectLst/>
                        </a:rPr>
                        <a:t>khô</a:t>
                      </a:r>
                      <a:br>
                        <a:rPr lang="en-US" sz="2000" dirty="0">
                          <a:effectLst/>
                        </a:rPr>
                      </a:br>
                      <a:r>
                        <a:rPr lang="en-US" sz="2000" dirty="0" err="1">
                          <a:effectLst/>
                        </a:rPr>
                        <a:t>Khô</a:t>
                      </a:r>
                      <a:r>
                        <a:rPr lang="en-US" sz="2000" dirty="0">
                          <a:effectLst/>
                        </a:rPr>
                        <a:t> </a:t>
                      </a:r>
                      <a:r>
                        <a:rPr lang="en-US" sz="2000" dirty="0" err="1">
                          <a:effectLst/>
                        </a:rPr>
                        <a:t>gầy</a:t>
                      </a:r>
                      <a:r>
                        <a:rPr lang="en-US" sz="2000" dirty="0">
                          <a:effectLst/>
                        </a:rPr>
                        <a:t> </a:t>
                      </a:r>
                      <a:r>
                        <a:rPr lang="en-US" sz="2000" dirty="0" err="1">
                          <a:effectLst/>
                        </a:rPr>
                        <a:t>như</a:t>
                      </a:r>
                      <a:r>
                        <a:rPr lang="en-US" sz="2000" dirty="0">
                          <a:effectLst/>
                        </a:rPr>
                        <a:t> </a:t>
                      </a:r>
                      <a:r>
                        <a:rPr lang="en-US" sz="2000" dirty="0" err="1">
                          <a:effectLst/>
                        </a:rPr>
                        <a:t>mẹ</a:t>
                      </a:r>
                      <a:br>
                        <a:rPr lang="en-US" sz="2000" dirty="0">
                          <a:effectLst/>
                        </a:rPr>
                      </a:br>
                      <a:r>
                        <a:rPr lang="en-US" sz="2000" dirty="0">
                          <a:effectLst/>
                        </a:rPr>
                        <a:t>Con </a:t>
                      </a:r>
                      <a:r>
                        <a:rPr lang="en-US" sz="2000" dirty="0" err="1">
                          <a:effectLst/>
                        </a:rPr>
                        <a:t>nâng</a:t>
                      </a:r>
                      <a:r>
                        <a:rPr lang="en-US" sz="2000" dirty="0">
                          <a:effectLst/>
                        </a:rPr>
                        <a:t> </a:t>
                      </a:r>
                      <a:r>
                        <a:rPr lang="en-US" sz="2000" dirty="0" err="1">
                          <a:effectLst/>
                        </a:rPr>
                        <a:t>trên</a:t>
                      </a:r>
                      <a:r>
                        <a:rPr lang="en-US" sz="2000" dirty="0">
                          <a:effectLst/>
                        </a:rPr>
                        <a:t> </a:t>
                      </a:r>
                      <a:r>
                        <a:rPr lang="en-US" sz="2000" dirty="0" err="1">
                          <a:effectLst/>
                        </a:rPr>
                        <a:t>tay</a:t>
                      </a:r>
                      <a:br>
                        <a:rPr lang="en-US" sz="2000" dirty="0">
                          <a:effectLst/>
                        </a:rPr>
                      </a:br>
                      <a:r>
                        <a:rPr lang="en-US" sz="2000" dirty="0" err="1">
                          <a:effectLst/>
                        </a:rPr>
                        <a:t>Không</a:t>
                      </a:r>
                      <a:r>
                        <a:rPr lang="en-US" sz="2000" dirty="0">
                          <a:effectLst/>
                        </a:rPr>
                        <a:t> </a:t>
                      </a:r>
                      <a:r>
                        <a:rPr lang="en-US" sz="2000" dirty="0" err="1">
                          <a:effectLst/>
                        </a:rPr>
                        <a:t>cầm</a:t>
                      </a:r>
                      <a:r>
                        <a:rPr lang="en-US" sz="2000" dirty="0">
                          <a:effectLst/>
                        </a:rPr>
                        <a:t> </a:t>
                      </a:r>
                      <a:r>
                        <a:rPr lang="en-US" sz="2000" dirty="0" err="1">
                          <a:effectLst/>
                        </a:rPr>
                        <a:t>được</a:t>
                      </a:r>
                      <a:r>
                        <a:rPr lang="en-US" sz="2000" dirty="0">
                          <a:effectLst/>
                        </a:rPr>
                        <a:t> </a:t>
                      </a:r>
                      <a:r>
                        <a:rPr lang="en-US" sz="2000" dirty="0" err="1">
                          <a:effectLst/>
                        </a:rPr>
                        <a:t>lệ</a:t>
                      </a:r>
                      <a:br>
                        <a:rPr lang="en-US" sz="2000" dirty="0">
                          <a:effectLst/>
                        </a:rPr>
                      </a:br>
                      <a:br>
                        <a:rPr lang="en-US" sz="2000" dirty="0">
                          <a:effectLst/>
                        </a:rPr>
                      </a:br>
                      <a:r>
                        <a:rPr lang="en-US" sz="2000" dirty="0" err="1">
                          <a:effectLst/>
                        </a:rPr>
                        <a:t>Ngẩng</a:t>
                      </a:r>
                      <a:r>
                        <a:rPr lang="en-US" sz="2000" dirty="0">
                          <a:effectLst/>
                        </a:rPr>
                        <a:t> </a:t>
                      </a:r>
                      <a:r>
                        <a:rPr lang="en-US" sz="2000" dirty="0" err="1">
                          <a:effectLst/>
                        </a:rPr>
                        <a:t>hỏi</a:t>
                      </a:r>
                      <a:r>
                        <a:rPr lang="en-US" sz="2000" dirty="0">
                          <a:effectLst/>
                        </a:rPr>
                        <a:t> </a:t>
                      </a:r>
                      <a:r>
                        <a:rPr lang="en-US" sz="2000" dirty="0" err="1">
                          <a:effectLst/>
                        </a:rPr>
                        <a:t>giời</a:t>
                      </a:r>
                      <a:r>
                        <a:rPr lang="en-US" sz="2000" dirty="0">
                          <a:effectLst/>
                        </a:rPr>
                        <a:t> </a:t>
                      </a:r>
                      <a:r>
                        <a:rPr lang="en-US" sz="2000" dirty="0" err="1">
                          <a:effectLst/>
                        </a:rPr>
                        <a:t>vậy</a:t>
                      </a:r>
                      <a:br>
                        <a:rPr lang="en-US" sz="2000" dirty="0">
                          <a:effectLst/>
                        </a:rPr>
                      </a:br>
                      <a:r>
                        <a:rPr lang="en-US" sz="2000" dirty="0">
                          <a:effectLst/>
                        </a:rPr>
                        <a:t>-Sao </a:t>
                      </a:r>
                      <a:r>
                        <a:rPr lang="en-US" sz="2000" dirty="0" err="1">
                          <a:effectLst/>
                        </a:rPr>
                        <a:t>mẹ</a:t>
                      </a:r>
                      <a:r>
                        <a:rPr lang="en-US" sz="2000" dirty="0">
                          <a:effectLst/>
                        </a:rPr>
                        <a:t> ta </a:t>
                      </a:r>
                      <a:r>
                        <a:rPr lang="en-US" sz="2000" dirty="0" err="1">
                          <a:effectLst/>
                        </a:rPr>
                        <a:t>già</a:t>
                      </a:r>
                      <a:r>
                        <a:rPr lang="en-US" sz="2000" dirty="0">
                          <a:effectLst/>
                        </a:rPr>
                        <a:t>?</a:t>
                      </a:r>
                      <a:br>
                        <a:rPr lang="en-US" sz="2000" dirty="0">
                          <a:effectLst/>
                        </a:rPr>
                      </a:br>
                      <a:r>
                        <a:rPr lang="en-US" sz="2000" dirty="0" err="1">
                          <a:effectLst/>
                        </a:rPr>
                        <a:t>Không</a:t>
                      </a:r>
                      <a:r>
                        <a:rPr lang="en-US" sz="2000" dirty="0">
                          <a:effectLst/>
                        </a:rPr>
                        <a:t> </a:t>
                      </a:r>
                      <a:r>
                        <a:rPr lang="en-US" sz="2000" dirty="0" err="1">
                          <a:effectLst/>
                        </a:rPr>
                        <a:t>một</a:t>
                      </a:r>
                      <a:r>
                        <a:rPr lang="en-US" sz="2000" dirty="0">
                          <a:effectLst/>
                        </a:rPr>
                        <a:t> </a:t>
                      </a:r>
                      <a:r>
                        <a:rPr lang="en-US" sz="2000" dirty="0" err="1">
                          <a:effectLst/>
                        </a:rPr>
                        <a:t>lời</a:t>
                      </a:r>
                      <a:r>
                        <a:rPr lang="en-US" sz="2000" dirty="0">
                          <a:effectLst/>
                        </a:rPr>
                        <a:t> </a:t>
                      </a:r>
                      <a:r>
                        <a:rPr lang="en-US" sz="2000" dirty="0" err="1">
                          <a:effectLst/>
                        </a:rPr>
                        <a:t>đáp</a:t>
                      </a:r>
                      <a:br>
                        <a:rPr lang="en-US" sz="2000" dirty="0">
                          <a:effectLst/>
                        </a:rPr>
                      </a:br>
                      <a:r>
                        <a:rPr lang="en-US" sz="2000" dirty="0" err="1">
                          <a:effectLst/>
                        </a:rPr>
                        <a:t>Mây</a:t>
                      </a:r>
                      <a:r>
                        <a:rPr lang="en-US" sz="2000" dirty="0">
                          <a:effectLst/>
                        </a:rPr>
                        <a:t> bay </a:t>
                      </a:r>
                      <a:r>
                        <a:rPr lang="en-US" sz="2000" dirty="0" err="1">
                          <a:effectLst/>
                        </a:rPr>
                        <a:t>về</a:t>
                      </a:r>
                      <a:r>
                        <a:rPr lang="en-US" sz="2000" dirty="0">
                          <a:effectLst/>
                        </a:rPr>
                        <a:t> </a:t>
                      </a:r>
                      <a:r>
                        <a:rPr lang="en-US" sz="2000" dirty="0" err="1">
                          <a:effectLst/>
                        </a:rPr>
                        <a:t>xa</a:t>
                      </a:r>
                      <a:r>
                        <a:rPr lang="en-US" sz="2000" dirty="0">
                          <a:effectLst/>
                        </a:rPr>
                        <a:t>.</a:t>
                      </a:r>
                    </a:p>
                    <a:p>
                      <a:pPr>
                        <a:lnSpc>
                          <a:spcPct val="107000"/>
                        </a:lnSpc>
                        <a:spcAft>
                          <a:spcPts val="0"/>
                        </a:spcAft>
                      </a:pPr>
                      <a:r>
                        <a:rPr lang="en-US" sz="2000" dirty="0">
                          <a:effectLst/>
                        </a:rPr>
                        <a:t> </a:t>
                      </a:r>
                    </a:p>
                    <a:p>
                      <a:pPr>
                        <a:lnSpc>
                          <a:spcPct val="107000"/>
                        </a:lnSpc>
                        <a:spcAft>
                          <a:spcPts val="0"/>
                        </a:spcAft>
                      </a:pPr>
                      <a:r>
                        <a:rPr lang="en-US" sz="2000" dirty="0">
                          <a:effectLst/>
                        </a:rPr>
                        <a:t>(</a:t>
                      </a:r>
                      <a:r>
                        <a:rPr lang="en-US" sz="2000" dirty="0" err="1">
                          <a:effectLst/>
                        </a:rPr>
                        <a:t>Đỗ</a:t>
                      </a:r>
                      <a:r>
                        <a:rPr lang="en-US" sz="2000" dirty="0">
                          <a:effectLst/>
                        </a:rPr>
                        <a:t> </a:t>
                      </a:r>
                      <a:r>
                        <a:rPr lang="en-US" sz="2000" dirty="0" err="1">
                          <a:effectLst/>
                        </a:rPr>
                        <a:t>Trung</a:t>
                      </a:r>
                      <a:r>
                        <a:rPr lang="en-US" sz="2000" dirty="0">
                          <a:effectLst/>
                        </a:rPr>
                        <a:t> Lai, </a:t>
                      </a:r>
                      <a:r>
                        <a:rPr lang="en-US" sz="2000" dirty="0" err="1">
                          <a:effectLst/>
                        </a:rPr>
                        <a:t>Đêm</a:t>
                      </a:r>
                      <a:r>
                        <a:rPr lang="en-US" sz="2000" dirty="0">
                          <a:effectLst/>
                        </a:rPr>
                        <a:t> </a:t>
                      </a:r>
                      <a:r>
                        <a:rPr lang="en-US" sz="2000" dirty="0" err="1">
                          <a:effectLst/>
                        </a:rPr>
                        <a:t>sông</a:t>
                      </a:r>
                      <a:r>
                        <a:rPr lang="en-US" sz="2000" dirty="0">
                          <a:effectLst/>
                        </a:rPr>
                        <a:t> </a:t>
                      </a:r>
                      <a:r>
                        <a:rPr lang="en-US" sz="2000" dirty="0" err="1">
                          <a:effectLst/>
                        </a:rPr>
                        <a:t>Cầu</a:t>
                      </a:r>
                      <a:r>
                        <a:rPr lang="en-US" sz="2000" dirty="0">
                          <a:effectLst/>
                        </a:rPr>
                        <a:t>, NXB </a:t>
                      </a:r>
                      <a:r>
                        <a:rPr lang="en-US" sz="2000" dirty="0" err="1">
                          <a:effectLst/>
                        </a:rPr>
                        <a:t>Quân</a:t>
                      </a:r>
                      <a:r>
                        <a:rPr lang="en-US" sz="2000" dirty="0">
                          <a:effectLst/>
                        </a:rPr>
                        <a:t> </a:t>
                      </a:r>
                      <a:r>
                        <a:rPr lang="en-US" sz="2000" dirty="0" err="1">
                          <a:effectLst/>
                        </a:rPr>
                        <a:t>đội</a:t>
                      </a:r>
                      <a:r>
                        <a:rPr lang="en-US" sz="2000" dirty="0">
                          <a:effectLst/>
                        </a:rPr>
                        <a:t> </a:t>
                      </a:r>
                      <a:r>
                        <a:rPr lang="en-US" sz="2000" dirty="0" err="1">
                          <a:effectLst/>
                        </a:rPr>
                        <a:t>nhân</a:t>
                      </a:r>
                      <a:r>
                        <a:rPr lang="en-US" sz="2000" dirty="0">
                          <a:effectLst/>
                        </a:rPr>
                        <a:t> </a:t>
                      </a:r>
                      <a:r>
                        <a:rPr lang="en-US" sz="2000" dirty="0" err="1">
                          <a:effectLst/>
                        </a:rPr>
                        <a:t>dân</a:t>
                      </a:r>
                      <a:r>
                        <a:rPr lang="en-US" sz="2000" dirty="0">
                          <a:effectLst/>
                        </a:rPr>
                        <a:t>, 2003)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4927090"/>
                  </a:ext>
                </a:extLst>
              </a:tr>
            </a:tbl>
          </a:graphicData>
        </a:graphic>
      </p:graphicFrame>
      <p:sp>
        <p:nvSpPr>
          <p:cNvPr id="14" name="Rectangle 4"/>
          <p:cNvSpPr>
            <a:spLocks noChangeArrowheads="1"/>
          </p:cNvSpPr>
          <p:nvPr/>
        </p:nvSpPr>
        <p:spPr bwMode="auto">
          <a:xfrm>
            <a:off x="1229570" y="275445"/>
            <a:ext cx="694292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1pPr>
            <a:lvl2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2pPr>
            <a:lvl3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3pPr>
            <a:lvl4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4pPr>
            <a:lvl5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5pPr>
            <a:lvl6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6pPr>
            <a:lvl7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7pPr>
            <a:lvl8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8pPr>
            <a:lvl9pPr eaLnBrk="0" fontAlgn="base" hangingPunct="0">
              <a:spcBef>
                <a:spcPct val="0"/>
              </a:spcBef>
              <a:spcAft>
                <a:spcPct val="0"/>
              </a:spcAft>
              <a:tabLst>
                <a:tab pos="2659063" algn="l"/>
                <a:tab pos="68040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59063" algn="l"/>
                <a:tab pos="6804025" algn="r"/>
              </a:tabLst>
            </a:pPr>
            <a:r>
              <a:rPr kumimoji="0" lang="vi-VN" altLang="en-US" sz="2000" b="1" i="0" u="none" strike="noStrike" cap="none" normalizeH="0" baseline="0" dirty="0">
                <a:ln>
                  <a:noFill/>
                </a:ln>
                <a:solidFill>
                  <a:srgbClr val="171717"/>
                </a:solidFill>
                <a:effectLst/>
                <a:ea typeface="Times New Roman" panose="02020603050405020304" pitchFamily="18" charset="0"/>
              </a:rPr>
              <a:t>                                           Mẹ</a:t>
            </a:r>
          </a:p>
          <a:p>
            <a:pPr marL="0" marR="0" lvl="0" indent="0" algn="l" defTabSz="914400" rtl="0" eaLnBrk="0" fontAlgn="base" latinLnBrk="0" hangingPunct="0">
              <a:lnSpc>
                <a:spcPct val="100000"/>
              </a:lnSpc>
              <a:spcBef>
                <a:spcPct val="0"/>
              </a:spcBef>
              <a:spcAft>
                <a:spcPct val="0"/>
              </a:spcAft>
              <a:buClrTx/>
              <a:buSzTx/>
              <a:buFontTx/>
              <a:buNone/>
              <a:tabLst>
                <a:tab pos="2659063" algn="l"/>
                <a:tab pos="6804025" algn="r"/>
              </a:tabLst>
            </a:pPr>
            <a:r>
              <a:rPr lang="vi-VN" altLang="en-US" sz="2000" b="1" dirty="0">
                <a:solidFill>
                  <a:srgbClr val="171717"/>
                </a:solidFill>
                <a:ea typeface="Times New Roman" panose="02020603050405020304" pitchFamily="18" charset="0"/>
              </a:rPr>
              <a:t>                                                      Đỗ Trung lai</a:t>
            </a:r>
            <a:endParaRPr kumimoji="0" lang="en-US" altLang="en-US" sz="20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59063" algn="l"/>
                <a:tab pos="6804025" algn="r"/>
              </a:tabLst>
            </a:pPr>
            <a:r>
              <a:rPr kumimoji="0" lang="vi-VN" altLang="en-US" sz="2800" b="1"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                                                    </a:t>
            </a:r>
            <a:r>
              <a:rPr kumimoji="0" lang="vi-VN" altLang="en-US" sz="2800" b="1" i="0" u="none" strike="noStrike" cap="none" normalizeH="0" baseline="0" dirty="0">
                <a:ln>
                  <a:noFill/>
                </a:ln>
                <a:solidFill>
                  <a:srgbClr val="171717"/>
                </a:solidFill>
                <a:effectLst/>
                <a:latin typeface="Arial" panose="020B0604020202020204" pitchFamily="34" charset="0"/>
                <a:ea typeface="Times New Roman" panose="02020603050405020304" pitchFamily="18" charset="0"/>
              </a:rPr>
              <a:t>                </a:t>
            </a:r>
            <a:endParaRPr kumimoji="0" lang="vi-VN" altLang="en-US" sz="2800" b="0" i="0" u="none" strike="noStrike" cap="none" normalizeH="0" baseline="0" dirty="0">
              <a:ln>
                <a:noFill/>
              </a:ln>
              <a:solidFill>
                <a:schemeClr val="tx1"/>
              </a:solidFill>
              <a:effectLst/>
              <a:latin typeface="Arial" panose="020B0604020202020204" pitchFamily="34" charset="0"/>
            </a:endParaRPr>
          </a:p>
        </p:txBody>
      </p:sp>
      <p:sp>
        <p:nvSpPr>
          <p:cNvPr id="16" name="Rectangle 15"/>
          <p:cNvSpPr/>
          <p:nvPr/>
        </p:nvSpPr>
        <p:spPr>
          <a:xfrm>
            <a:off x="1990385" y="183008"/>
            <a:ext cx="1071127" cy="369332"/>
          </a:xfrm>
          <a:prstGeom prst="rect">
            <a:avLst/>
          </a:prstGeom>
        </p:spPr>
        <p:txBody>
          <a:bodyPr wrap="none">
            <a:spAutoFit/>
          </a:bodyPr>
          <a:lstStyle/>
          <a:p>
            <a:r>
              <a:rPr lang="vi-VN" b="1" u="sng" dirty="0">
                <a:solidFill>
                  <a:srgbClr val="0070C0"/>
                </a:solidFill>
                <a:latin typeface="Times New Roman" panose="02020603050405020304" pitchFamily="18" charset="0"/>
                <a:ea typeface="Calibri" panose="020F0502020204030204" pitchFamily="34" charset="0"/>
              </a:rPr>
              <a:t>Bài tập </a:t>
            </a:r>
            <a:r>
              <a:rPr lang="vi-VN"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3</a:t>
            </a:r>
            <a:endParaRPr lang="en-US" dirty="0"/>
          </a:p>
        </p:txBody>
      </p:sp>
    </p:spTree>
    <p:extLst>
      <p:ext uri="{BB962C8B-B14F-4D97-AF65-F5344CB8AC3E}">
        <p14:creationId xmlns:p14="http://schemas.microsoft.com/office/powerpoint/2010/main" val="1232799655"/>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4281" y="504674"/>
            <a:ext cx="11196536" cy="5921108"/>
          </a:xfrm>
          <a:prstGeom prst="rect">
            <a:avLst/>
          </a:prstGeom>
        </p:spPr>
        <p:txBody>
          <a:bodyPr wrap="square">
            <a:spAutoFit/>
          </a:bodyPr>
          <a:lstStyle/>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1.</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vần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nhịp</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2.</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3.</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mẹ</a:t>
            </a:r>
            <a:r>
              <a:rPr lang="en-US" sz="2400" dirty="0">
                <a:latin typeface="Times New Roman" panose="02020603050405020304" pitchFamily="18" charset="0"/>
                <a:ea typeface="Calibri" panose="020F0502020204030204" pitchFamily="34" charset="0"/>
                <a:cs typeface="Times New Roman" panose="02020603050405020304" pitchFamily="18" charset="0"/>
              </a:rPr>
              <a:t>, ở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diện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Liệt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kê</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lựa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chọn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4.</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tượng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mẹ</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5.</a:t>
            </a:r>
            <a:r>
              <a:rPr lang="en-US" sz="2400" dirty="0">
                <a:latin typeface="Times New Roman" panose="02020603050405020304" pitchFamily="18" charset="0"/>
                <a:ea typeface="Calibri" panose="020F0502020204030204" pitchFamily="34" charset="0"/>
                <a:cs typeface="Times New Roman" panose="02020603050405020304" pitchFamily="18" charset="0"/>
              </a:rPr>
              <a:t> Hai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Cau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gần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giời</a:t>
            </a:r>
            <a:r>
              <a:rPr lang="en-US" sz="2400" i="1" dirty="0">
                <a:latin typeface="Times New Roman" panose="02020603050405020304" pitchFamily="18" charset="0"/>
                <a:ea typeface="Calibri" panose="020F0502020204030204" pitchFamily="34" charset="0"/>
                <a:cs typeface="Times New Roman" panose="02020603050405020304" pitchFamily="18" charset="0"/>
              </a:rPr>
              <a:t>/</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thì</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gần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gợi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xúc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suy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nghĩ</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6.</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14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nét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duy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giữa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mẹ</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latin typeface="Times New Roman" panose="02020603050405020304" pitchFamily="18" charset="0"/>
                <a:ea typeface="Calibri" panose="020F0502020204030204" pitchFamily="34" charset="0"/>
                <a:cs typeface="Times New Roman" panose="02020603050405020304" pitchFamily="18" charset="0"/>
              </a:rPr>
              <a:t> 7.</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Chỉ</a:t>
            </a:r>
            <a:r>
              <a:rPr lang="vi-VN" sz="2400" dirty="0">
                <a:latin typeface="Times New Roman" panose="02020603050405020304" pitchFamily="18" charset="0"/>
                <a:ea typeface="Calibri" panose="020F0502020204030204" pitchFamily="34" charset="0"/>
                <a:cs typeface="Times New Roman" panose="02020603050405020304" pitchFamily="18" charset="0"/>
              </a:rPr>
              <a:t> ra và phân tích những câu thơ thể hiện tình cảm của người con dành cho mẹ.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b="1" dirty="0" err="1">
                <a:solidFill>
                  <a:srgbClr val="0D0D0D"/>
                </a:solidFill>
                <a:latin typeface="Times New Roman" panose="02020603050405020304" pitchFamily="18" charset="0"/>
                <a:ea typeface="Times New Roman" panose="02020603050405020304" pitchFamily="18" charset="0"/>
              </a:rPr>
              <a:t>Câu</a:t>
            </a:r>
            <a:r>
              <a:rPr lang="en-US" sz="2400" b="1" dirty="0">
                <a:solidFill>
                  <a:srgbClr val="0D0D0D"/>
                </a:solidFill>
                <a:latin typeface="Times New Roman" panose="02020603050405020304" pitchFamily="18" charset="0"/>
                <a:ea typeface="Times New Roman" panose="02020603050405020304" pitchFamily="18" charset="0"/>
              </a:rPr>
              <a:t> 8. </a:t>
            </a:r>
            <a:r>
              <a:rPr lang="en-US" sz="2400" dirty="0" err="1">
                <a:solidFill>
                  <a:srgbClr val="0D0D0D"/>
                </a:solidFill>
                <a:latin typeface="Times New Roman" panose="02020603050405020304" pitchFamily="18" charset="0"/>
                <a:ea typeface="Times New Roman" panose="02020603050405020304" pitchFamily="18" charset="0"/>
              </a:rPr>
              <a:t>Em</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hiểu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như</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thế</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nào</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nội</a:t>
            </a:r>
            <a:r>
              <a:rPr lang="en-US" sz="2400" dirty="0">
                <a:solidFill>
                  <a:srgbClr val="0D0D0D"/>
                </a:solidFill>
                <a:latin typeface="Times New Roman" panose="02020603050405020304" pitchFamily="18" charset="0"/>
                <a:ea typeface="Times New Roman" panose="02020603050405020304" pitchFamily="18" charset="0"/>
              </a:rPr>
              <a:t> dung </a:t>
            </a:r>
            <a:r>
              <a:rPr lang="en-US" sz="2400" dirty="0" err="1">
                <a:solidFill>
                  <a:srgbClr val="0D0D0D"/>
                </a:solidFill>
                <a:latin typeface="Times New Roman" panose="02020603050405020304" pitchFamily="18" charset="0"/>
                <a:ea typeface="Times New Roman" panose="02020603050405020304" pitchFamily="18" charset="0"/>
              </a:rPr>
              <a:t>hai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dòng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thơ</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cuối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của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bài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thơ</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rPr>
              <a:t>“</a:t>
            </a:r>
            <a:r>
              <a:rPr lang="en-US" sz="2400" i="1" dirty="0" err="1">
                <a:solidFill>
                  <a:srgbClr val="000000"/>
                </a:solidFill>
                <a:latin typeface="Times New Roman" panose="02020603050405020304" pitchFamily="18" charset="0"/>
                <a:ea typeface="Times New Roman" panose="02020603050405020304" pitchFamily="18" charset="0"/>
              </a:rPr>
              <a:t>Không</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một</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lời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đáp</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Mây</a:t>
            </a:r>
            <a:r>
              <a:rPr lang="en-US" sz="2400" i="1" dirty="0">
                <a:solidFill>
                  <a:srgbClr val="000000"/>
                </a:solidFill>
                <a:latin typeface="Times New Roman" panose="02020603050405020304" pitchFamily="18" charset="0"/>
                <a:ea typeface="Times New Roman" panose="02020603050405020304" pitchFamily="18" charset="0"/>
              </a:rPr>
              <a:t> bay </a:t>
            </a:r>
            <a:r>
              <a:rPr lang="en-US" sz="2400" i="1" dirty="0" err="1">
                <a:solidFill>
                  <a:srgbClr val="000000"/>
                </a:solidFill>
                <a:latin typeface="Times New Roman" panose="02020603050405020304" pitchFamily="18" charset="0"/>
                <a:ea typeface="Times New Roman" panose="02020603050405020304" pitchFamily="18" charset="0"/>
              </a:rPr>
              <a:t>về</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xa</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7345942"/>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595932"/>
          </a:xfrm>
          <a:prstGeom prst="rect">
            <a:avLst/>
          </a:prstGeom>
        </p:spPr>
        <p:txBody>
          <a:bodyPr wrap="square">
            <a:spAutoFit/>
          </a:bodyPr>
          <a:lstStyle/>
          <a:p>
            <a:pPr marL="514350" indent="-514350" algn="just">
              <a:lnSpc>
                <a:spcPct val="107000"/>
              </a:lnSpc>
              <a:spcAft>
                <a:spcPts val="800"/>
              </a:spcAft>
              <a:buAutoNum type="arabicParenR"/>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0"/>
            <a:ext cx="12120664" cy="6925678"/>
          </a:xfrm>
          <a:prstGeom prst="rect">
            <a:avLst/>
          </a:prstGeom>
        </p:spPr>
        <p:txBody>
          <a:bodyPr wrap="square">
            <a:spAutoFit/>
          </a:bodyPr>
          <a:lstStyle/>
          <a:p>
            <a:pPr algn="just">
              <a:lnSpc>
                <a:spcPct val="107000"/>
              </a:lnSpc>
              <a:spcAft>
                <a:spcPts val="800"/>
              </a:spcAft>
            </a:pPr>
            <a:r>
              <a:rPr lang="en-US" sz="2000" b="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1.</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 thơ</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Bốn chữ.</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*Vần</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Cuối câu, liên tiếp và xen kẽ  theo cặp, hoán đổi.</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*Nhịp điệu: </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Chủ yếu ngắt</a:t>
            </a: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nhịp 2/2 có câu ngắt nhịp 1/3 và 3/1.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2.</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*Chủ đề: </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Bài thơ là cảm xúc chân thành với yêu thương, lo lắng, xót xa của con khi đối diện với tuổi già của mẹ, trách hận thời gian.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3.</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Hình ảnh mẹ:</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Người mẹ</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được </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đối sánh với cau về hình dáng, màu sắc, chiều cao:</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Hình dáng: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 </a:t>
            </a:r>
            <a:r>
              <a:rPr lang="de-DE"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thẳng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lưng mẹ còng</a:t>
            </a:r>
            <a:r>
              <a:rPr lang="de-DE"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de-DE"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 khô - mẹ gầy.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Màu sắc: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 n</a:t>
            </a:r>
            <a:r>
              <a:rPr lang="de-DE"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gọn xanh rờn -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mẹ </a:t>
            </a:r>
            <a:r>
              <a:rPr lang="de-DE"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đầu bạc trắng.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Chiều</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cao</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cao</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mẹ</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thấp</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ần</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giời</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mẹ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gần</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đất</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vi-VN"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Lí do tác giả đối sánh </a:t>
            </a:r>
            <a:r>
              <a:rPr lang="vi-VN"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mẹ</a:t>
            </a:r>
            <a:r>
              <a:rPr lang="vi-VN"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với </a:t>
            </a:r>
            <a:r>
              <a:rPr lang="vi-VN"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vi-VN"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Cau là loài cây gần gũi trong đời sống ở làng quê, gắn với mẹ trong thói quen hàng ngày - tục ăn trầu...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de-DE"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 và mẹ luôn song hành trên hành trình sống, nhà thơ nhận thấy nhiều điểm tương đồng khác biệt giữa mẹ và cau</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1386840" algn="l"/>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85569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44">
            <a:extLst>
              <a:ext uri="{FF2B5EF4-FFF2-40B4-BE49-F238E27FC236}">
                <a16:creationId xmlns:a16="http://schemas.microsoft.com/office/drawing/2014/main" id="{D3823DC1-60EE-8339-C76C-E99CB927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37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5">
            <a:extLst>
              <a:ext uri="{FF2B5EF4-FFF2-40B4-BE49-F238E27FC236}">
                <a16:creationId xmlns:a16="http://schemas.microsoft.com/office/drawing/2014/main" id="{AFEBBA4A-E7E5-9FFA-081B-26B6B9A90A2D}"/>
              </a:ext>
            </a:extLst>
          </p:cNvPr>
          <p:cNvSpPr txBox="1">
            <a:spLocks noChangeArrowheads="1"/>
          </p:cNvSpPr>
          <p:nvPr/>
        </p:nvSpPr>
        <p:spPr bwMode="auto">
          <a:xfrm>
            <a:off x="203200" y="381001"/>
            <a:ext cx="11653520" cy="667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nBahamasB" panose="020BE200000000000000" pitchFamily="34" charset="0"/>
              </a:defRPr>
            </a:lvl1pPr>
            <a:lvl2pPr marL="742950" indent="-285750" eaLnBrk="0" hangingPunct="0">
              <a:defRPr>
                <a:solidFill>
                  <a:schemeClr val="tx1"/>
                </a:solidFill>
                <a:latin typeface=".VnBahamasB" panose="020BE200000000000000" pitchFamily="34" charset="0"/>
              </a:defRPr>
            </a:lvl2pPr>
            <a:lvl3pPr marL="1143000" indent="-228600" eaLnBrk="0" hangingPunct="0">
              <a:defRPr>
                <a:solidFill>
                  <a:schemeClr val="tx1"/>
                </a:solidFill>
                <a:latin typeface=".VnBahamasB" panose="020BE200000000000000" pitchFamily="34" charset="0"/>
              </a:defRPr>
            </a:lvl3pPr>
            <a:lvl4pPr marL="1600200" indent="-228600" eaLnBrk="0" hangingPunct="0">
              <a:defRPr>
                <a:solidFill>
                  <a:schemeClr val="tx1"/>
                </a:solidFill>
                <a:latin typeface=".VnBahamasB" panose="020BE200000000000000" pitchFamily="34" charset="0"/>
              </a:defRPr>
            </a:lvl4pPr>
            <a:lvl5pPr marL="2057400" indent="-228600" eaLnBrk="0" hangingPunct="0">
              <a:defRPr>
                <a:solidFill>
                  <a:schemeClr val="tx1"/>
                </a:solidFill>
                <a:latin typeface=".VnBahamasB" panose="020BE200000000000000" pitchFamily="34" charset="0"/>
              </a:defRPr>
            </a:lvl5pPr>
            <a:lvl6pPr marL="2514600" indent="-228600" eaLnBrk="0" fontAlgn="base" hangingPunct="0">
              <a:spcBef>
                <a:spcPct val="0"/>
              </a:spcBef>
              <a:spcAft>
                <a:spcPct val="0"/>
              </a:spcAft>
              <a:defRPr>
                <a:solidFill>
                  <a:schemeClr val="tx1"/>
                </a:solidFill>
                <a:latin typeface=".VnBahamasB" panose="020BE200000000000000" pitchFamily="34" charset="0"/>
              </a:defRPr>
            </a:lvl6pPr>
            <a:lvl7pPr marL="2971800" indent="-228600" eaLnBrk="0" fontAlgn="base" hangingPunct="0">
              <a:spcBef>
                <a:spcPct val="0"/>
              </a:spcBef>
              <a:spcAft>
                <a:spcPct val="0"/>
              </a:spcAft>
              <a:defRPr>
                <a:solidFill>
                  <a:schemeClr val="tx1"/>
                </a:solidFill>
                <a:latin typeface=".VnBahamasB" panose="020BE200000000000000" pitchFamily="34" charset="0"/>
              </a:defRPr>
            </a:lvl7pPr>
            <a:lvl8pPr marL="3429000" indent="-228600" eaLnBrk="0" fontAlgn="base" hangingPunct="0">
              <a:spcBef>
                <a:spcPct val="0"/>
              </a:spcBef>
              <a:spcAft>
                <a:spcPct val="0"/>
              </a:spcAft>
              <a:defRPr>
                <a:solidFill>
                  <a:schemeClr val="tx1"/>
                </a:solidFill>
                <a:latin typeface=".VnBahamasB" panose="020BE200000000000000" pitchFamily="34" charset="0"/>
              </a:defRPr>
            </a:lvl8pPr>
            <a:lvl9pPr marL="3886200" indent="-228600" eaLnBrk="0" fontAlgn="base" hangingPunct="0">
              <a:spcBef>
                <a:spcPct val="0"/>
              </a:spcBef>
              <a:spcAft>
                <a:spcPct val="0"/>
              </a:spcAft>
              <a:defRPr>
                <a:solidFill>
                  <a:schemeClr val="tx1"/>
                </a:solidFill>
                <a:latin typeface=".VnBahamasB" panose="020BE200000000000000" pitchFamily="34" charset="0"/>
              </a:defRPr>
            </a:lvl9pPr>
          </a:lstStyle>
          <a:p>
            <a:pPr algn="ctr" eaLnBrk="1" hangingPunct="1">
              <a:spcBef>
                <a:spcPct val="50000"/>
              </a:spcBef>
            </a:pPr>
            <a:endParaRPr lang="en-US" altLang="en-US" sz="4400" b="1" dirty="0">
              <a:solidFill>
                <a:srgbClr val="FF5050"/>
              </a:solidFill>
              <a:latin typeface="Times New Roman" panose="02020603050405020304" pitchFamily="18" charset="0"/>
              <a:cs typeface="Times New Roman" panose="02020603050405020304" pitchFamily="18" charset="0"/>
            </a:endParaRPr>
          </a:p>
          <a:p>
            <a:pPr algn="ctr" eaLnBrk="1" hangingPunct="1">
              <a:spcBef>
                <a:spcPct val="50000"/>
              </a:spcBef>
            </a:pPr>
            <a:endParaRPr lang="en-US" altLang="en-US" sz="4400" b="1" dirty="0">
              <a:solidFill>
                <a:srgbClr val="FF5050"/>
              </a:solidFill>
              <a:latin typeface="Times New Roman" panose="02020603050405020304" pitchFamily="18" charset="0"/>
              <a:cs typeface="Times New Roman" panose="02020603050405020304" pitchFamily="18" charset="0"/>
            </a:endParaRPr>
          </a:p>
          <a:p>
            <a:pPr algn="ctr" eaLnBrk="1" hangingPunct="1">
              <a:spcBef>
                <a:spcPct val="50000"/>
              </a:spcBef>
            </a:pPr>
            <a:endParaRPr lang="en-US" altLang="en-US" sz="4400" b="1" dirty="0">
              <a:solidFill>
                <a:srgbClr val="FF5050"/>
              </a:solidFill>
              <a:latin typeface="Times New Roman" panose="02020603050405020304" pitchFamily="18" charset="0"/>
              <a:cs typeface="Times New Roman" panose="02020603050405020304" pitchFamily="18" charset="0"/>
            </a:endParaRPr>
          </a:p>
          <a:p>
            <a:pPr algn="ctr" eaLnBrk="1" hangingPunct="1">
              <a:spcBef>
                <a:spcPct val="50000"/>
              </a:spcBef>
            </a:pPr>
            <a:r>
              <a:rPr lang="vi-VN" altLang="en-US" sz="4400" b="1" dirty="0">
                <a:solidFill>
                  <a:srgbClr val="FF5050"/>
                </a:solidFill>
                <a:latin typeface="Times New Roman" panose="02020603050405020304" pitchFamily="18" charset="0"/>
                <a:cs typeface="Times New Roman" panose="02020603050405020304" pitchFamily="18" charset="0"/>
              </a:rPr>
              <a:t>BUỔI 4</a:t>
            </a:r>
          </a:p>
          <a:p>
            <a:pPr algn="ctr" eaLnBrk="1" hangingPunct="1">
              <a:spcBef>
                <a:spcPct val="50000"/>
              </a:spcBef>
            </a:pPr>
            <a:r>
              <a:rPr lang="vi-VN" altLang="en-US" sz="4400" b="1" dirty="0">
                <a:solidFill>
                  <a:srgbClr val="FF5050"/>
                </a:solidFill>
                <a:latin typeface="Times New Roman" panose="02020603050405020304" pitchFamily="18" charset="0"/>
                <a:cs typeface="Times New Roman" panose="02020603050405020304" pitchFamily="18" charset="0"/>
              </a:rPr>
              <a:t>ÔN TẬP: THƠ BỐN CHỮ, NĂM CHỮ</a:t>
            </a:r>
          </a:p>
          <a:p>
            <a:pPr algn="ctr" eaLnBrk="1" hangingPunct="1">
              <a:spcBef>
                <a:spcPct val="50000"/>
              </a:spcBef>
            </a:pPr>
            <a:r>
              <a:rPr lang="vi-VN" altLang="en-US" sz="4400" b="1" dirty="0">
                <a:solidFill>
                  <a:srgbClr val="FFFF99"/>
                </a:solidFill>
                <a:latin typeface="Times New Roman" panose="02020603050405020304" pitchFamily="18" charset="0"/>
                <a:cs typeface="Times New Roman" panose="02020603050405020304" pitchFamily="18" charset="0"/>
              </a:rPr>
              <a:t>               </a:t>
            </a:r>
            <a:r>
              <a:rPr lang="vi-VN" altLang="en-US" sz="4400" b="1" dirty="0">
                <a:solidFill>
                  <a:srgbClr val="00B0F0"/>
                </a:solidFill>
                <a:latin typeface="Times New Roman" panose="02020603050405020304" pitchFamily="18" charset="0"/>
                <a:cs typeface="Times New Roman" panose="02020603050405020304" pitchFamily="18" charset="0"/>
              </a:rPr>
              <a:t>THỂ TÙY BÚT, TẢN VĂN</a:t>
            </a:r>
            <a:endParaRPr lang="en-US" altLang="en-US" sz="4400" b="1" dirty="0">
              <a:solidFill>
                <a:srgbClr val="00B0F0"/>
              </a:solidFill>
              <a:latin typeface="Times New Roman" panose="02020603050405020304" pitchFamily="18" charset="0"/>
              <a:cs typeface="Times New Roman" panose="02020603050405020304" pitchFamily="18" charset="0"/>
            </a:endParaRPr>
          </a:p>
          <a:p>
            <a:pPr algn="ctr" eaLnBrk="1" hangingPunct="1">
              <a:spcBef>
                <a:spcPct val="50000"/>
              </a:spcBef>
            </a:pPr>
            <a:endParaRPr lang="en-US" altLang="en-US" sz="3600" b="1" dirty="0">
              <a:solidFill>
                <a:srgbClr val="0000CC"/>
              </a:solidFill>
              <a:latin typeface=".VnTimeH" panose="020B7200000000000000" pitchFamily="34" charset="0"/>
              <a:cs typeface="Arial" panose="020B0604020202020204" pitchFamily="34" charset="0"/>
            </a:endParaRPr>
          </a:p>
        </p:txBody>
      </p:sp>
      <p:pic>
        <p:nvPicPr>
          <p:cNvPr id="2054" name="Picture 7" descr="Picture96">
            <a:extLst>
              <a:ext uri="{FF2B5EF4-FFF2-40B4-BE49-F238E27FC236}">
                <a16:creationId xmlns:a16="http://schemas.microsoft.com/office/drawing/2014/main" id="{167CDBCC-64E3-104B-89F1-87C9D0E73D3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1148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571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098" y="-451780"/>
            <a:ext cx="11468911" cy="7364708"/>
          </a:xfrm>
          <a:prstGeom prst="rect">
            <a:avLst/>
          </a:prstGeom>
        </p:spPr>
        <p:txBody>
          <a:bodyPr wrap="square">
            <a:spAutoFit/>
          </a:bodyPr>
          <a:lstStyle/>
          <a:p>
            <a:pPr algn="just">
              <a:lnSpc>
                <a:spcPct val="107000"/>
              </a:lnSpc>
              <a:spcAft>
                <a:spcPts val="800"/>
              </a:spcAft>
              <a:tabLst>
                <a:tab pos="1386840" algn="l"/>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Câu 4 </a:t>
            </a:r>
            <a:r>
              <a:rPr lang="de-D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Đặc sắc</a:t>
            </a:r>
            <a:r>
              <a:rPr lang="vi-VN"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nghệ thuật: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Biện pháp</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 sánh;</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Sử</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dụng các tính từ, danh từ chỉ sự vật;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ghệ thuật đối lập.</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Tác dụng</a:t>
            </a: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Làm tăng giá trị miêu tả, biểu cảm cho lời thơ;</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Gợi </a:t>
            </a:r>
            <a:r>
              <a:rPr lang="de-DE"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niềm xót xa</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trước hình ảnh mẹ mỗi ngày một già thêm;</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Biểu đạt </a:t>
            </a:r>
            <a:r>
              <a:rPr lang="de-DE"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niềm thương cảm</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của con với mẹ;</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Gợi </a:t>
            </a:r>
            <a:r>
              <a:rPr lang="de-DE"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trong lòng người đọc</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những cảm xúc, nghĩ suy.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de-D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5.</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Cảm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xúc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suy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nghĩ</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về</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hai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câu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Cau</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gần</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giời</a:t>
            </a:r>
            <a:r>
              <a:rPr lang="en-US" i="1" dirty="0">
                <a:latin typeface="Times New Roman" panose="02020603050405020304" pitchFamily="18" charset="0"/>
                <a:ea typeface="Calibri" panose="020F0502020204030204" pitchFamily="34" charset="0"/>
                <a:cs typeface="Times New Roman" panose="02020603050405020304" pitchFamily="18" charset="0"/>
              </a:rPr>
              <a:t>/</a:t>
            </a:r>
            <a:r>
              <a:rPr lang="en-US" i="1" dirty="0" err="1">
                <a:latin typeface="Times New Roman" panose="02020603050405020304" pitchFamily="18" charset="0"/>
                <a:ea typeface="Calibri" panose="020F0502020204030204" pitchFamily="34" charset="0"/>
                <a:cs typeface="Times New Roman" panose="02020603050405020304" pitchFamily="18" charset="0"/>
              </a:rPr>
              <a:t>Mẹ</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thì</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gần</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đất</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 câu thơ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 gần với giời/Mẹ thì gần đất</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gợi nghĩ đến sự đối lập giữa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mẹ</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và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Cau theo thời gian ngày càng lớn thêm, vươn cao lên bầu trời, còn mẹ thì già đi, đến gần hơn với sự chia lìa cuộc sống.</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Gần với đất</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là ẩn dụ chỉ sự ra đi mãi mãi của một kiếp người. Gợi liên tưởng đến thành ngữ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Gần đất xa trời</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6.</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Trong 14 câu thơ đầu, nét tương đồng duy nhất giữa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mẹ </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thể hiện qua câu thơ: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 miếng cau khô/Khô gầy như mẹ</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Nghệ thuật so sánh ví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mẹ</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như </a:t>
            </a:r>
            <a:r>
              <a:rPr lang="de-D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miếng cau khô gầy </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 thấy thời gian đã bào mòn tất cả, khiến lưng mẹ còng, tóc mẹ bạc, sức sống cũng héo hắt, vơi vợi dần đi.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de-D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Đằng sau đó là nỗi niềm rưng rưng đau xót của người con.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697189"/>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0931"/>
            <a:ext cx="12062298" cy="7456400"/>
          </a:xfrm>
          <a:prstGeom prst="rect">
            <a:avLst/>
          </a:prstGeom>
        </p:spPr>
        <p:txBody>
          <a:bodyPr wrap="square">
            <a:spAutoFit/>
          </a:bodyPr>
          <a:lstStyle/>
          <a:p>
            <a:pPr algn="just">
              <a:lnSpc>
                <a:spcPct val="107000"/>
              </a:lnSpc>
              <a:spcAft>
                <a:spcPts val="8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000" b="1" dirty="0">
                <a:latin typeface="Times New Roman" panose="02020603050405020304" pitchFamily="18" charset="0"/>
                <a:ea typeface="Calibri" panose="020F0502020204030204" pitchFamily="34" charset="0"/>
                <a:cs typeface="Times New Roman" panose="02020603050405020304" pitchFamily="18" charset="0"/>
              </a:rPr>
              <a:t> 7.</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Chỉ</a:t>
            </a:r>
            <a:r>
              <a:rPr lang="vi-VN" sz="2000" dirty="0">
                <a:latin typeface="Times New Roman" panose="02020603050405020304" pitchFamily="18" charset="0"/>
                <a:ea typeface="Calibri" panose="020F0502020204030204" pitchFamily="34" charset="0"/>
                <a:cs typeface="Times New Roman" panose="02020603050405020304" pitchFamily="18" charset="0"/>
              </a:rPr>
              <a:t> ra và phân tích những câu thơ thể hiện tình cảm của người con dành cho mẹ: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Tình cảm</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của</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người</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dành</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trước hết được thể hiện ở cảm nhận đầy xót xa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Một</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miếng</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cau</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gầy</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nâng</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trên</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tay</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cầm</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được</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lê</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Hai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chư</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nâng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cầm</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đều</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chỉ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động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thái</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của</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tình</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cảm</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Nếu</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như</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động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nâng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sự</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nâng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niu</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kính</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trọng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mẹ</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thì</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cầm</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là</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động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dồn</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nén</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cảm</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xúc</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xót</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xa</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cay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đắng</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b="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vi-VN"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Tình cảm của con dành cho mẹ thể hiện trong cả bài thơ nhưng đọng lại nghẹn ngào trong những câu thơ cuối bài:</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vi-VN" sz="20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Ngẩng hỏi giời vậy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en-US" sz="20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 </a:t>
            </a:r>
            <a:r>
              <a:rPr lang="vi-VN" sz="20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Sao mẹ ta già</a:t>
            </a:r>
            <a:r>
              <a:rPr lang="en-US" sz="20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Không một lời đáp</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Mây bay về xa</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nhận ra quỹ thời gian của mẹ không còn nhiều</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hiểu quy luật “sinh, lão, bệnh, tử” của đời người không ai tránh được và ngày con xa mẹ đang đến gần.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6840" algn="l"/>
              </a:tabLs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Đau đớn xót xa trước quy luật nghiệt ngã ấy</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người con tự vấn trời xanh “</a:t>
            </a:r>
            <a:r>
              <a:rPr lang="vi-VN"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Sao mẹ ta già?</a:t>
            </a:r>
            <a:r>
              <a:rPr lang="en-US"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Một câu hỏi tu từ chất chứa bao cảm xúc vang lên không lời đáp, câu hỏi ấy cho thấy trong lòng người con chất chứa bao nỗi niềm nhức nhối...</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222025"/>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11530108"/>
              </p:ext>
            </p:extLst>
          </p:nvPr>
        </p:nvGraphicFramePr>
        <p:xfrm>
          <a:off x="1157588" y="0"/>
          <a:ext cx="8706258" cy="6443917"/>
        </p:xfrm>
        <a:graphic>
          <a:graphicData uri="http://schemas.openxmlformats.org/drawingml/2006/table">
            <a:tbl>
              <a:tblPr firstRow="1" firstCol="1" bandRow="1">
                <a:tableStyleId>{5C22544A-7EE6-4342-B048-85BDC9FD1C3A}</a:tableStyleId>
              </a:tblPr>
              <a:tblGrid>
                <a:gridCol w="4353129">
                  <a:extLst>
                    <a:ext uri="{9D8B030D-6E8A-4147-A177-3AD203B41FA5}">
                      <a16:colId xmlns:a16="http://schemas.microsoft.com/office/drawing/2014/main" val="3774026483"/>
                    </a:ext>
                  </a:extLst>
                </a:gridCol>
                <a:gridCol w="4353129">
                  <a:extLst>
                    <a:ext uri="{9D8B030D-6E8A-4147-A177-3AD203B41FA5}">
                      <a16:colId xmlns:a16="http://schemas.microsoft.com/office/drawing/2014/main" val="1396478199"/>
                    </a:ext>
                  </a:extLst>
                </a:gridCol>
              </a:tblGrid>
              <a:tr h="3881437">
                <a:tc>
                  <a:txBody>
                    <a:bodyPr/>
                    <a:lstStyle/>
                    <a:p>
                      <a:pPr>
                        <a:lnSpc>
                          <a:spcPct val="107000"/>
                        </a:lnSpc>
                        <a:spcAft>
                          <a:spcPts val="0"/>
                        </a:spcAft>
                      </a:pPr>
                      <a:r>
                        <a:rPr lang="en-US" sz="1800" dirty="0">
                          <a:effectLst/>
                        </a:rPr>
                        <a:t>CON CHIM CHIỀN CHIỆN</a:t>
                      </a:r>
                      <a:r>
                        <a:rPr lang="en-US" sz="1800" baseline="30000" dirty="0">
                          <a:effectLst/>
                        </a:rPr>
                        <a:t>(*)</a:t>
                      </a:r>
                      <a:endParaRPr lang="en-US" sz="1800" dirty="0">
                        <a:effectLst/>
                      </a:endParaRPr>
                    </a:p>
                    <a:p>
                      <a:pPr>
                        <a:lnSpc>
                          <a:spcPct val="107000"/>
                        </a:lnSpc>
                        <a:spcAft>
                          <a:spcPts val="0"/>
                        </a:spcAft>
                      </a:pPr>
                      <a:r>
                        <a:rPr lang="en-US" sz="1800" dirty="0">
                          <a:effectLst/>
                        </a:rPr>
                        <a:t> </a:t>
                      </a:r>
                    </a:p>
                    <a:p>
                      <a:pPr>
                        <a:lnSpc>
                          <a:spcPct val="107000"/>
                        </a:lnSpc>
                        <a:spcAft>
                          <a:spcPts val="0"/>
                        </a:spcAft>
                      </a:pPr>
                      <a:r>
                        <a:rPr lang="en-US" sz="1800" dirty="0">
                          <a:effectLst/>
                        </a:rPr>
                        <a:t>Con </a:t>
                      </a:r>
                      <a:r>
                        <a:rPr lang="en-US" sz="1800" dirty="0" err="1">
                          <a:effectLst/>
                        </a:rPr>
                        <a:t>chim</a:t>
                      </a:r>
                      <a:r>
                        <a:rPr lang="en-US" sz="1800" dirty="0">
                          <a:effectLst/>
                        </a:rPr>
                        <a:t> </a:t>
                      </a:r>
                      <a:r>
                        <a:rPr lang="en-US" sz="1800" dirty="0" err="1">
                          <a:effectLst/>
                        </a:rPr>
                        <a:t>chiền</a:t>
                      </a:r>
                      <a:r>
                        <a:rPr lang="en-US" sz="1800" dirty="0">
                          <a:effectLst/>
                        </a:rPr>
                        <a:t> </a:t>
                      </a:r>
                      <a:r>
                        <a:rPr lang="en-US" sz="1800" dirty="0" err="1">
                          <a:effectLst/>
                        </a:rPr>
                        <a:t>chiện</a:t>
                      </a:r>
                      <a:br>
                        <a:rPr lang="en-US" sz="1800" dirty="0">
                          <a:effectLst/>
                        </a:rPr>
                      </a:br>
                      <a:r>
                        <a:rPr lang="en-US" sz="1800" dirty="0">
                          <a:effectLst/>
                        </a:rPr>
                        <a:t>Bay </a:t>
                      </a:r>
                      <a:r>
                        <a:rPr lang="en-US" sz="1800" dirty="0" err="1">
                          <a:effectLst/>
                        </a:rPr>
                        <a:t>vút</a:t>
                      </a:r>
                      <a:r>
                        <a:rPr lang="en-US" sz="1800" dirty="0">
                          <a:effectLst/>
                        </a:rPr>
                        <a:t>, </a:t>
                      </a:r>
                      <a:r>
                        <a:rPr lang="en-US" sz="1800" dirty="0" err="1">
                          <a:effectLst/>
                        </a:rPr>
                        <a:t>vút</a:t>
                      </a:r>
                      <a:r>
                        <a:rPr lang="en-US" sz="1800" dirty="0">
                          <a:effectLst/>
                        </a:rPr>
                        <a:t> </a:t>
                      </a:r>
                      <a:r>
                        <a:rPr lang="en-US" sz="1800" dirty="0" err="1">
                          <a:effectLst/>
                        </a:rPr>
                        <a:t>cao</a:t>
                      </a:r>
                      <a:br>
                        <a:rPr lang="en-US" sz="1800" dirty="0">
                          <a:effectLst/>
                        </a:rPr>
                      </a:br>
                      <a:r>
                        <a:rPr lang="en-US" sz="1800" dirty="0" err="1">
                          <a:effectLst/>
                        </a:rPr>
                        <a:t>Lòng</a:t>
                      </a:r>
                      <a:r>
                        <a:rPr lang="en-US" sz="1800" dirty="0">
                          <a:effectLst/>
                        </a:rPr>
                        <a:t> </a:t>
                      </a:r>
                      <a:r>
                        <a:rPr lang="en-US" sz="1800" dirty="0" err="1">
                          <a:effectLst/>
                        </a:rPr>
                        <a:t>đầy</a:t>
                      </a:r>
                      <a:r>
                        <a:rPr lang="en-US" sz="1800" dirty="0">
                          <a:effectLst/>
                        </a:rPr>
                        <a:t> </a:t>
                      </a:r>
                      <a:r>
                        <a:rPr lang="en-US" sz="1800" dirty="0" err="1">
                          <a:effectLst/>
                        </a:rPr>
                        <a:t>yêu</a:t>
                      </a:r>
                      <a:r>
                        <a:rPr lang="en-US" sz="1800" dirty="0">
                          <a:effectLst/>
                        </a:rPr>
                        <a:t> </a:t>
                      </a:r>
                      <a:r>
                        <a:rPr lang="en-US" sz="1800" dirty="0" err="1">
                          <a:effectLst/>
                        </a:rPr>
                        <a:t>mến</a:t>
                      </a:r>
                      <a:br>
                        <a:rPr lang="en-US" sz="1800" dirty="0">
                          <a:effectLst/>
                        </a:rPr>
                      </a:br>
                      <a:r>
                        <a:rPr lang="en-US" sz="1800" dirty="0" err="1">
                          <a:effectLst/>
                        </a:rPr>
                        <a:t>Khúc</a:t>
                      </a:r>
                      <a:r>
                        <a:rPr lang="en-US" sz="1800" dirty="0">
                          <a:effectLst/>
                        </a:rPr>
                        <a:t> </a:t>
                      </a:r>
                      <a:r>
                        <a:rPr lang="en-US" sz="1800" dirty="0" err="1">
                          <a:effectLst/>
                        </a:rPr>
                        <a:t>hát</a:t>
                      </a:r>
                      <a:r>
                        <a:rPr lang="en-US" sz="1800" dirty="0">
                          <a:effectLst/>
                        </a:rPr>
                        <a:t> </a:t>
                      </a:r>
                      <a:r>
                        <a:rPr lang="en-US" sz="1800" dirty="0" err="1">
                          <a:effectLst/>
                        </a:rPr>
                        <a:t>ngọt</a:t>
                      </a:r>
                      <a:r>
                        <a:rPr lang="en-US" sz="1800" dirty="0">
                          <a:effectLst/>
                        </a:rPr>
                        <a:t> </a:t>
                      </a:r>
                      <a:r>
                        <a:rPr lang="en-US" sz="1800" dirty="0" err="1">
                          <a:effectLst/>
                        </a:rPr>
                        <a:t>ngào</a:t>
                      </a:r>
                      <a:r>
                        <a:rPr lang="en-US" sz="1800" dirty="0">
                          <a:effectLst/>
                        </a:rPr>
                        <a:t>.</a:t>
                      </a:r>
                      <a:br>
                        <a:rPr lang="en-US" sz="1800" dirty="0">
                          <a:effectLst/>
                        </a:rPr>
                      </a:br>
                      <a:br>
                        <a:rPr lang="en-US" sz="1800" dirty="0">
                          <a:effectLst/>
                        </a:rPr>
                      </a:br>
                      <a:r>
                        <a:rPr lang="en-US" sz="1800" dirty="0" err="1">
                          <a:effectLst/>
                        </a:rPr>
                        <a:t>Cánh</a:t>
                      </a:r>
                      <a:r>
                        <a:rPr lang="en-US" sz="1800" dirty="0">
                          <a:effectLst/>
                        </a:rPr>
                        <a:t> </a:t>
                      </a:r>
                      <a:r>
                        <a:rPr lang="en-US" sz="1800" dirty="0" err="1">
                          <a:effectLst/>
                        </a:rPr>
                        <a:t>đập</a:t>
                      </a:r>
                      <a:r>
                        <a:rPr lang="en-US" sz="1800" dirty="0">
                          <a:effectLst/>
                        </a:rPr>
                        <a:t> </a:t>
                      </a:r>
                      <a:r>
                        <a:rPr lang="en-US" sz="1800" dirty="0" err="1">
                          <a:effectLst/>
                        </a:rPr>
                        <a:t>trời</a:t>
                      </a:r>
                      <a:r>
                        <a:rPr lang="en-US" sz="1800" dirty="0">
                          <a:effectLst/>
                        </a:rPr>
                        <a:t> </a:t>
                      </a:r>
                      <a:r>
                        <a:rPr lang="en-US" sz="1800" dirty="0" err="1">
                          <a:effectLst/>
                        </a:rPr>
                        <a:t>xanh</a:t>
                      </a:r>
                      <a:br>
                        <a:rPr lang="en-US" sz="1800" dirty="0">
                          <a:effectLst/>
                        </a:rPr>
                      </a:br>
                      <a:r>
                        <a:rPr lang="en-US" sz="1800" dirty="0">
                          <a:effectLst/>
                        </a:rPr>
                        <a:t>Cao </a:t>
                      </a:r>
                      <a:r>
                        <a:rPr lang="en-US" sz="1800" dirty="0" err="1">
                          <a:effectLst/>
                        </a:rPr>
                        <a:t>hoài</a:t>
                      </a:r>
                      <a:r>
                        <a:rPr lang="en-US" sz="1800" dirty="0">
                          <a:effectLst/>
                        </a:rPr>
                        <a:t>, </a:t>
                      </a:r>
                      <a:r>
                        <a:rPr lang="en-US" sz="1800" dirty="0" err="1">
                          <a:effectLst/>
                        </a:rPr>
                        <a:t>cao</a:t>
                      </a:r>
                      <a:r>
                        <a:rPr lang="en-US" sz="1800" dirty="0">
                          <a:effectLst/>
                        </a:rPr>
                        <a:t> </a:t>
                      </a:r>
                      <a:r>
                        <a:rPr lang="en-US" sz="1800" dirty="0" err="1">
                          <a:effectLst/>
                        </a:rPr>
                        <a:t>vợi</a:t>
                      </a:r>
                      <a:br>
                        <a:rPr lang="en-US" sz="1800" dirty="0">
                          <a:effectLst/>
                        </a:rPr>
                      </a:br>
                      <a:r>
                        <a:rPr lang="en-US" sz="1800" dirty="0" err="1">
                          <a:effectLst/>
                        </a:rPr>
                        <a:t>Tiếng</a:t>
                      </a:r>
                      <a:r>
                        <a:rPr lang="en-US" sz="1800" dirty="0">
                          <a:effectLst/>
                        </a:rPr>
                        <a:t> </a:t>
                      </a:r>
                      <a:r>
                        <a:rPr lang="en-US" sz="1800" dirty="0" err="1">
                          <a:effectLst/>
                        </a:rPr>
                        <a:t>hót</a:t>
                      </a:r>
                      <a:r>
                        <a:rPr lang="en-US" sz="1800" dirty="0">
                          <a:effectLst/>
                        </a:rPr>
                        <a:t> long </a:t>
                      </a:r>
                      <a:r>
                        <a:rPr lang="en-US" sz="1800" dirty="0" err="1">
                          <a:effectLst/>
                        </a:rPr>
                        <a:t>lanh</a:t>
                      </a:r>
                      <a:br>
                        <a:rPr lang="en-US" sz="1800" dirty="0">
                          <a:effectLst/>
                        </a:rPr>
                      </a:br>
                      <a:r>
                        <a:rPr lang="en-US" sz="1800" dirty="0" err="1">
                          <a:effectLst/>
                        </a:rPr>
                        <a:t>Như</a:t>
                      </a:r>
                      <a:r>
                        <a:rPr lang="en-US" sz="1800" dirty="0">
                          <a:effectLst/>
                        </a:rPr>
                        <a:t> </a:t>
                      </a:r>
                      <a:r>
                        <a:rPr lang="en-US" sz="1800" dirty="0" err="1">
                          <a:effectLst/>
                        </a:rPr>
                        <a:t>cành</a:t>
                      </a:r>
                      <a:r>
                        <a:rPr lang="en-US" sz="1800" dirty="0">
                          <a:effectLst/>
                        </a:rPr>
                        <a:t> </a:t>
                      </a:r>
                      <a:r>
                        <a:rPr lang="en-US" sz="1800" dirty="0" err="1">
                          <a:effectLst/>
                        </a:rPr>
                        <a:t>sương</a:t>
                      </a:r>
                      <a:r>
                        <a:rPr lang="en-US" sz="1800" dirty="0">
                          <a:effectLst/>
                        </a:rPr>
                        <a:t> </a:t>
                      </a:r>
                      <a:r>
                        <a:rPr lang="en-US" sz="1800" dirty="0" err="1">
                          <a:effectLst/>
                        </a:rPr>
                        <a:t>chói</a:t>
                      </a:r>
                      <a:br>
                        <a:rPr lang="en-US" sz="1800" dirty="0">
                          <a:effectLst/>
                        </a:rPr>
                      </a:br>
                      <a:br>
                        <a:rPr lang="en-US" sz="1800" dirty="0">
                          <a:effectLst/>
                        </a:rPr>
                      </a:br>
                      <a:r>
                        <a:rPr lang="en-US" sz="1800" dirty="0" err="1">
                          <a:effectLst/>
                        </a:rPr>
                        <a:t>Chim</a:t>
                      </a:r>
                      <a:r>
                        <a:rPr lang="en-US" sz="1800" dirty="0">
                          <a:effectLst/>
                        </a:rPr>
                        <a:t> </a:t>
                      </a:r>
                      <a:r>
                        <a:rPr lang="en-US" sz="1800" dirty="0" err="1">
                          <a:effectLst/>
                        </a:rPr>
                        <a:t>ơi</a:t>
                      </a:r>
                      <a:r>
                        <a:rPr lang="en-US" sz="1800" dirty="0">
                          <a:effectLst/>
                        </a:rPr>
                        <a:t>, </a:t>
                      </a:r>
                      <a:r>
                        <a:rPr lang="en-US" sz="1800" dirty="0" err="1">
                          <a:effectLst/>
                        </a:rPr>
                        <a:t>chim</a:t>
                      </a:r>
                      <a:r>
                        <a:rPr lang="en-US" sz="1800" dirty="0">
                          <a:effectLst/>
                        </a:rPr>
                        <a:t> </a:t>
                      </a:r>
                      <a:r>
                        <a:rPr lang="en-US" sz="1800" dirty="0" err="1">
                          <a:effectLst/>
                        </a:rPr>
                        <a:t>nói</a:t>
                      </a:r>
                      <a:br>
                        <a:rPr lang="en-US" sz="1800" dirty="0">
                          <a:effectLst/>
                        </a:rPr>
                      </a:br>
                      <a:r>
                        <a:rPr lang="en-US" sz="1800" dirty="0" err="1">
                          <a:effectLst/>
                        </a:rPr>
                        <a:t>Chuyện</a:t>
                      </a:r>
                      <a:r>
                        <a:rPr lang="en-US" sz="1800" dirty="0">
                          <a:effectLst/>
                        </a:rPr>
                        <a:t> chi, </a:t>
                      </a:r>
                      <a:r>
                        <a:rPr lang="en-US" sz="1800" dirty="0" err="1">
                          <a:effectLst/>
                        </a:rPr>
                        <a:t>chuyện</a:t>
                      </a:r>
                      <a:r>
                        <a:rPr lang="en-US" sz="1800" dirty="0">
                          <a:effectLst/>
                        </a:rPr>
                        <a:t> chi?</a:t>
                      </a:r>
                      <a:br>
                        <a:rPr lang="en-US" sz="1800" dirty="0">
                          <a:effectLst/>
                        </a:rPr>
                      </a:br>
                      <a:r>
                        <a:rPr lang="en-US" sz="1800" dirty="0" err="1">
                          <a:effectLst/>
                        </a:rPr>
                        <a:t>Lòng</a:t>
                      </a:r>
                      <a:r>
                        <a:rPr lang="en-US" sz="1800" dirty="0">
                          <a:effectLst/>
                        </a:rPr>
                        <a:t> </a:t>
                      </a:r>
                      <a:r>
                        <a:rPr lang="en-US" sz="1800" dirty="0" err="1">
                          <a:effectLst/>
                        </a:rPr>
                        <a:t>vui</a:t>
                      </a:r>
                      <a:r>
                        <a:rPr lang="en-US" sz="1800" dirty="0">
                          <a:effectLst/>
                        </a:rPr>
                        <a:t> </a:t>
                      </a:r>
                      <a:r>
                        <a:rPr lang="en-US" sz="1800" dirty="0" err="1">
                          <a:effectLst/>
                        </a:rPr>
                        <a:t>bối</a:t>
                      </a:r>
                      <a:r>
                        <a:rPr lang="en-US" sz="1800" dirty="0">
                          <a:effectLst/>
                        </a:rPr>
                        <a:t> </a:t>
                      </a:r>
                      <a:r>
                        <a:rPr lang="en-US" sz="1800" dirty="0" err="1">
                          <a:effectLst/>
                        </a:rPr>
                        <a:t>rối</a:t>
                      </a:r>
                      <a:br>
                        <a:rPr lang="en-US" sz="1800" dirty="0">
                          <a:effectLst/>
                        </a:rPr>
                      </a:br>
                      <a:r>
                        <a:rPr lang="en-US" sz="1800" dirty="0" err="1">
                          <a:effectLst/>
                        </a:rPr>
                        <a:t>Đời</a:t>
                      </a:r>
                      <a:r>
                        <a:rPr lang="en-US" sz="1800" dirty="0">
                          <a:effectLst/>
                        </a:rPr>
                        <a:t> </a:t>
                      </a:r>
                      <a:r>
                        <a:rPr lang="en-US" sz="1800" dirty="0" err="1">
                          <a:effectLst/>
                        </a:rPr>
                        <a:t>lên</a:t>
                      </a:r>
                      <a:r>
                        <a:rPr lang="en-US" sz="1800" dirty="0">
                          <a:effectLst/>
                        </a:rPr>
                        <a:t> </a:t>
                      </a:r>
                      <a:r>
                        <a:rPr lang="en-US" sz="1800" dirty="0" err="1">
                          <a:effectLst/>
                        </a:rPr>
                        <a:t>đến</a:t>
                      </a:r>
                      <a:r>
                        <a:rPr lang="en-US" sz="1800" dirty="0">
                          <a:effectLst/>
                        </a:rPr>
                        <a:t> </a:t>
                      </a:r>
                      <a:r>
                        <a:rPr lang="en-US" sz="1800" dirty="0" err="1">
                          <a:effectLst/>
                        </a:rPr>
                        <a:t>thì</a:t>
                      </a:r>
                      <a:r>
                        <a:rPr lang="en-US" sz="1800" dirty="0">
                          <a:effectLst/>
                        </a:rPr>
                        <a:t>...</a:t>
                      </a:r>
                      <a:br>
                        <a:rPr lang="en-US" sz="1800" dirty="0">
                          <a:effectLst/>
                        </a:rPr>
                      </a:br>
                      <a:br>
                        <a:rPr lang="en-US" sz="1800" dirty="0">
                          <a:effectLst/>
                        </a:rPr>
                      </a:br>
                      <a:r>
                        <a:rPr lang="en-US" sz="1800" dirty="0" err="1">
                          <a:effectLst/>
                        </a:rPr>
                        <a:t>Tiếng</a:t>
                      </a:r>
                      <a:r>
                        <a:rPr lang="en-US" sz="1800" dirty="0">
                          <a:effectLst/>
                        </a:rPr>
                        <a:t> </a:t>
                      </a:r>
                      <a:r>
                        <a:rPr lang="en-US" sz="1800" dirty="0" err="1">
                          <a:effectLst/>
                        </a:rPr>
                        <a:t>ngọc</a:t>
                      </a:r>
                      <a:r>
                        <a:rPr lang="en-US" sz="1800" dirty="0">
                          <a:effectLst/>
                        </a:rPr>
                        <a:t> </a:t>
                      </a:r>
                      <a:r>
                        <a:rPr lang="en-US" sz="1800" dirty="0" err="1">
                          <a:effectLst/>
                        </a:rPr>
                        <a:t>trong</a:t>
                      </a:r>
                      <a:r>
                        <a:rPr lang="en-US" sz="1800" dirty="0">
                          <a:effectLst/>
                        </a:rPr>
                        <a:t> </a:t>
                      </a:r>
                      <a:r>
                        <a:rPr lang="en-US" sz="1800" dirty="0" err="1">
                          <a:effectLst/>
                        </a:rPr>
                        <a:t>veo</a:t>
                      </a:r>
                      <a:br>
                        <a:rPr lang="en-US" sz="1800" dirty="0">
                          <a:effectLst/>
                        </a:rPr>
                      </a:br>
                      <a:r>
                        <a:rPr lang="en-US" sz="1800" dirty="0" err="1">
                          <a:effectLst/>
                        </a:rPr>
                        <a:t>Chim</a:t>
                      </a:r>
                      <a:r>
                        <a:rPr lang="en-US" sz="1800" dirty="0">
                          <a:effectLst/>
                        </a:rPr>
                        <a:t> </a:t>
                      </a:r>
                      <a:r>
                        <a:rPr lang="en-US" sz="1800" dirty="0" err="1">
                          <a:effectLst/>
                        </a:rPr>
                        <a:t>gieo</a:t>
                      </a:r>
                      <a:r>
                        <a:rPr lang="en-US" sz="1800" dirty="0">
                          <a:effectLst/>
                        </a:rPr>
                        <a:t> </a:t>
                      </a:r>
                      <a:r>
                        <a:rPr lang="en-US" sz="1800" dirty="0" err="1">
                          <a:effectLst/>
                        </a:rPr>
                        <a:t>từng</a:t>
                      </a:r>
                      <a:r>
                        <a:rPr lang="en-US" sz="1800" dirty="0">
                          <a:effectLst/>
                        </a:rPr>
                        <a:t> </a:t>
                      </a:r>
                      <a:r>
                        <a:rPr lang="en-US" sz="1800" dirty="0" err="1">
                          <a:effectLst/>
                        </a:rPr>
                        <a:t>chuỗi</a:t>
                      </a:r>
                      <a:br>
                        <a:rPr lang="en-US" sz="1800" dirty="0">
                          <a:effectLst/>
                        </a:rPr>
                      </a:br>
                      <a:r>
                        <a:rPr lang="en-US" sz="1800" dirty="0" err="1">
                          <a:effectLst/>
                        </a:rPr>
                        <a:t>Lòng</a:t>
                      </a:r>
                      <a:r>
                        <a:rPr lang="en-US" sz="1800" dirty="0">
                          <a:effectLst/>
                        </a:rPr>
                        <a:t> </a:t>
                      </a:r>
                      <a:r>
                        <a:rPr lang="en-US" sz="1800" dirty="0" err="1">
                          <a:effectLst/>
                        </a:rPr>
                        <a:t>chim</a:t>
                      </a:r>
                      <a:r>
                        <a:rPr lang="en-US" sz="1800" dirty="0">
                          <a:effectLst/>
                        </a:rPr>
                        <a:t> </a:t>
                      </a:r>
                      <a:r>
                        <a:rPr lang="en-US" sz="1800" dirty="0" err="1">
                          <a:effectLst/>
                        </a:rPr>
                        <a:t>vui</a:t>
                      </a:r>
                      <a:r>
                        <a:rPr lang="en-US" sz="1800" dirty="0">
                          <a:effectLst/>
                        </a:rPr>
                        <a:t> </a:t>
                      </a:r>
                      <a:r>
                        <a:rPr lang="en-US" sz="1800" dirty="0" err="1">
                          <a:effectLst/>
                        </a:rPr>
                        <a:t>nhiều</a:t>
                      </a:r>
                      <a:br>
                        <a:rPr lang="en-US" sz="1800" dirty="0">
                          <a:effectLst/>
                        </a:rPr>
                      </a:br>
                      <a:r>
                        <a:rPr lang="en-US" sz="1800" dirty="0" err="1">
                          <a:effectLst/>
                        </a:rPr>
                        <a:t>Hát</a:t>
                      </a:r>
                      <a:r>
                        <a:rPr lang="en-US" sz="1800" dirty="0">
                          <a:effectLst/>
                        </a:rPr>
                        <a:t> </a:t>
                      </a:r>
                      <a:r>
                        <a:rPr lang="en-US" sz="1800" dirty="0" err="1">
                          <a:effectLst/>
                        </a:rPr>
                        <a:t>không</a:t>
                      </a:r>
                      <a:r>
                        <a:rPr lang="en-US" sz="1800" dirty="0">
                          <a:effectLst/>
                        </a:rPr>
                        <a:t> </a:t>
                      </a:r>
                      <a:r>
                        <a:rPr lang="en-US" sz="1800" dirty="0" err="1">
                          <a:effectLst/>
                        </a:rPr>
                        <a:t>biết</a:t>
                      </a:r>
                      <a:r>
                        <a:rPr lang="en-US" sz="1800" dirty="0">
                          <a:effectLst/>
                        </a:rPr>
                        <a:t> </a:t>
                      </a:r>
                      <a:r>
                        <a:rPr lang="en-US" sz="1800" dirty="0" err="1">
                          <a:effectLst/>
                        </a:rPr>
                        <a:t>mỏi</a:t>
                      </a:r>
                      <a:r>
                        <a:rPr lang="en-US" sz="1800" dirty="0">
                          <a:effectLst/>
                        </a:rPr>
                        <a:t>.</a:t>
                      </a:r>
                      <a:br>
                        <a:rPr lang="en-US" sz="1800" dirty="0">
                          <a:effectLst/>
                        </a:rPr>
                      </a:b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487" marR="42487" marT="0" marB="0"/>
                </a:tc>
                <a:tc>
                  <a:txBody>
                    <a:bodyPr/>
                    <a:lstStyle/>
                    <a:p>
                      <a:pPr>
                        <a:lnSpc>
                          <a:spcPct val="107000"/>
                        </a:lnSpc>
                        <a:spcAft>
                          <a:spcPts val="0"/>
                        </a:spcAft>
                      </a:pPr>
                      <a:r>
                        <a:rPr lang="en-US" sz="1800" dirty="0" err="1">
                          <a:effectLst/>
                        </a:rPr>
                        <a:t>Chim</a:t>
                      </a:r>
                      <a:r>
                        <a:rPr lang="en-US" sz="1800" dirty="0">
                          <a:effectLst/>
                        </a:rPr>
                        <a:t> bay, </a:t>
                      </a:r>
                      <a:r>
                        <a:rPr lang="en-US" sz="1800" dirty="0" err="1">
                          <a:effectLst/>
                        </a:rPr>
                        <a:t>chim</a:t>
                      </a:r>
                      <a:r>
                        <a:rPr lang="en-US" sz="1800" dirty="0">
                          <a:effectLst/>
                        </a:rPr>
                        <a:t> </a:t>
                      </a:r>
                      <a:r>
                        <a:rPr lang="en-US" sz="1800" dirty="0" err="1">
                          <a:effectLst/>
                        </a:rPr>
                        <a:t>sà</a:t>
                      </a:r>
                      <a:br>
                        <a:rPr lang="en-US" sz="1800" dirty="0">
                          <a:effectLst/>
                        </a:rPr>
                      </a:br>
                      <a:r>
                        <a:rPr lang="en-US" sz="1800" dirty="0" err="1">
                          <a:effectLst/>
                        </a:rPr>
                        <a:t>Lúa</a:t>
                      </a:r>
                      <a:r>
                        <a:rPr lang="en-US" sz="1800" dirty="0">
                          <a:effectLst/>
                        </a:rPr>
                        <a:t> </a:t>
                      </a:r>
                      <a:r>
                        <a:rPr lang="en-US" sz="1800" dirty="0" err="1">
                          <a:effectLst/>
                        </a:rPr>
                        <a:t>tròn</a:t>
                      </a:r>
                      <a:r>
                        <a:rPr lang="en-US" sz="1800" dirty="0">
                          <a:effectLst/>
                        </a:rPr>
                        <a:t> </a:t>
                      </a:r>
                      <a:r>
                        <a:rPr lang="en-US" sz="1800" dirty="0" err="1">
                          <a:effectLst/>
                        </a:rPr>
                        <a:t>bụng</a:t>
                      </a:r>
                      <a:r>
                        <a:rPr lang="en-US" sz="1800" dirty="0">
                          <a:effectLst/>
                        </a:rPr>
                        <a:t> </a:t>
                      </a:r>
                      <a:r>
                        <a:rPr lang="en-US" sz="1800" dirty="0" err="1">
                          <a:effectLst/>
                        </a:rPr>
                        <a:t>sữa</a:t>
                      </a:r>
                      <a:br>
                        <a:rPr lang="en-US" sz="1800" dirty="0">
                          <a:effectLst/>
                        </a:rPr>
                      </a:br>
                      <a:r>
                        <a:rPr lang="en-US" sz="1800" dirty="0" err="1">
                          <a:effectLst/>
                        </a:rPr>
                        <a:t>Đồng</a:t>
                      </a:r>
                      <a:r>
                        <a:rPr lang="en-US" sz="1800" dirty="0">
                          <a:effectLst/>
                        </a:rPr>
                        <a:t> </a:t>
                      </a:r>
                      <a:r>
                        <a:rPr lang="en-US" sz="1800" dirty="0" err="1">
                          <a:effectLst/>
                        </a:rPr>
                        <a:t>quê</a:t>
                      </a:r>
                      <a:r>
                        <a:rPr lang="en-US" sz="1800" dirty="0">
                          <a:effectLst/>
                        </a:rPr>
                        <a:t> </a:t>
                      </a:r>
                      <a:r>
                        <a:rPr lang="en-US" sz="1800" dirty="0" err="1">
                          <a:effectLst/>
                        </a:rPr>
                        <a:t>chan</a:t>
                      </a:r>
                      <a:r>
                        <a:rPr lang="en-US" sz="1800" dirty="0">
                          <a:effectLst/>
                        </a:rPr>
                        <a:t> </a:t>
                      </a:r>
                      <a:r>
                        <a:rPr lang="en-US" sz="1800" dirty="0" err="1">
                          <a:effectLst/>
                        </a:rPr>
                        <a:t>chứa</a:t>
                      </a:r>
                      <a:br>
                        <a:rPr lang="en-US" sz="1800" dirty="0">
                          <a:effectLst/>
                        </a:rPr>
                      </a:br>
                      <a:r>
                        <a:rPr lang="en-US" sz="1800" dirty="0" err="1">
                          <a:effectLst/>
                        </a:rPr>
                        <a:t>Những</a:t>
                      </a:r>
                      <a:r>
                        <a:rPr lang="en-US" sz="1800" dirty="0">
                          <a:effectLst/>
                        </a:rPr>
                        <a:t> </a:t>
                      </a:r>
                      <a:r>
                        <a:rPr lang="en-US" sz="1800" dirty="0" err="1">
                          <a:effectLst/>
                        </a:rPr>
                        <a:t>lời</a:t>
                      </a:r>
                      <a:r>
                        <a:rPr lang="en-US" sz="1800" dirty="0">
                          <a:effectLst/>
                        </a:rPr>
                        <a:t> </a:t>
                      </a:r>
                      <a:r>
                        <a:rPr lang="en-US" sz="1800" dirty="0" err="1">
                          <a:effectLst/>
                        </a:rPr>
                        <a:t>chim</a:t>
                      </a:r>
                      <a:r>
                        <a:rPr lang="en-US" sz="1800" dirty="0">
                          <a:effectLst/>
                        </a:rPr>
                        <a:t> ca.</a:t>
                      </a:r>
                      <a:br>
                        <a:rPr lang="en-US" sz="1800" dirty="0">
                          <a:effectLst/>
                        </a:rPr>
                      </a:br>
                      <a:br>
                        <a:rPr lang="en-US" sz="1800" dirty="0">
                          <a:effectLst/>
                        </a:rPr>
                      </a:br>
                      <a:r>
                        <a:rPr lang="en-US" sz="1800" dirty="0">
                          <a:effectLst/>
                        </a:rPr>
                        <a:t>Bay </a:t>
                      </a:r>
                      <a:r>
                        <a:rPr lang="en-US" sz="1800" dirty="0" err="1">
                          <a:effectLst/>
                        </a:rPr>
                        <a:t>cao</a:t>
                      </a:r>
                      <a:r>
                        <a:rPr lang="en-US" sz="1800" dirty="0">
                          <a:effectLst/>
                        </a:rPr>
                        <a:t>, </a:t>
                      </a:r>
                      <a:r>
                        <a:rPr lang="en-US" sz="1800" dirty="0" err="1">
                          <a:effectLst/>
                        </a:rPr>
                        <a:t>cao</a:t>
                      </a:r>
                      <a:r>
                        <a:rPr lang="en-US" sz="1800" dirty="0">
                          <a:effectLst/>
                        </a:rPr>
                        <a:t> </a:t>
                      </a:r>
                      <a:r>
                        <a:rPr lang="en-US" sz="1800" dirty="0" err="1">
                          <a:effectLst/>
                        </a:rPr>
                        <a:t>vút</a:t>
                      </a:r>
                      <a:br>
                        <a:rPr lang="en-US" sz="1800" dirty="0">
                          <a:effectLst/>
                        </a:rPr>
                      </a:br>
                      <a:r>
                        <a:rPr lang="en-US" sz="1800" dirty="0" err="1">
                          <a:effectLst/>
                        </a:rPr>
                        <a:t>Chim</a:t>
                      </a:r>
                      <a:r>
                        <a:rPr lang="en-US" sz="1800" dirty="0">
                          <a:effectLst/>
                        </a:rPr>
                        <a:t> </a:t>
                      </a:r>
                      <a:r>
                        <a:rPr lang="en-US" sz="1800" dirty="0" err="1">
                          <a:effectLst/>
                        </a:rPr>
                        <a:t>biến</a:t>
                      </a:r>
                      <a:r>
                        <a:rPr lang="en-US" sz="1800" dirty="0">
                          <a:effectLst/>
                        </a:rPr>
                        <a:t> </a:t>
                      </a:r>
                      <a:r>
                        <a:rPr lang="en-US" sz="1800" dirty="0" err="1">
                          <a:effectLst/>
                        </a:rPr>
                        <a:t>mất</a:t>
                      </a:r>
                      <a:r>
                        <a:rPr lang="en-US" sz="1800" dirty="0">
                          <a:effectLst/>
                        </a:rPr>
                        <a:t> </a:t>
                      </a:r>
                      <a:r>
                        <a:rPr lang="en-US" sz="1800" dirty="0" err="1">
                          <a:effectLst/>
                        </a:rPr>
                        <a:t>rồi</a:t>
                      </a:r>
                      <a:br>
                        <a:rPr lang="en-US" sz="1800" dirty="0">
                          <a:effectLst/>
                        </a:rPr>
                      </a:br>
                      <a:r>
                        <a:rPr lang="en-US" sz="1800" dirty="0" err="1">
                          <a:effectLst/>
                        </a:rPr>
                        <a:t>Chỉ</a:t>
                      </a:r>
                      <a:r>
                        <a:rPr lang="en-US" sz="1800" dirty="0">
                          <a:effectLst/>
                        </a:rPr>
                        <a:t> </a:t>
                      </a:r>
                      <a:r>
                        <a:rPr lang="en-US" sz="1800" dirty="0" err="1">
                          <a:effectLst/>
                        </a:rPr>
                        <a:t>còn</a:t>
                      </a:r>
                      <a:r>
                        <a:rPr lang="en-US" sz="1800" dirty="0">
                          <a:effectLst/>
                        </a:rPr>
                        <a:t> </a:t>
                      </a:r>
                      <a:r>
                        <a:rPr lang="en-US" sz="1800" dirty="0" err="1">
                          <a:effectLst/>
                        </a:rPr>
                        <a:t>tiếng</a:t>
                      </a:r>
                      <a:r>
                        <a:rPr lang="en-US" sz="1800" dirty="0">
                          <a:effectLst/>
                        </a:rPr>
                        <a:t> </a:t>
                      </a:r>
                      <a:r>
                        <a:rPr lang="en-US" sz="1800" dirty="0" err="1">
                          <a:effectLst/>
                        </a:rPr>
                        <a:t>hót</a:t>
                      </a:r>
                      <a:br>
                        <a:rPr lang="en-US" sz="1800" dirty="0">
                          <a:effectLst/>
                        </a:rPr>
                      </a:br>
                      <a:r>
                        <a:rPr lang="en-US" sz="1800" dirty="0" err="1">
                          <a:effectLst/>
                        </a:rPr>
                        <a:t>Làm</a:t>
                      </a:r>
                      <a:r>
                        <a:rPr lang="en-US" sz="1800" dirty="0">
                          <a:effectLst/>
                        </a:rPr>
                        <a:t> </a:t>
                      </a:r>
                      <a:r>
                        <a:rPr lang="en-US" sz="1800" dirty="0" err="1">
                          <a:effectLst/>
                        </a:rPr>
                        <a:t>xanh</a:t>
                      </a:r>
                      <a:r>
                        <a:rPr lang="en-US" sz="1800" dirty="0">
                          <a:effectLst/>
                        </a:rPr>
                        <a:t> da </a:t>
                      </a:r>
                      <a:r>
                        <a:rPr lang="en-US" sz="1800" dirty="0" err="1">
                          <a:effectLst/>
                        </a:rPr>
                        <a:t>trời</a:t>
                      </a:r>
                      <a:r>
                        <a:rPr lang="en-US" sz="1800" dirty="0">
                          <a:effectLst/>
                        </a:rPr>
                        <a:t>...</a:t>
                      </a:r>
                      <a:br>
                        <a:rPr lang="en-US" sz="1800" dirty="0">
                          <a:effectLst/>
                        </a:rPr>
                      </a:br>
                      <a:br>
                        <a:rPr lang="en-US" sz="1800" dirty="0">
                          <a:effectLst/>
                        </a:rPr>
                      </a:br>
                      <a:r>
                        <a:rPr lang="en-US" sz="1800" dirty="0">
                          <a:effectLst/>
                        </a:rPr>
                        <a:t>Con </a:t>
                      </a:r>
                      <a:r>
                        <a:rPr lang="en-US" sz="1800" dirty="0" err="1">
                          <a:effectLst/>
                        </a:rPr>
                        <a:t>chim</a:t>
                      </a:r>
                      <a:r>
                        <a:rPr lang="en-US" sz="1800" dirty="0">
                          <a:effectLst/>
                        </a:rPr>
                        <a:t> </a:t>
                      </a:r>
                      <a:r>
                        <a:rPr lang="en-US" sz="1800" dirty="0" err="1">
                          <a:effectLst/>
                        </a:rPr>
                        <a:t>chiền</a:t>
                      </a:r>
                      <a:r>
                        <a:rPr lang="en-US" sz="1800" dirty="0">
                          <a:effectLst/>
                        </a:rPr>
                        <a:t> </a:t>
                      </a:r>
                      <a:r>
                        <a:rPr lang="en-US" sz="1800" dirty="0" err="1">
                          <a:effectLst/>
                        </a:rPr>
                        <a:t>chiện</a:t>
                      </a:r>
                      <a:br>
                        <a:rPr lang="en-US" sz="1800" dirty="0">
                          <a:effectLst/>
                        </a:rPr>
                      </a:br>
                      <a:r>
                        <a:rPr lang="en-US" sz="1800" dirty="0" err="1">
                          <a:effectLst/>
                        </a:rPr>
                        <a:t>Hồn</a:t>
                      </a:r>
                      <a:r>
                        <a:rPr lang="en-US" sz="1800" dirty="0">
                          <a:effectLst/>
                        </a:rPr>
                        <a:t> </a:t>
                      </a:r>
                      <a:r>
                        <a:rPr lang="en-US" sz="1800" dirty="0" err="1">
                          <a:effectLst/>
                        </a:rPr>
                        <a:t>xanh</a:t>
                      </a:r>
                      <a:r>
                        <a:rPr lang="en-US" sz="1800" dirty="0">
                          <a:effectLst/>
                        </a:rPr>
                        <a:t> </a:t>
                      </a:r>
                      <a:r>
                        <a:rPr lang="en-US" sz="1800" dirty="0" err="1">
                          <a:effectLst/>
                        </a:rPr>
                        <a:t>quê</a:t>
                      </a:r>
                      <a:r>
                        <a:rPr lang="en-US" sz="1800" dirty="0">
                          <a:effectLst/>
                        </a:rPr>
                        <a:t> </a:t>
                      </a:r>
                      <a:r>
                        <a:rPr lang="en-US" sz="1800" dirty="0" err="1">
                          <a:effectLst/>
                        </a:rPr>
                        <a:t>nhà</a:t>
                      </a:r>
                      <a:br>
                        <a:rPr lang="en-US" sz="1800" dirty="0">
                          <a:effectLst/>
                        </a:rPr>
                      </a:br>
                      <a:r>
                        <a:rPr lang="en-US" sz="1800" dirty="0" err="1">
                          <a:effectLst/>
                        </a:rPr>
                        <a:t>Sáng</a:t>
                      </a:r>
                      <a:r>
                        <a:rPr lang="en-US" sz="1800" dirty="0">
                          <a:effectLst/>
                        </a:rPr>
                        <a:t> nay </a:t>
                      </a:r>
                      <a:r>
                        <a:rPr lang="en-US" sz="1800" dirty="0" err="1">
                          <a:effectLst/>
                        </a:rPr>
                        <a:t>lại</a:t>
                      </a:r>
                      <a:r>
                        <a:rPr lang="en-US" sz="1800" dirty="0">
                          <a:effectLst/>
                        </a:rPr>
                        <a:t> </a:t>
                      </a:r>
                      <a:r>
                        <a:rPr lang="en-US" sz="1800" dirty="0" err="1">
                          <a:effectLst/>
                        </a:rPr>
                        <a:t>hót</a:t>
                      </a:r>
                      <a:br>
                        <a:rPr lang="en-US" sz="1800" dirty="0">
                          <a:effectLst/>
                        </a:rPr>
                      </a:br>
                      <a:r>
                        <a:rPr lang="en-US" sz="1800" dirty="0" err="1">
                          <a:effectLst/>
                        </a:rPr>
                        <a:t>Tưng</a:t>
                      </a:r>
                      <a:r>
                        <a:rPr lang="en-US" sz="1800" dirty="0">
                          <a:effectLst/>
                        </a:rPr>
                        <a:t> </a:t>
                      </a:r>
                      <a:r>
                        <a:rPr lang="en-US" sz="1800" dirty="0" err="1">
                          <a:effectLst/>
                        </a:rPr>
                        <a:t>bừng</a:t>
                      </a:r>
                      <a:r>
                        <a:rPr lang="en-US" sz="1800" dirty="0">
                          <a:effectLst/>
                        </a:rPr>
                        <a:t> </a:t>
                      </a:r>
                      <a:r>
                        <a:rPr lang="en-US" sz="1800" dirty="0" err="1">
                          <a:effectLst/>
                        </a:rPr>
                        <a:t>lòng</a:t>
                      </a:r>
                      <a:r>
                        <a:rPr lang="en-US" sz="1800" dirty="0">
                          <a:effectLst/>
                        </a:rPr>
                        <a:t> ta.</a:t>
                      </a:r>
                      <a:br>
                        <a:rPr lang="en-US" sz="1800" dirty="0">
                          <a:effectLst/>
                        </a:rPr>
                      </a:br>
                      <a:r>
                        <a:rPr lang="en-US" sz="1800" dirty="0">
                          <a:effectLst/>
                        </a:rPr>
                        <a:t>                     1964</a:t>
                      </a:r>
                    </a:p>
                    <a:p>
                      <a:pPr>
                        <a:lnSpc>
                          <a:spcPct val="107000"/>
                        </a:lnSpc>
                        <a:spcAft>
                          <a:spcPts val="800"/>
                        </a:spcAft>
                      </a:pPr>
                      <a:r>
                        <a:rPr lang="en-US" sz="1800" dirty="0">
                          <a:effectLst/>
                        </a:rPr>
                        <a:t>(</a:t>
                      </a:r>
                      <a:r>
                        <a:rPr lang="en-US" sz="1800" dirty="0" err="1">
                          <a:effectLst/>
                        </a:rPr>
                        <a:t>Huy</a:t>
                      </a:r>
                      <a:r>
                        <a:rPr lang="en-US" sz="1800" dirty="0">
                          <a:effectLst/>
                        </a:rPr>
                        <a:t> </a:t>
                      </a:r>
                      <a:r>
                        <a:rPr lang="en-US" sz="1800" dirty="0" err="1">
                          <a:effectLst/>
                        </a:rPr>
                        <a:t>Cận</a:t>
                      </a:r>
                      <a:r>
                        <a:rPr lang="en-US" sz="1800" dirty="0">
                          <a:effectLst/>
                        </a:rPr>
                        <a:t>, Hai </a:t>
                      </a:r>
                      <a:r>
                        <a:rPr lang="en-US" sz="1800" dirty="0" err="1">
                          <a:effectLst/>
                        </a:rPr>
                        <a:t>bàn</a:t>
                      </a:r>
                      <a:r>
                        <a:rPr lang="en-US" sz="1800" dirty="0">
                          <a:effectLst/>
                        </a:rPr>
                        <a:t> </a:t>
                      </a:r>
                      <a:r>
                        <a:rPr lang="en-US" sz="1800" dirty="0" err="1">
                          <a:effectLst/>
                        </a:rPr>
                        <a:t>tay</a:t>
                      </a:r>
                      <a:r>
                        <a:rPr lang="en-US" sz="1800" dirty="0">
                          <a:effectLst/>
                        </a:rPr>
                        <a:t> </a:t>
                      </a:r>
                      <a:r>
                        <a:rPr lang="en-US" sz="1800" dirty="0" err="1">
                          <a:effectLst/>
                        </a:rPr>
                        <a:t>em</a:t>
                      </a:r>
                      <a:r>
                        <a:rPr lang="en-US" sz="1800" dirty="0">
                          <a:effectLst/>
                        </a:rPr>
                        <a:t>, NXB Kim </a:t>
                      </a:r>
                      <a:r>
                        <a:rPr lang="en-US" sz="1800" dirty="0" err="1">
                          <a:effectLst/>
                        </a:rPr>
                        <a:t>Đồng</a:t>
                      </a:r>
                      <a:r>
                        <a:rPr lang="en-US" sz="1800" dirty="0">
                          <a:effectLst/>
                        </a:rPr>
                        <a:t>, 1969)</a:t>
                      </a:r>
                    </a:p>
                    <a:p>
                      <a:pPr algn="ctr">
                        <a:lnSpc>
                          <a:spcPct val="107000"/>
                        </a:lnSpc>
                        <a:spcAft>
                          <a:spcPts val="0"/>
                        </a:spcAft>
                      </a:pPr>
                      <a:r>
                        <a:rPr lang="en-US" sz="1800" dirty="0">
                          <a:effectLst/>
                        </a:rPr>
                        <a:t> </a:t>
                      </a:r>
                    </a:p>
                  </a:txBody>
                  <a:tcPr marL="42487" marR="42487" marT="0" marB="0"/>
                </a:tc>
                <a:extLst>
                  <a:ext uri="{0D108BD9-81ED-4DB2-BD59-A6C34878D82A}">
                    <a16:rowId xmlns:a16="http://schemas.microsoft.com/office/drawing/2014/main" val="390219736"/>
                  </a:ext>
                </a:extLst>
              </a:tr>
            </a:tbl>
          </a:graphicData>
        </a:graphic>
      </p:graphicFrame>
    </p:spTree>
    <p:extLst>
      <p:ext uri="{BB962C8B-B14F-4D97-AF65-F5344CB8AC3E}">
        <p14:creationId xmlns:p14="http://schemas.microsoft.com/office/powerpoint/2010/main" val="2158800867"/>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7721" y="447315"/>
            <a:ext cx="10476690" cy="5229573"/>
          </a:xfrm>
          <a:prstGeom prst="rect">
            <a:avLst/>
          </a:prstGeom>
        </p:spPr>
        <p:txBody>
          <a:bodyPr wrap="square">
            <a:spAutoFit/>
          </a:bodyPr>
          <a:lstStyle/>
          <a:p>
            <a:pPr algn="just">
              <a:lnSpc>
                <a:spcPct val="107000"/>
              </a:lnSpc>
              <a:spcAft>
                <a:spcPts val="0"/>
              </a:spcAft>
            </a:pPr>
            <a:endParaRPr lang="vi-VN" sz="2400" b="1" dirty="0">
              <a:latin typeface="Times New Roman" panose="02020603050405020304" pitchFamily="18" charset="0"/>
              <a:ea typeface="Times New Roman" panose="02020603050405020304" pitchFamily="18" charset="0"/>
            </a:endParaRP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1.</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rPr>
              <a:t>Con </a:t>
            </a:r>
            <a:r>
              <a:rPr lang="en-US" sz="2400" i="1" dirty="0" err="1">
                <a:latin typeface="Times New Roman" panose="02020603050405020304" pitchFamily="18" charset="0"/>
                <a:ea typeface="Times New Roman" panose="02020603050405020304" pitchFamily="18" charset="0"/>
              </a:rPr>
              <a:t>chim</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chiền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chiện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2.</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chim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3.</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gì</a:t>
            </a:r>
            <a:r>
              <a:rPr lang="en-US" sz="24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4.</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hãy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xét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ảnh</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chim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5.</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Tìm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Mùa</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xuân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nho</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nhỏ</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Hải</a:t>
            </a:r>
            <a:r>
              <a:rPr lang="en-US" sz="2400" dirty="0">
                <a:latin typeface="Times New Roman" panose="02020603050405020304" pitchFamily="18" charset="0"/>
                <a:ea typeface="Times New Roman" panose="02020603050405020304" pitchFamily="18" charset="0"/>
              </a:rPr>
              <a:t>), so </a:t>
            </a:r>
            <a:r>
              <a:rPr lang="en-US" sz="2400" dirty="0" err="1">
                <a:latin typeface="Times New Roman" panose="02020603050405020304" pitchFamily="18" charset="0"/>
                <a:ea typeface="Times New Roman" panose="02020603050405020304" pitchFamily="18" charset="0"/>
              </a:rPr>
              <a:t>sánh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nét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ảnh</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chim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chiện</a:t>
            </a:r>
            <a:r>
              <a:rPr lang="en-US" sz="24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6.</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thơ</a:t>
            </a:r>
            <a:r>
              <a:rPr lang="en-US" sz="2400" dirty="0">
                <a:latin typeface="Times New Roman" panose="02020603050405020304" pitchFamily="18" charset="0"/>
                <a:ea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rPr>
              <a:t>chim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niềm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vui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góp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nhỏ</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ý </a:t>
            </a:r>
            <a:r>
              <a:rPr lang="en-US" sz="2400" dirty="0" err="1">
                <a:latin typeface="Times New Roman" panose="02020603050405020304" pitchFamily="18" charset="0"/>
                <a:ea typeface="Times New Roman" panose="02020603050405020304" pitchFamily="18" charset="0"/>
              </a:rPr>
              <a:t>nghĩa</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657696" y="447315"/>
            <a:ext cx="1071127" cy="369332"/>
          </a:xfrm>
          <a:prstGeom prst="rect">
            <a:avLst/>
          </a:prstGeom>
        </p:spPr>
        <p:txBody>
          <a:bodyPr wrap="none">
            <a:spAutoFit/>
          </a:bodyPr>
          <a:lstStyle/>
          <a:p>
            <a:r>
              <a:rPr lang="vi-VN" b="1" u="sng" dirty="0">
                <a:solidFill>
                  <a:srgbClr val="0070C0"/>
                </a:solidFill>
                <a:latin typeface="Times New Roman" panose="02020603050405020304" pitchFamily="18" charset="0"/>
                <a:ea typeface="Calibri" panose="020F0502020204030204" pitchFamily="34" charset="0"/>
              </a:rPr>
              <a:t>Bài tập </a:t>
            </a:r>
            <a:r>
              <a:rPr lang="vi-VN"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4</a:t>
            </a:r>
            <a:endParaRPr lang="en-US" dirty="0"/>
          </a:p>
        </p:txBody>
      </p:sp>
    </p:spTree>
    <p:extLst>
      <p:ext uri="{BB962C8B-B14F-4D97-AF65-F5344CB8AC3E}">
        <p14:creationId xmlns:p14="http://schemas.microsoft.com/office/powerpoint/2010/main" val="3442582639"/>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097" y="376702"/>
            <a:ext cx="10943617" cy="7253973"/>
          </a:xfrm>
          <a:prstGeom prst="rect">
            <a:avLst/>
          </a:prstGeom>
        </p:spPr>
        <p:txBody>
          <a:bodyPr wrap="square">
            <a:spAutoFit/>
          </a:bodyPr>
          <a:lstStyle/>
          <a:p>
            <a:pPr algn="just">
              <a:lnSpc>
                <a:spcPct val="107000"/>
              </a:lnSpc>
              <a:spcAft>
                <a:spcPts val="0"/>
              </a:spcAft>
            </a:pPr>
            <a:r>
              <a:rPr lang="en-US" sz="2000" b="1" dirty="0" err="1">
                <a:latin typeface="Times New Roman" panose="02020603050405020304" pitchFamily="18" charset="0"/>
                <a:ea typeface="Times New Roman" panose="02020603050405020304" pitchFamily="18" charset="0"/>
              </a:rPr>
              <a:t>Câu</a:t>
            </a:r>
            <a:r>
              <a:rPr lang="en-US" sz="2000" b="1" dirty="0">
                <a:latin typeface="Times New Roman" panose="02020603050405020304" pitchFamily="18" charset="0"/>
                <a:ea typeface="Times New Roman" panose="02020603050405020304" pitchFamily="18" charset="0"/>
              </a:rPr>
              <a:t> 1.</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rPr>
              <a:t>Con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chiền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được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theo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bốn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chữ</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Dựa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vào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chữ</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mỗi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dòng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biết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được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điều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này</a:t>
            </a:r>
            <a:r>
              <a:rPr lang="en-US" sz="20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000" b="1" dirty="0" err="1">
                <a:latin typeface="Times New Roman" panose="02020603050405020304" pitchFamily="18" charset="0"/>
                <a:ea typeface="Times New Roman" panose="02020603050405020304" pitchFamily="18" charset="0"/>
              </a:rPr>
              <a:t>Câu</a:t>
            </a:r>
            <a:r>
              <a:rPr lang="en-US" sz="2000" b="1" dirty="0">
                <a:latin typeface="Times New Roman" panose="02020603050405020304" pitchFamily="18" charset="0"/>
                <a:ea typeface="Times New Roman" panose="02020603050405020304" pitchFamily="18" charset="0"/>
              </a:rPr>
              <a:t> 2.</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sử</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những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từ</a:t>
            </a:r>
            <a:r>
              <a:rPr lang="en-US" sz="20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Nhân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hát</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Khúc</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hát</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ngọt</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ngào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hát</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Tiếng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hát</a:t>
            </a:r>
            <a:r>
              <a:rPr lang="en-US" sz="2000" i="1" dirty="0">
                <a:latin typeface="Times New Roman" panose="02020603050405020304" pitchFamily="18" charset="0"/>
                <a:ea typeface="Times New Roman" panose="02020603050405020304" pitchFamily="18" charset="0"/>
              </a:rPr>
              <a:t> long </a:t>
            </a:r>
            <a:r>
              <a:rPr lang="en-US" sz="2000" i="1" dirty="0" err="1">
                <a:latin typeface="Times New Roman" panose="02020603050405020304" pitchFamily="18" charset="0"/>
                <a:ea typeface="Times New Roman" panose="02020603050405020304" pitchFamily="18" charset="0"/>
              </a:rPr>
              <a:t>lanh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nói</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ơi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nói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gieo</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gieo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từng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chuỗi</a:t>
            </a: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lời</a:t>
            </a:r>
            <a:r>
              <a:rPr lang="en-US" sz="2000" dirty="0">
                <a:latin typeface="Times New Roman" panose="02020603050405020304" pitchFamily="18" charset="0"/>
                <a:ea typeface="Times New Roman" panose="02020603050405020304" pitchFamily="18" charset="0"/>
              </a:rPr>
              <a:t> – ca “</a:t>
            </a:r>
            <a:r>
              <a:rPr lang="en-US" sz="2000" i="1" dirty="0" err="1">
                <a:latin typeface="Times New Roman" panose="02020603050405020304" pitchFamily="18" charset="0"/>
                <a:ea typeface="Times New Roman" panose="02020603050405020304" pitchFamily="18" charset="0"/>
              </a:rPr>
              <a:t>Những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lời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ca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vui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rối</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Lòng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vui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bối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rối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Lòng</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vui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nhiều</a:t>
            </a:r>
            <a:r>
              <a:rPr lang="en-US" sz="2000" dirty="0">
                <a:latin typeface="Times New Roman" panose="02020603050405020304" pitchFamily="18" charset="0"/>
                <a:ea typeface="Times New Roman" panose="02020603050405020304" pitchFamily="18" charset="0"/>
              </a:rPr>
              <a:t>”. </a:t>
            </a:r>
          </a:p>
          <a:p>
            <a:pPr algn="just">
              <a:lnSpc>
                <a:spcPct val="107000"/>
              </a:lnSpc>
              <a:spcAft>
                <a:spcPts val="0"/>
              </a:spcAft>
            </a:pPr>
            <a:r>
              <a:rPr lang="en-US" sz="2000" b="1" dirty="0" err="1">
                <a:latin typeface="Times New Roman" panose="02020603050405020304" pitchFamily="18" charset="0"/>
                <a:ea typeface="Times New Roman" panose="02020603050405020304" pitchFamily="18" charset="0"/>
              </a:rPr>
              <a:t>Câu</a:t>
            </a:r>
            <a:r>
              <a:rPr lang="en-US" sz="2000" b="1" dirty="0">
                <a:latin typeface="Times New Roman" panose="02020603050405020304" pitchFamily="18" charset="0"/>
                <a:ea typeface="Times New Roman" panose="02020603050405020304" pitchFamily="18" charset="0"/>
              </a:rPr>
              <a:t> 3.</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Chủ</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niềm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vui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hân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con </a:t>
            </a:r>
            <a:r>
              <a:rPr lang="en-US" sz="2000" dirty="0" err="1">
                <a:latin typeface="Times New Roman" panose="02020603050405020304" pitchFamily="18" charset="0"/>
                <a:ea typeface="Times New Roman" panose="02020603050405020304" pitchFamily="18" charset="0"/>
              </a:rPr>
              <a:t>người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trước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cảnh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đẹp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đầy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tự</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cảm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xúc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yêu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mến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rối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chứa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gọi</a:t>
            </a:r>
            <a:r>
              <a:rPr lang="en-US" sz="2000" dirty="0">
                <a:latin typeface="Times New Roman" panose="02020603050405020304" pitchFamily="18" charset="0"/>
                <a:ea typeface="Times New Roman" panose="02020603050405020304" pitchFamily="18" charset="0"/>
              </a:rPr>
              <a:t> con </a:t>
            </a:r>
            <a:r>
              <a:rPr lang="en-US" sz="2000" dirty="0" err="1">
                <a:latin typeface="Times New Roman" panose="02020603050405020304" pitchFamily="18" charset="0"/>
                <a:ea typeface="Times New Roman" panose="02020603050405020304" pitchFamily="18" charset="0"/>
              </a:rPr>
              <a:t>người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cùng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vui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chung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bừng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lòng</a:t>
            </a:r>
            <a:r>
              <a:rPr lang="en-US" sz="2000" dirty="0">
                <a:latin typeface="Times New Roman" panose="02020603050405020304" pitchFamily="18" charset="0"/>
                <a:ea typeface="Times New Roman" panose="02020603050405020304" pitchFamily="18" charset="0"/>
              </a:rPr>
              <a:t> ta…”</a:t>
            </a:r>
            <a:endParaRPr lang="vi-VN" sz="20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vi-VN" sz="1600" dirty="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en-US" sz="16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07002" y="3395064"/>
            <a:ext cx="11011712" cy="3033972"/>
          </a:xfrm>
          <a:prstGeom prst="rect">
            <a:avLst/>
          </a:prstGeom>
        </p:spPr>
        <p:txBody>
          <a:bodyPr wrap="square">
            <a:spAutoFit/>
          </a:bodyPr>
          <a:lstStyle/>
          <a:p>
            <a:pPr algn="just">
              <a:lnSpc>
                <a:spcPct val="107000"/>
              </a:lnSpc>
              <a:spcAft>
                <a:spcPts val="0"/>
              </a:spcAft>
            </a:pPr>
            <a:r>
              <a:rPr lang="en-US" sz="2000" b="1" dirty="0" err="1">
                <a:latin typeface="Times New Roman" panose="02020603050405020304" pitchFamily="18" charset="0"/>
                <a:ea typeface="Times New Roman" panose="02020603050405020304" pitchFamily="18" charset="0"/>
              </a:rPr>
              <a:t>Câu</a:t>
            </a:r>
            <a:r>
              <a:rPr lang="en-US" sz="2000" b="1" dirty="0">
                <a:latin typeface="Times New Roman" panose="02020603050405020304" pitchFamily="18" charset="0"/>
                <a:ea typeface="Times New Roman" panose="02020603050405020304" pitchFamily="18" charset="0"/>
              </a:rPr>
              <a:t> 4.</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Nhận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xét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vẻ</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đẹp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ảnh</a:t>
            </a:r>
            <a:r>
              <a:rPr lang="en-US" sz="2000" dirty="0">
                <a:latin typeface="Times New Roman" panose="02020603050405020304" pitchFamily="18" charset="0"/>
                <a:ea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rPr>
              <a:t>con </a:t>
            </a:r>
            <a:r>
              <a:rPr lang="en-US" sz="2000" i="1" dirty="0" err="1">
                <a:latin typeface="Times New Roman" panose="02020603050405020304" pitchFamily="18" charset="0"/>
                <a:ea typeface="Times New Roman" panose="02020603050405020304" pitchFamily="18" charset="0"/>
              </a:rPr>
              <a:t>chim</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chiền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Con </a:t>
            </a:r>
            <a:r>
              <a:rPr lang="en-US" sz="2000" dirty="0" err="1">
                <a:latin typeface="Times New Roman" panose="02020603050405020304" pitchFamily="18" charset="0"/>
                <a:ea typeface="Times New Roman" panose="02020603050405020304" pitchFamily="18" charset="0"/>
              </a:rPr>
              <a:t>chim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hót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ảnh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tâm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vừa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gần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gũi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thuộc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vừa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biểu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bầu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trười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tự</a:t>
            </a:r>
            <a:r>
              <a:rPr lang="en-US" sz="2000" dirty="0">
                <a:latin typeface="Times New Roman" panose="02020603050405020304" pitchFamily="18" charset="0"/>
                <a:ea typeface="Times New Roman" panose="02020603050405020304" pitchFamily="18" charset="0"/>
              </a:rPr>
              <a:t> do “</a:t>
            </a:r>
            <a:r>
              <a:rPr lang="en-US" sz="2000" i="1" dirty="0" err="1">
                <a:latin typeface="Times New Roman" panose="02020603050405020304" pitchFamily="18" charset="0"/>
                <a:ea typeface="Times New Roman" panose="02020603050405020304" pitchFamily="18" charset="0"/>
              </a:rPr>
              <a:t>Cánh</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đập</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trời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xanh</a:t>
            </a:r>
            <a:r>
              <a:rPr lang="en-US" sz="2000" i="1" dirty="0">
                <a:latin typeface="Times New Roman" panose="02020603050405020304" pitchFamily="18" charset="0"/>
                <a:ea typeface="Times New Roman" panose="02020603050405020304" pitchFamily="18" charset="0"/>
              </a:rPr>
              <a:t>/ Cao </a:t>
            </a:r>
            <a:r>
              <a:rPr lang="en-US" sz="2000" i="1" dirty="0" err="1">
                <a:latin typeface="Times New Roman" panose="02020603050405020304" pitchFamily="18" charset="0"/>
                <a:ea typeface="Times New Roman" panose="02020603050405020304" pitchFamily="18" charset="0"/>
              </a:rPr>
              <a:t>hoài</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cao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vợi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hót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nó</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cất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trẻo</a:t>
            </a:r>
            <a:r>
              <a:rPr lang="en-US" sz="2000" dirty="0">
                <a:latin typeface="Times New Roman" panose="02020603050405020304" pitchFamily="18" charset="0"/>
                <a:ea typeface="Times New Roman" panose="02020603050405020304" pitchFamily="18" charset="0"/>
              </a:rPr>
              <a:t>, long </a:t>
            </a:r>
            <a:r>
              <a:rPr lang="en-US" sz="2000" dirty="0" err="1">
                <a:latin typeface="Times New Roman" panose="02020603050405020304" pitchFamily="18" charset="0"/>
                <a:ea typeface="Times New Roman" panose="02020603050405020304" pitchFamily="18" charset="0"/>
              </a:rPr>
              <a:t>lanh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như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ngọc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toả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trung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một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màu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xuân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ấm</a:t>
            </a:r>
            <a:r>
              <a:rPr lang="en-US" sz="2000" dirty="0">
                <a:latin typeface="Times New Roman" panose="02020603050405020304" pitchFamily="18" charset="0"/>
                <a:ea typeface="Times New Roman" panose="02020603050405020304" pitchFamily="18" charset="0"/>
              </a:rPr>
              <a:t> no </a:t>
            </a:r>
            <a:r>
              <a:rPr lang="en-US" sz="2000" dirty="0" err="1">
                <a:latin typeface="Times New Roman" panose="02020603050405020304" pitchFamily="18" charset="0"/>
                <a:ea typeface="Times New Roman" panose="02020603050405020304" pitchFamily="18" charset="0"/>
              </a:rPr>
              <a:t>và</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phúc</a:t>
            </a:r>
            <a:r>
              <a:rPr lang="en-US" sz="20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000" b="1" dirty="0" err="1">
                <a:latin typeface="Times New Roman" panose="02020603050405020304" pitchFamily="18" charset="0"/>
                <a:ea typeface="Times New Roman" panose="02020603050405020304" pitchFamily="18" charset="0"/>
              </a:rPr>
              <a:t>Câu</a:t>
            </a:r>
            <a:r>
              <a:rPr lang="en-US" sz="2000" b="1" dirty="0">
                <a:latin typeface="Times New Roman" panose="02020603050405020304" pitchFamily="18" charset="0"/>
                <a:ea typeface="Times New Roman" panose="02020603050405020304" pitchFamily="18" charset="0"/>
              </a:rPr>
              <a:t> 5.</a:t>
            </a:r>
            <a:r>
              <a:rPr lang="en-US" sz="2000" dirty="0">
                <a:latin typeface="Times New Roman" panose="02020603050405020304" pitchFamily="18" charset="0"/>
                <a:ea typeface="Times New Roman" panose="02020603050405020304" pitchFamily="18" charset="0"/>
              </a:rPr>
              <a:t> So </a:t>
            </a:r>
            <a:r>
              <a:rPr lang="en-US" sz="2000" dirty="0" err="1">
                <a:latin typeface="Times New Roman" panose="02020603050405020304" pitchFamily="18" charset="0"/>
                <a:ea typeface="Times New Roman" panose="02020603050405020304" pitchFamily="18" charset="0"/>
              </a:rPr>
              <a:t>sánh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Mùa</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xuân</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nho</a:t>
            </a:r>
            <a:r>
              <a:rPr lang="en-US" sz="2000" i="1" dirty="0">
                <a:latin typeface="Times New Roman" panose="02020603050405020304" pitchFamily="18" charset="0"/>
                <a:ea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rPr>
              <a:t>nhỏ</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Hải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với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bài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thơ</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này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để</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thấy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nét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đồng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về</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hình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ảnh</a:t>
            </a:r>
            <a:r>
              <a:rPr lang="en-US" sz="2000" dirty="0">
                <a:latin typeface="Times New Roman" panose="02020603050405020304" pitchFamily="18" charset="0"/>
                <a:ea typeface="Times New Roman" panose="02020603050405020304" pitchFamily="18" charset="0"/>
              </a:rPr>
              <a:t> “con </a:t>
            </a:r>
            <a:r>
              <a:rPr lang="en-US" sz="2000" dirty="0" err="1">
                <a:latin typeface="Times New Roman" panose="02020603050405020304" pitchFamily="18" charset="0"/>
                <a:ea typeface="Times New Roman" panose="02020603050405020304" pitchFamily="18" charset="0"/>
              </a:rPr>
              <a:t>chim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a:t>
            </a:r>
          </a:p>
          <a:p>
            <a:pPr algn="just">
              <a:lnSpc>
                <a:spcPct val="107000"/>
              </a:lnSpc>
              <a:spcAft>
                <a:spcPts val="0"/>
              </a:spcAft>
            </a:pPr>
            <a:r>
              <a:rPr lang="en-US" sz="2000" dirty="0">
                <a:latin typeface="Times New Roman" panose="02020603050405020304" pitchFamily="18" charset="0"/>
                <a:ea typeface="Times New Roman" panose="02020603050405020304" pitchFamily="18" charset="0"/>
              </a:rPr>
              <a:t>- Con </a:t>
            </a:r>
            <a:r>
              <a:rPr lang="en-US" sz="2000" dirty="0" err="1">
                <a:latin typeface="Times New Roman" panose="02020603050405020304" pitchFamily="18" charset="0"/>
                <a:ea typeface="Times New Roman" panose="02020603050405020304" pitchFamily="18" charset="0"/>
              </a:rPr>
              <a:t>chim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hiệu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mùa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xuân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tràn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đầy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mới</a:t>
            </a:r>
            <a:r>
              <a:rPr lang="en-US" sz="2000" dirty="0">
                <a:latin typeface="Times New Roman" panose="02020603050405020304" pitchFamily="18" charset="0"/>
                <a:ea typeface="Times New Roman" panose="02020603050405020304" pitchFamily="18" charset="0"/>
              </a:rPr>
              <a:t>.</a:t>
            </a:r>
          </a:p>
          <a:p>
            <a:pPr algn="just">
              <a:lnSpc>
                <a:spcPct val="107000"/>
              </a:lnSpc>
              <a:spcAft>
                <a:spcPts val="0"/>
              </a:spcAft>
            </a:pP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Tiếng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hót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của</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chiền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chiện</a:t>
            </a:r>
            <a:r>
              <a:rPr lang="en-US" sz="2000" dirty="0">
                <a:latin typeface="Times New Roman" panose="02020603050405020304" pitchFamily="18" charset="0"/>
                <a:ea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rPr>
              <a:t>âm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thanh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biểu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tượng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cuộc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tươi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đẹp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đương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trỗi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dậy</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toả</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trong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đánh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vạn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vật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khơi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nguồn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sự</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sống</a:t>
            </a:r>
            <a:r>
              <a:rPr lang="en-US" sz="2000" dirty="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7445999"/>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2405274"/>
          </a:xfrm>
          <a:prstGeom prst="rect">
            <a:avLst/>
          </a:prstGeom>
        </p:spPr>
        <p:txBody>
          <a:bodyPr wrap="square">
            <a:spAutoFit/>
          </a:bodyPr>
          <a:lstStyle/>
          <a:p>
            <a:pPr marL="514350" indent="-514350" algn="just">
              <a:lnSpc>
                <a:spcPct val="107000"/>
              </a:lnSpc>
              <a:spcAft>
                <a:spcPts val="800"/>
              </a:spcAft>
              <a:buAutoNum type="arabicParenR"/>
            </a:pPr>
            <a:r>
              <a:rPr lang="vi-VN" sz="3200" b="1" i="1" dirty="0">
                <a:latin typeface="Times New Roman" panose="02020603050405020304" pitchFamily="18" charset="0"/>
                <a:ea typeface="Calibri" panose="020F0502020204030204" pitchFamily="34" charset="0"/>
                <a:cs typeface="Times New Roman" panose="02020603050405020304" pitchFamily="18" charset="0"/>
              </a:rPr>
              <a:t>Nêu m</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yếu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hình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thể</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p>
          <a:p>
            <a:pPr algn="just">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b="1" i="1" dirty="0">
                <a:latin typeface="Times New Roman" panose="02020603050405020304" pitchFamily="18" charset="0"/>
                <a:ea typeface="Calibri" panose="020F0502020204030204" pitchFamily="34" charset="0"/>
                <a:cs typeface="Times New Roman" panose="02020603050405020304" pitchFamily="18" charset="0"/>
              </a:rPr>
              <a:t>2)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hiểu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3793574"/>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3025447"/>
            <a:ext cx="9990307" cy="2405274"/>
          </a:xfrm>
          <a:prstGeom prst="rect">
            <a:avLst/>
          </a:prstGeom>
        </p:spPr>
        <p:txBody>
          <a:bodyPr wrap="square">
            <a:spAutoFit/>
          </a:bodyPr>
          <a:lstStyle/>
          <a:p>
            <a:pPr marL="514350" indent="-514350" algn="just">
              <a:lnSpc>
                <a:spcPct val="107000"/>
              </a:lnSpc>
              <a:spcAft>
                <a:spcPts val="800"/>
              </a:spcAft>
              <a:buAutoNum type="arabicParenR"/>
            </a:pPr>
            <a:r>
              <a:rPr lang="vi-VN" sz="3200" b="1" i="1" dirty="0">
                <a:latin typeface="Times New Roman" panose="02020603050405020304" pitchFamily="18" charset="0"/>
                <a:ea typeface="Calibri" panose="020F0502020204030204" pitchFamily="34" charset="0"/>
                <a:cs typeface="Times New Roman" panose="02020603050405020304" pitchFamily="18" charset="0"/>
              </a:rPr>
              <a:t>Nêu m</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yếu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hình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thể</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p>
          <a:p>
            <a:pPr algn="just">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b="1" i="1" dirty="0">
                <a:latin typeface="Times New Roman" panose="02020603050405020304" pitchFamily="18" charset="0"/>
                <a:ea typeface="Calibri" panose="020F0502020204030204" pitchFamily="34" charset="0"/>
                <a:cs typeface="Times New Roman" panose="02020603050405020304" pitchFamily="18" charset="0"/>
              </a:rPr>
              <a:t>2)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hiểu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7673844"/>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245097" y="84841"/>
            <a:ext cx="4317475" cy="952107"/>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HOẠT ĐỘNG </a:t>
            </a:r>
            <a:r>
              <a:rPr lang="vi-VN" sz="2400" b="1" dirty="0">
                <a:solidFill>
                  <a:srgbClr val="FF0000"/>
                </a:solidFill>
                <a:latin typeface="Times New Roman" panose="02020603050405020304" pitchFamily="18" charset="0"/>
                <a:cs typeface="Times New Roman" panose="02020603050405020304" pitchFamily="18" charset="0"/>
              </a:rPr>
              <a:t>4. VẬN DỤNG</a:t>
            </a:r>
            <a:endParaRPr lang="vi-VN" sz="2400" dirty="0">
              <a:solidFill>
                <a:srgbClr val="FF0000"/>
              </a:solidFill>
              <a:latin typeface="Times New Roman" panose="02020603050405020304" pitchFamily="18" charset="0"/>
              <a:cs typeface="Times New Roman" panose="02020603050405020304" pitchFamily="18" charset="0"/>
            </a:endParaRPr>
          </a:p>
        </p:txBody>
      </p:sp>
      <p:sp>
        <p:nvSpPr>
          <p:cNvPr id="5" name="Explosion 1 4"/>
          <p:cNvSpPr/>
          <p:nvPr/>
        </p:nvSpPr>
        <p:spPr>
          <a:xfrm>
            <a:off x="980388" y="1476609"/>
            <a:ext cx="4751110" cy="1558823"/>
          </a:xfrm>
          <a:prstGeom prst="irregularSeal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chemeClr val="bg2">
                    <a:lumMod val="10000"/>
                  </a:schemeClr>
                </a:solidFill>
                <a:latin typeface="Times New Roman" panose="02020603050405020304" pitchFamily="18" charset="0"/>
                <a:cs typeface="Times New Roman" panose="02020603050405020304" pitchFamily="18" charset="0"/>
              </a:rPr>
              <a:t>PHIẾU HỌC TẬP SỐ 2</a:t>
            </a:r>
          </a:p>
        </p:txBody>
      </p:sp>
      <p:graphicFrame>
        <p:nvGraphicFramePr>
          <p:cNvPr id="6" name="Table 5"/>
          <p:cNvGraphicFramePr>
            <a:graphicFrameLocks noGrp="1"/>
          </p:cNvGraphicFramePr>
          <p:nvPr>
            <p:extLst>
              <p:ext uri="{D42A27DB-BD31-4B8C-83A1-F6EECF244321}">
                <p14:modId xmlns:p14="http://schemas.microsoft.com/office/powerpoint/2010/main" val="603984085"/>
              </p:ext>
            </p:extLst>
          </p:nvPr>
        </p:nvGraphicFramePr>
        <p:xfrm>
          <a:off x="1079893" y="3830512"/>
          <a:ext cx="8128000" cy="13013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96198719"/>
                    </a:ext>
                  </a:extLst>
                </a:gridCol>
                <a:gridCol w="4064000">
                  <a:extLst>
                    <a:ext uri="{9D8B030D-6E8A-4147-A177-3AD203B41FA5}">
                      <a16:colId xmlns:a16="http://schemas.microsoft.com/office/drawing/2014/main" val="3176508744"/>
                    </a:ext>
                  </a:extLst>
                </a:gridCol>
              </a:tblGrid>
              <a:tr h="370840">
                <a:tc>
                  <a:txBody>
                    <a:bodyPr/>
                    <a:lstStyle/>
                    <a:p>
                      <a:pPr algn="ctr">
                        <a:lnSpc>
                          <a:spcPct val="115000"/>
                        </a:lnSpc>
                        <a:spcAft>
                          <a:spcPts val="0"/>
                        </a:spcAft>
                      </a:pPr>
                      <a:r>
                        <a:rPr lang="pt-BR"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 sưu tầm thơ bốn chữ</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pt-BR"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Nhóm sưu tầm thơ năm chữ</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820346058"/>
                  </a:ext>
                </a:extLst>
              </a:tr>
              <a:tr h="370840">
                <a:tc>
                  <a:txBody>
                    <a:bodyPr/>
                    <a:lstStyle/>
                    <a:p>
                      <a:pPr algn="ct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88726813"/>
                  </a:ext>
                </a:extLst>
              </a:tr>
              <a:tr h="370840">
                <a:tc>
                  <a:txBody>
                    <a:bodyPr/>
                    <a:lstStyle/>
                    <a:p>
                      <a:pPr algn="ct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544587278"/>
                  </a:ext>
                </a:extLst>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5781" y="1303698"/>
            <a:ext cx="2771481" cy="2200275"/>
          </a:xfrm>
          <a:prstGeom prst="rect">
            <a:avLst/>
          </a:prstGeom>
        </p:spPr>
      </p:pic>
      <p:sp>
        <p:nvSpPr>
          <p:cNvPr id="10" name="Right Arrow Callout 9"/>
          <p:cNvSpPr/>
          <p:nvPr/>
        </p:nvSpPr>
        <p:spPr>
          <a:xfrm>
            <a:off x="7022968" y="1504889"/>
            <a:ext cx="1480009" cy="1830414"/>
          </a:xfrm>
          <a:prstGeom prst="rightArrowCallout">
            <a:avLst>
              <a:gd name="adj1" fmla="val 39545"/>
              <a:gd name="adj2" fmla="val 25000"/>
              <a:gd name="adj3" fmla="val 25000"/>
              <a:gd name="adj4" fmla="val 6497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B050"/>
                </a:solidFill>
                <a:latin typeface="Times New Roman" panose="02020603050405020304" pitchFamily="18" charset="0"/>
                <a:cs typeface="Times New Roman" panose="02020603050405020304" pitchFamily="18" charset="0"/>
              </a:rPr>
              <a:t>Hoạt</a:t>
            </a:r>
            <a:r>
              <a:rPr lang="en-US" sz="2400" dirty="0">
                <a:solidFill>
                  <a:srgbClr val="00B050"/>
                </a:solidFill>
                <a:latin typeface="Times New Roman" panose="02020603050405020304" pitchFamily="18" charset="0"/>
                <a:cs typeface="Times New Roman" panose="02020603050405020304" pitchFamily="18" charset="0"/>
              </a:rPr>
              <a:t> </a:t>
            </a:r>
          </a:p>
          <a:p>
            <a:pPr algn="ctr"/>
            <a:r>
              <a:rPr lang="en-US" sz="2400" dirty="0" err="1">
                <a:solidFill>
                  <a:srgbClr val="00B050"/>
                </a:solidFill>
                <a:latin typeface="Times New Roman" panose="02020603050405020304" pitchFamily="18" charset="0"/>
                <a:cs typeface="Times New Roman" panose="02020603050405020304" pitchFamily="18" charset="0"/>
              </a:rPr>
              <a:t>động</a:t>
            </a:r>
            <a:endParaRPr lang="en-US" sz="2400" dirty="0">
              <a:solidFill>
                <a:srgbClr val="00B050"/>
              </a:solidFill>
              <a:latin typeface="Times New Roman" panose="02020603050405020304" pitchFamily="18" charset="0"/>
              <a:cs typeface="Times New Roman" panose="02020603050405020304" pitchFamily="18" charset="0"/>
            </a:endParaRPr>
          </a:p>
          <a:p>
            <a:pPr algn="ct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cá</a:t>
            </a:r>
            <a:endParaRPr lang="en-US" sz="2400" dirty="0">
              <a:solidFill>
                <a:srgbClr val="00B050"/>
              </a:solidFill>
              <a:latin typeface="Times New Roman" panose="02020603050405020304" pitchFamily="18" charset="0"/>
              <a:cs typeface="Times New Roman" panose="02020603050405020304" pitchFamily="18" charset="0"/>
            </a:endParaRPr>
          </a:p>
          <a:p>
            <a:pPr algn="ctr"/>
            <a:r>
              <a:rPr lang="en-US" sz="2400" dirty="0">
                <a:solidFill>
                  <a:srgbClr val="00B050"/>
                </a:solidFill>
                <a:latin typeface="Times New Roman" panose="02020603050405020304" pitchFamily="18" charset="0"/>
                <a:cs typeface="Times New Roman" panose="02020603050405020304" pitchFamily="18" charset="0"/>
              </a:rPr>
              <a:t> </a:t>
            </a:r>
            <a:r>
              <a:rPr lang="en-US" sz="2400" dirty="0" err="1">
                <a:solidFill>
                  <a:srgbClr val="00B050"/>
                </a:solidFill>
                <a:latin typeface="Times New Roman" panose="02020603050405020304" pitchFamily="18" charset="0"/>
                <a:cs typeface="Times New Roman" panose="02020603050405020304" pitchFamily="18" charset="0"/>
              </a:rPr>
              <a:t>nhân</a:t>
            </a:r>
            <a:endParaRPr lang="en-US"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63841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2394408" y="160255"/>
            <a:ext cx="5213023" cy="106522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0160">
                  <a:solidFill>
                    <a:schemeClr val="accent5"/>
                  </a:solidFill>
                  <a:prstDash val="solid"/>
                </a:ln>
                <a:solidFill>
                  <a:srgbClr val="FF0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Rubric</a:t>
            </a:r>
            <a:endParaRPr lang="vi-VN" sz="2400" b="1" dirty="0">
              <a:ln w="10160">
                <a:solidFill>
                  <a:schemeClr val="accent5"/>
                </a:solidFill>
                <a:prstDash val="solid"/>
              </a:ln>
              <a:solidFill>
                <a:srgbClr val="FF0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sp>
        <p:nvSpPr>
          <p:cNvPr id="7" name="Flowchart: Terminator 6"/>
          <p:cNvSpPr/>
          <p:nvPr/>
        </p:nvSpPr>
        <p:spPr>
          <a:xfrm>
            <a:off x="1102936" y="1225484"/>
            <a:ext cx="8210746" cy="725864"/>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70C0"/>
                </a:solidFill>
                <a:latin typeface="Times New Roman" panose="02020603050405020304" pitchFamily="18" charset="0"/>
                <a:cs typeface="Times New Roman" panose="02020603050405020304" pitchFamily="18" charset="0"/>
              </a:rPr>
              <a:t>Đánh giá sản phẩm học tập cá nhân (HS đánh giá chéo)</a:t>
            </a:r>
            <a:endParaRPr lang="vi-VN" sz="2400">
              <a:solidFill>
                <a:srgbClr val="0070C0"/>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132700532"/>
              </p:ext>
            </p:extLst>
          </p:nvPr>
        </p:nvGraphicFramePr>
        <p:xfrm>
          <a:off x="367645" y="2231136"/>
          <a:ext cx="11321593" cy="4559428"/>
        </p:xfrm>
        <a:graphic>
          <a:graphicData uri="http://schemas.openxmlformats.org/drawingml/2006/table">
            <a:tbl>
              <a:tblPr firstRow="1" firstCol="1" bandRow="1">
                <a:tableStyleId>{5C22544A-7EE6-4342-B048-85BDC9FD1C3A}</a:tableStyleId>
              </a:tblPr>
              <a:tblGrid>
                <a:gridCol w="2930912">
                  <a:extLst>
                    <a:ext uri="{9D8B030D-6E8A-4147-A177-3AD203B41FA5}">
                      <a16:colId xmlns:a16="http://schemas.microsoft.com/office/drawing/2014/main" val="926004653"/>
                    </a:ext>
                  </a:extLst>
                </a:gridCol>
                <a:gridCol w="2831855">
                  <a:extLst>
                    <a:ext uri="{9D8B030D-6E8A-4147-A177-3AD203B41FA5}">
                      <a16:colId xmlns:a16="http://schemas.microsoft.com/office/drawing/2014/main" val="4155154555"/>
                    </a:ext>
                  </a:extLst>
                </a:gridCol>
                <a:gridCol w="2517205">
                  <a:extLst>
                    <a:ext uri="{9D8B030D-6E8A-4147-A177-3AD203B41FA5}">
                      <a16:colId xmlns:a16="http://schemas.microsoft.com/office/drawing/2014/main" val="3053726677"/>
                    </a:ext>
                  </a:extLst>
                </a:gridCol>
                <a:gridCol w="3041621">
                  <a:extLst>
                    <a:ext uri="{9D8B030D-6E8A-4147-A177-3AD203B41FA5}">
                      <a16:colId xmlns:a16="http://schemas.microsoft.com/office/drawing/2014/main" val="1274041440"/>
                    </a:ext>
                  </a:extLst>
                </a:gridCol>
              </a:tblGrid>
              <a:tr h="0">
                <a:tc>
                  <a:txBody>
                    <a:bodyPr/>
                    <a:lstStyle/>
                    <a:p>
                      <a:pPr algn="ctr">
                        <a:lnSpc>
                          <a:spcPct val="115000"/>
                        </a:lnSpc>
                        <a:spcAft>
                          <a:spcPts val="0"/>
                        </a:spcAft>
                        <a:tabLst>
                          <a:tab pos="602615" algn="l"/>
                        </a:tabLst>
                      </a:pPr>
                      <a:r>
                        <a:rPr lang="en-US" sz="2400" dirty="0" err="1">
                          <a:solidFill>
                            <a:srgbClr val="FF0000"/>
                          </a:solidFill>
                          <a:effectLst/>
                          <a:latin typeface="Times New Roman" panose="02020603050405020304" pitchFamily="18" charset="0"/>
                          <a:cs typeface="Times New Roman" panose="02020603050405020304" pitchFamily="18" charset="0"/>
                        </a:rPr>
                        <a:t>Nhiệm</a:t>
                      </a:r>
                      <a:r>
                        <a:rPr lang="en-US" sz="2400" dirty="0">
                          <a:solidFill>
                            <a:srgbClr val="FF0000"/>
                          </a:solidFill>
                          <a:effectLst/>
                          <a:latin typeface="Times New Roman" panose="02020603050405020304" pitchFamily="18" charset="0"/>
                          <a:cs typeface="Times New Roman" panose="02020603050405020304" pitchFamily="18" charset="0"/>
                        </a:rPr>
                        <a:t> </a:t>
                      </a:r>
                      <a:r>
                        <a:rPr lang="en-US" sz="2400" dirty="0" err="1">
                          <a:solidFill>
                            <a:srgbClr val="FF0000"/>
                          </a:solidFill>
                          <a:effectLst/>
                          <a:latin typeface="Times New Roman" panose="02020603050405020304" pitchFamily="18" charset="0"/>
                          <a:cs typeface="Times New Roman" panose="02020603050405020304" pitchFamily="18" charset="0"/>
                        </a:rPr>
                        <a:t>vụ</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602615" algn="l"/>
                        </a:tabLst>
                      </a:pPr>
                      <a:r>
                        <a:rPr lang="en-US" sz="2400" dirty="0" err="1">
                          <a:solidFill>
                            <a:srgbClr val="FF0000"/>
                          </a:solidFill>
                          <a:effectLst/>
                          <a:latin typeface="Times New Roman" panose="02020603050405020304" pitchFamily="18" charset="0"/>
                          <a:cs typeface="Times New Roman" panose="02020603050405020304" pitchFamily="18" charset="0"/>
                        </a:rPr>
                        <a:t>Mức</a:t>
                      </a:r>
                      <a:r>
                        <a:rPr lang="en-US" sz="2400" dirty="0">
                          <a:solidFill>
                            <a:srgbClr val="FF0000"/>
                          </a:solidFill>
                          <a:effectLst/>
                          <a:latin typeface="Times New Roman" panose="02020603050405020304" pitchFamily="18" charset="0"/>
                          <a:cs typeface="Times New Roman" panose="02020603050405020304" pitchFamily="18" charset="0"/>
                        </a:rPr>
                        <a:t> 1</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602615" algn="l"/>
                        </a:tabLst>
                      </a:pPr>
                      <a:r>
                        <a:rPr lang="en-US" sz="2400" dirty="0" err="1">
                          <a:solidFill>
                            <a:srgbClr val="FF0000"/>
                          </a:solidFill>
                          <a:effectLst/>
                          <a:latin typeface="Times New Roman" panose="02020603050405020304" pitchFamily="18" charset="0"/>
                          <a:cs typeface="Times New Roman" panose="02020603050405020304" pitchFamily="18" charset="0"/>
                        </a:rPr>
                        <a:t>Mức</a:t>
                      </a:r>
                      <a:r>
                        <a:rPr lang="en-US" sz="2400" dirty="0">
                          <a:solidFill>
                            <a:srgbClr val="FF0000"/>
                          </a:solidFill>
                          <a:effectLst/>
                          <a:latin typeface="Times New Roman" panose="02020603050405020304" pitchFamily="18" charset="0"/>
                          <a:cs typeface="Times New Roman" panose="02020603050405020304" pitchFamily="18" charset="0"/>
                        </a:rPr>
                        <a:t> 2</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602615" algn="l"/>
                        </a:tabLst>
                      </a:pPr>
                      <a:r>
                        <a:rPr lang="en-US" sz="2400" dirty="0" err="1">
                          <a:solidFill>
                            <a:srgbClr val="FF0000"/>
                          </a:solidFill>
                          <a:effectLst/>
                          <a:latin typeface="Times New Roman" panose="02020603050405020304" pitchFamily="18" charset="0"/>
                          <a:cs typeface="Times New Roman" panose="02020603050405020304" pitchFamily="18" charset="0"/>
                        </a:rPr>
                        <a:t>Mức</a:t>
                      </a:r>
                      <a:r>
                        <a:rPr lang="en-US" sz="2400" dirty="0">
                          <a:solidFill>
                            <a:srgbClr val="FF0000"/>
                          </a:solidFill>
                          <a:effectLst/>
                          <a:latin typeface="Times New Roman" panose="02020603050405020304" pitchFamily="18" charset="0"/>
                          <a:cs typeface="Times New Roman" panose="02020603050405020304" pitchFamily="18" charset="0"/>
                        </a:rPr>
                        <a:t> 3</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004971"/>
                  </a:ext>
                </a:extLst>
              </a:tr>
              <a:tr h="0">
                <a:tc>
                  <a:txBody>
                    <a:bodyPr/>
                    <a:lstStyle/>
                    <a:p>
                      <a:pPr algn="just">
                        <a:lnSpc>
                          <a:spcPct val="115000"/>
                        </a:lnSpc>
                        <a:spcAft>
                          <a:spcPts val="0"/>
                        </a:spcAft>
                      </a:pP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Sưu</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tầm</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một</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bài</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thơ</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bốn</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chữ</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và</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một</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bài</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thơ</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năm</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chữ</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cs typeface="Times New Roman" panose="02020603050405020304" pitchFamily="18" charset="0"/>
                      </a:endParaRPr>
                    </a:p>
                    <a:p>
                      <a:pPr algn="just">
                        <a:lnSpc>
                          <a:spcPct val="115000"/>
                        </a:lnSpc>
                        <a:spcAft>
                          <a:spcPts val="0"/>
                        </a:spcAft>
                        <a:tabLst>
                          <a:tab pos="602615" algn="l"/>
                        </a:tabLs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 (10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điểm</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Sưu tầm một bài thơ bốn chữ và một bài thơ năm chữ đảm bảo đúng các yêu cầu hình thức của thể thơ; bước đầu có giá trị về nghệ thuật và nội dung.</a:t>
                      </a:r>
                      <a:endParaRPr lang="vi-VN" sz="2400">
                        <a:effectLst/>
                        <a:latin typeface="Times New Roman" panose="02020603050405020304" pitchFamily="18" charset="0"/>
                        <a:cs typeface="Times New Roman" panose="02020603050405020304" pitchFamily="18" charset="0"/>
                      </a:endParaRPr>
                    </a:p>
                    <a:p>
                      <a:pPr algn="just">
                        <a:lnSpc>
                          <a:spcPct val="115000"/>
                        </a:lnSpc>
                        <a:spcAft>
                          <a:spcPts val="0"/>
                        </a:spcAft>
                        <a:tabLst>
                          <a:tab pos="602615" algn="l"/>
                        </a:tabLst>
                      </a:pPr>
                      <a:r>
                        <a:rPr lang="en-US" sz="2400">
                          <a:effectLst/>
                          <a:latin typeface="Times New Roman" panose="02020603050405020304" pitchFamily="18" charset="0"/>
                          <a:cs typeface="Times New Roman" panose="02020603050405020304" pitchFamily="18" charset="0"/>
                        </a:rPr>
                        <a:t>         (5- 6 điểm)</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dirty="0" err="1">
                          <a:effectLst/>
                          <a:latin typeface="Times New Roman" panose="02020603050405020304" pitchFamily="18" charset="0"/>
                          <a:cs typeface="Times New Roman" panose="02020603050405020304" pitchFamily="18" charset="0"/>
                        </a:rPr>
                        <a:t>Sưu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tầm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sắc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a:t>
                      </a:r>
                      <a:endParaRPr lang="vi-VN" sz="2400" dirty="0">
                        <a:effectLst/>
                        <a:latin typeface="Times New Roman" panose="02020603050405020304" pitchFamily="18" charset="0"/>
                        <a:cs typeface="Times New Roman" panose="02020603050405020304" pitchFamily="18" charset="0"/>
                      </a:endParaRPr>
                    </a:p>
                    <a:p>
                      <a:pPr algn="just">
                        <a:lnSpc>
                          <a:spcPct val="115000"/>
                        </a:lnSpc>
                        <a:spcAft>
                          <a:spcPts val="0"/>
                        </a:spcAft>
                        <a:tabLst>
                          <a:tab pos="602615" algn="l"/>
                        </a:tabLst>
                      </a:pPr>
                      <a:r>
                        <a:rPr lang="en-US" sz="2400" dirty="0">
                          <a:effectLst/>
                          <a:latin typeface="Times New Roman" panose="02020603050405020304" pitchFamily="18" charset="0"/>
                          <a:cs typeface="Times New Roman" panose="02020603050405020304" pitchFamily="18" charset="0"/>
                        </a:rPr>
                        <a:t>       (7- 8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dirty="0" err="1">
                          <a:effectLst/>
                          <a:latin typeface="Times New Roman" panose="02020603050405020304" pitchFamily="18" charset="0"/>
                          <a:cs typeface="Times New Roman" panose="02020603050405020304" pitchFamily="18" charset="0"/>
                        </a:rPr>
                        <a:t>Sưu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tầm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sắc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a:t>
                      </a:r>
                      <a:endParaRPr lang="vi-VN" sz="2400" dirty="0">
                        <a:effectLst/>
                        <a:latin typeface="Times New Roman" panose="02020603050405020304" pitchFamily="18" charset="0"/>
                        <a:cs typeface="Times New Roman" panose="02020603050405020304" pitchFamily="18" charset="0"/>
                      </a:endParaRPr>
                    </a:p>
                    <a:p>
                      <a:pPr algn="just">
                        <a:lnSpc>
                          <a:spcPct val="115000"/>
                        </a:lnSpc>
                        <a:spcAft>
                          <a:spcPts val="0"/>
                        </a:spcAft>
                        <a:tabLst>
                          <a:tab pos="602615" algn="l"/>
                        </a:tabLst>
                      </a:pPr>
                      <a:r>
                        <a:rPr lang="en-US" sz="2400" dirty="0">
                          <a:effectLst/>
                          <a:latin typeface="Times New Roman" panose="02020603050405020304" pitchFamily="18" charset="0"/>
                          <a:cs typeface="Times New Roman" panose="02020603050405020304" pitchFamily="18" charset="0"/>
                        </a:rPr>
                        <a:t>          (9 - 10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0259880"/>
                  </a:ext>
                </a:extLst>
              </a:tr>
            </a:tbl>
          </a:graphicData>
        </a:graphic>
      </p:graphicFrame>
    </p:spTree>
    <p:extLst>
      <p:ext uri="{BB962C8B-B14F-4D97-AF65-F5344CB8AC3E}">
        <p14:creationId xmlns:p14="http://schemas.microsoft.com/office/powerpoint/2010/main" val="3588974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9429" y="0"/>
            <a:ext cx="4317475" cy="952107"/>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a:solidFill>
                  <a:srgbClr val="FF0000"/>
                </a:solidFill>
                <a:latin typeface="Times New Roman" panose="02020603050405020304" pitchFamily="18" charset="0"/>
                <a:cs typeface="Times New Roman" panose="02020603050405020304" pitchFamily="18" charset="0"/>
              </a:rPr>
              <a:t>HƯỚNG DẪN TỰ HỌC</a:t>
            </a:r>
            <a:endParaRPr lang="vi-VN" sz="2400" dirty="0">
              <a:solidFill>
                <a:srgbClr val="FF0000"/>
              </a:solidFill>
              <a:latin typeface="Times New Roman" panose="02020603050405020304" pitchFamily="18" charset="0"/>
              <a:cs typeface="Times New Roman" panose="02020603050405020304" pitchFamily="18" charset="0"/>
            </a:endParaRPr>
          </a:p>
        </p:txBody>
      </p:sp>
      <p:sp>
        <p:nvSpPr>
          <p:cNvPr id="6" name="Horizontal Scroll 5"/>
          <p:cNvSpPr/>
          <p:nvPr/>
        </p:nvSpPr>
        <p:spPr>
          <a:xfrm>
            <a:off x="263951" y="1102936"/>
            <a:ext cx="4967925" cy="688157"/>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rgbClr val="C00000"/>
                </a:solidFill>
                <a:latin typeface="Times New Roman" panose="02020603050405020304" pitchFamily="18" charset="0"/>
                <a:cs typeface="Times New Roman" panose="02020603050405020304" pitchFamily="18" charset="0"/>
              </a:rPr>
              <a:t>Điền thông tin vào cột K và cột W:</a:t>
            </a:r>
            <a:endParaRPr lang="vi-VN" sz="2400" dirty="0">
              <a:solidFill>
                <a:srgbClr val="C0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6796863"/>
              </p:ext>
            </p:extLst>
          </p:nvPr>
        </p:nvGraphicFramePr>
        <p:xfrm>
          <a:off x="490193" y="1941922"/>
          <a:ext cx="11321592" cy="2961386"/>
        </p:xfrm>
        <a:graphic>
          <a:graphicData uri="http://schemas.openxmlformats.org/drawingml/2006/table">
            <a:tbl>
              <a:tblPr>
                <a:tableStyleId>{5C22544A-7EE6-4342-B048-85BDC9FD1C3A}</a:tableStyleId>
              </a:tblPr>
              <a:tblGrid>
                <a:gridCol w="2876910">
                  <a:extLst>
                    <a:ext uri="{9D8B030D-6E8A-4147-A177-3AD203B41FA5}">
                      <a16:colId xmlns:a16="http://schemas.microsoft.com/office/drawing/2014/main" val="4187624487"/>
                    </a:ext>
                  </a:extLst>
                </a:gridCol>
                <a:gridCol w="2936847">
                  <a:extLst>
                    <a:ext uri="{9D8B030D-6E8A-4147-A177-3AD203B41FA5}">
                      <a16:colId xmlns:a16="http://schemas.microsoft.com/office/drawing/2014/main" val="2647189901"/>
                    </a:ext>
                  </a:extLst>
                </a:gridCol>
                <a:gridCol w="3044231">
                  <a:extLst>
                    <a:ext uri="{9D8B030D-6E8A-4147-A177-3AD203B41FA5}">
                      <a16:colId xmlns:a16="http://schemas.microsoft.com/office/drawing/2014/main" val="792210440"/>
                    </a:ext>
                  </a:extLst>
                </a:gridCol>
                <a:gridCol w="2463604">
                  <a:extLst>
                    <a:ext uri="{9D8B030D-6E8A-4147-A177-3AD203B41FA5}">
                      <a16:colId xmlns:a16="http://schemas.microsoft.com/office/drawing/2014/main" val="3070358095"/>
                    </a:ext>
                  </a:extLst>
                </a:gridCol>
              </a:tblGrid>
              <a:tr h="1347470">
                <a:tc>
                  <a:txBody>
                    <a:bodyPr/>
                    <a:lstStyle/>
                    <a:p>
                      <a:pPr marL="101600">
                        <a:lnSpc>
                          <a:spcPct val="117000"/>
                        </a:lnSpc>
                        <a:spcBef>
                          <a:spcPts val="1300"/>
                        </a:spcBef>
                        <a:spcAft>
                          <a:spcPts val="0"/>
                        </a:spcAft>
                      </a:pPr>
                      <a:r>
                        <a:rPr lang="vi-VN" sz="2400" dirty="0">
                          <a:effectLst/>
                          <a:latin typeface="Times New Roman" panose="02020603050405020304" pitchFamily="18" charset="0"/>
                          <a:cs typeface="Times New Roman" panose="02020603050405020304" pitchFamily="18" charset="0"/>
                        </a:rPr>
                        <a:t>K </a:t>
                      </a:r>
                      <a:r>
                        <a:rPr lang="en-US" sz="2400" dirty="0">
                          <a:effectLst/>
                          <a:latin typeface="Times New Roman" panose="02020603050405020304" pitchFamily="18" charset="0"/>
                          <a:cs typeface="Times New Roman" panose="02020603050405020304" pitchFamily="18" charset="0"/>
                        </a:rPr>
                        <a:t>(What we known) </a:t>
                      </a:r>
                      <a:r>
                        <a:rPr lang="vi-VN" sz="2400" dirty="0">
                          <a:effectLst/>
                          <a:latin typeface="Times New Roman" panose="02020603050405020304" pitchFamily="18" charset="0"/>
                          <a:cs typeface="Times New Roman" panose="02020603050405020304" pitchFamily="18" charset="0"/>
                        </a:rPr>
                        <a:t>(Liệt kê những điều em đã biết về anh bộ đội)</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a:lnSpc>
                          <a:spcPct val="119000"/>
                        </a:lnSpc>
                        <a:spcAft>
                          <a:spcPts val="0"/>
                        </a:spcAft>
                      </a:pPr>
                      <a:r>
                        <a:rPr lang="en-US" sz="2400" dirty="0">
                          <a:effectLst/>
                          <a:latin typeface="Times New Roman" panose="02020603050405020304" pitchFamily="18" charset="0"/>
                          <a:cs typeface="Times New Roman" panose="02020603050405020304" pitchFamily="18" charset="0"/>
                        </a:rPr>
                        <a:t>w (What we want to learn) </a:t>
                      </a:r>
                      <a:endParaRPr lang="vi-VN" sz="2400" dirty="0">
                        <a:effectLst/>
                        <a:latin typeface="Times New Roman" panose="02020603050405020304" pitchFamily="18" charset="0"/>
                        <a:cs typeface="Times New Roman" panose="02020603050405020304" pitchFamily="18" charset="0"/>
                      </a:endParaRPr>
                    </a:p>
                    <a:p>
                      <a:pPr marL="88900">
                        <a:lnSpc>
                          <a:spcPct val="119000"/>
                        </a:lnSpc>
                        <a:spcAft>
                          <a:spcPts val="0"/>
                        </a:spcAft>
                      </a:pPr>
                      <a:r>
                        <a:rPr lang="vi-VN" sz="2400" dirty="0">
                          <a:effectLst/>
                          <a:latin typeface="Times New Roman" panose="02020603050405020304" pitchFamily="18" charset="0"/>
                          <a:cs typeface="Times New Roman" panose="02020603050405020304" pitchFamily="18" charset="0"/>
                        </a:rPr>
                        <a:t>(Liệt kê những điều em muôn biết thêm vể </a:t>
                      </a:r>
                      <a:r>
                        <a:rPr lang="en-US" sz="2400" dirty="0" err="1">
                          <a:effectLst/>
                          <a:latin typeface="Times New Roman" panose="02020603050405020304" pitchFamily="18" charset="0"/>
                          <a:cs typeface="Times New Roman" panose="02020603050405020304" pitchFamily="18" charset="0"/>
                        </a:rPr>
                        <a:t>anh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đội</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01600">
                        <a:lnSpc>
                          <a:spcPct val="119000"/>
                        </a:lnSpc>
                        <a:spcAft>
                          <a:spcPts val="0"/>
                        </a:spcAft>
                      </a:pPr>
                      <a:r>
                        <a:rPr lang="vi-VN" sz="2400">
                          <a:effectLst/>
                          <a:latin typeface="Times New Roman" panose="02020603050405020304" pitchFamily="18" charset="0"/>
                          <a:cs typeface="Times New Roman" panose="02020603050405020304" pitchFamily="18" charset="0"/>
                        </a:rPr>
                        <a:t>L </a:t>
                      </a:r>
                      <a:r>
                        <a:rPr lang="en-US" sz="2400">
                          <a:effectLst/>
                          <a:latin typeface="Times New Roman" panose="02020603050405020304" pitchFamily="18" charset="0"/>
                          <a:cs typeface="Times New Roman" panose="02020603050405020304" pitchFamily="18" charset="0"/>
                        </a:rPr>
                        <a:t>(What we learned) </a:t>
                      </a:r>
                      <a:r>
                        <a:rPr lang="vi-VN" sz="2400">
                          <a:effectLst/>
                          <a:latin typeface="Times New Roman" panose="02020603050405020304" pitchFamily="18" charset="0"/>
                          <a:cs typeface="Times New Roman" panose="02020603050405020304" pitchFamily="18" charset="0"/>
                        </a:rPr>
                        <a:t>(Liệt kê những đi</a:t>
                      </a:r>
                      <a:r>
                        <a:rPr lang="en-US" sz="2400">
                          <a:effectLst/>
                          <a:latin typeface="Times New Roman" panose="02020603050405020304" pitchFamily="18" charset="0"/>
                          <a:cs typeface="Times New Roman" panose="02020603050405020304" pitchFamily="18" charset="0"/>
                        </a:rPr>
                        <a:t>ề</a:t>
                      </a:r>
                      <a:r>
                        <a:rPr lang="vi-VN" sz="2400">
                          <a:effectLst/>
                          <a:latin typeface="Times New Roman" panose="02020603050405020304" pitchFamily="18" charset="0"/>
                          <a:cs typeface="Times New Roman" panose="02020603050405020304" pitchFamily="18" charset="0"/>
                        </a:rPr>
                        <a:t>u em đã biết về anh bộ đội sau khi học bài thơ)</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8900">
                        <a:lnSpc>
                          <a:spcPct val="119000"/>
                        </a:lnSpc>
                        <a:spcAft>
                          <a:spcPts val="0"/>
                        </a:spcAft>
                      </a:pPr>
                      <a:r>
                        <a:rPr lang="vi-VN" sz="2400" dirty="0">
                          <a:effectLst/>
                          <a:latin typeface="Times New Roman" panose="02020603050405020304" pitchFamily="18" charset="0"/>
                          <a:cs typeface="Times New Roman" panose="02020603050405020304" pitchFamily="18" charset="0"/>
                        </a:rPr>
                        <a:t>H </a:t>
                      </a:r>
                      <a:r>
                        <a:rPr lang="en-US" sz="2400" dirty="0">
                          <a:effectLst/>
                          <a:latin typeface="Times New Roman" panose="02020603050405020304" pitchFamily="18" charset="0"/>
                          <a:cs typeface="Times New Roman" panose="02020603050405020304" pitchFamily="18" charset="0"/>
                        </a:rPr>
                        <a:t>(How </a:t>
                      </a:r>
                      <a:r>
                        <a:rPr lang="vi-VN" sz="2400" dirty="0">
                          <a:effectLst/>
                          <a:latin typeface="Times New Roman" panose="02020603050405020304" pitchFamily="18" charset="0"/>
                          <a:cs typeface="Times New Roman" panose="02020603050405020304" pitchFamily="18" charset="0"/>
                        </a:rPr>
                        <a:t>can we </a:t>
                      </a:r>
                      <a:r>
                        <a:rPr lang="en-US" sz="2400" dirty="0">
                          <a:effectLst/>
                          <a:latin typeface="Times New Roman" panose="02020603050405020304" pitchFamily="18" charset="0"/>
                          <a:cs typeface="Times New Roman" panose="02020603050405020304" pitchFamily="18" charset="0"/>
                        </a:rPr>
                        <a:t>learn more) </a:t>
                      </a:r>
                      <a:endParaRPr lang="vi-VN" sz="2400" dirty="0">
                        <a:effectLst/>
                        <a:latin typeface="Times New Roman" panose="02020603050405020304" pitchFamily="18" charset="0"/>
                        <a:cs typeface="Times New Roman" panose="02020603050405020304" pitchFamily="18" charset="0"/>
                      </a:endParaRPr>
                    </a:p>
                    <a:p>
                      <a:pPr marL="88900">
                        <a:lnSpc>
                          <a:spcPct val="119000"/>
                        </a:lnSpc>
                        <a:spcAft>
                          <a:spcPts val="0"/>
                        </a:spcAft>
                      </a:pPr>
                      <a:r>
                        <a:rPr lang="vi-VN" sz="2400" dirty="0">
                          <a:effectLst/>
                          <a:latin typeface="Times New Roman" panose="02020603050405020304" pitchFamily="18" charset="0"/>
                          <a:cs typeface="Times New Roman" panose="02020603050405020304" pitchFamily="18" charset="0"/>
                        </a:rPr>
                        <a:t>(Các em sẽ tiếp tục tìm hiểu như thế nào về anh bộ đội?)</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873580"/>
                  </a:ext>
                </a:extLst>
              </a:tr>
              <a:tr h="387350">
                <a:tc>
                  <a:txBody>
                    <a:bodyPr/>
                    <a:lstStyle/>
                    <a:p>
                      <a:pPr>
                        <a:lnSpc>
                          <a:spcPct val="107000"/>
                        </a:lnSpc>
                        <a:spcAft>
                          <a:spcPts val="0"/>
                        </a:spcAft>
                      </a:pP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9360390"/>
                  </a:ext>
                </a:extLst>
              </a:tr>
            </a:tbl>
          </a:graphicData>
        </a:graphic>
      </p:graphicFrame>
      <p:sp>
        <p:nvSpPr>
          <p:cNvPr id="8" name="Horizontal Scroll 7"/>
          <p:cNvSpPr/>
          <p:nvPr/>
        </p:nvSpPr>
        <p:spPr>
          <a:xfrm>
            <a:off x="263951" y="5203595"/>
            <a:ext cx="10265789" cy="886120"/>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a:solidFill>
                  <a:srgbClr val="C00000"/>
                </a:solidFill>
                <a:latin typeface="Times New Roman" panose="02020603050405020304" pitchFamily="18" charset="0"/>
                <a:cs typeface="Times New Roman" panose="02020603050405020304" pitchFamily="18" charset="0"/>
              </a:rPr>
              <a:t>Đọc trước theo HD của SGK bài </a:t>
            </a:r>
            <a:r>
              <a:rPr lang="de-DE" sz="2400" i="1">
                <a:solidFill>
                  <a:srgbClr val="C00000"/>
                </a:solidFill>
                <a:latin typeface="Times New Roman" panose="02020603050405020304" pitchFamily="18" charset="0"/>
                <a:cs typeface="Times New Roman" panose="02020603050405020304" pitchFamily="18" charset="0"/>
              </a:rPr>
              <a:t>Đồng dao mùa xuân</a:t>
            </a:r>
            <a:r>
              <a:rPr lang="de-DE" sz="2400">
                <a:solidFill>
                  <a:srgbClr val="C00000"/>
                </a:solidFill>
                <a:latin typeface="Times New Roman" panose="02020603050405020304" pitchFamily="18" charset="0"/>
                <a:cs typeface="Times New Roman" panose="02020603050405020304" pitchFamily="18" charset="0"/>
              </a:rPr>
              <a:t> của Nguyễn Khoa Điềm.</a:t>
            </a:r>
            <a:endParaRPr lang="vi-VN" sz="24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51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8289" y="1274469"/>
            <a:ext cx="9990307" cy="2405274"/>
          </a:xfrm>
          <a:prstGeom prst="rect">
            <a:avLst/>
          </a:prstGeom>
        </p:spPr>
        <p:txBody>
          <a:bodyPr wrap="square">
            <a:spAutoFit/>
          </a:bodyPr>
          <a:lstStyle/>
          <a:p>
            <a:pPr marL="514350" indent="-514350" algn="just">
              <a:lnSpc>
                <a:spcPct val="107000"/>
              </a:lnSpc>
              <a:spcAft>
                <a:spcPts val="800"/>
              </a:spcAft>
              <a:buAutoNum type="arabicParenR"/>
            </a:pPr>
            <a:r>
              <a:rPr lang="vi-VN" sz="3200" b="1" i="1" dirty="0">
                <a:latin typeface="Times New Roman" panose="02020603050405020304" pitchFamily="18" charset="0"/>
                <a:ea typeface="Calibri" panose="020F0502020204030204" pitchFamily="34" charset="0"/>
                <a:cs typeface="Times New Roman" panose="02020603050405020304" pitchFamily="18" charset="0"/>
              </a:rPr>
              <a:t>Nêu m</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số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yếu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tố</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hình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thể</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p>
          <a:p>
            <a:pPr algn="just">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b="1" i="1" dirty="0">
                <a:latin typeface="Times New Roman" panose="02020603050405020304" pitchFamily="18" charset="0"/>
                <a:ea typeface="Calibri" panose="020F0502020204030204" pitchFamily="34" charset="0"/>
                <a:cs typeface="Times New Roman" panose="02020603050405020304" pitchFamily="18" charset="0"/>
              </a:rPr>
              <a:t>2)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hiểu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latin typeface="Times New Roman" panose="02020603050405020304" pitchFamily="18" charset="0"/>
                <a:ea typeface="Calibri" panose="020F0502020204030204" pitchFamily="34" charset="0"/>
                <a:cs typeface="Times New Roman" panose="02020603050405020304" pitchFamily="18" charset="0"/>
              </a:rPr>
              <a:t>chữ?</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193107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61809331"/>
              </p:ext>
            </p:extLst>
          </p:nvPr>
        </p:nvGraphicFramePr>
        <p:xfrm>
          <a:off x="461914" y="103693"/>
          <a:ext cx="11104775" cy="6296977"/>
        </p:xfrm>
        <a:graphic>
          <a:graphicData uri="http://schemas.openxmlformats.org/drawingml/2006/table">
            <a:tbl>
              <a:tblPr firstRow="1" firstCol="1" bandRow="1">
                <a:tableStyleId>{5C22544A-7EE6-4342-B048-85BDC9FD1C3A}</a:tableStyleId>
              </a:tblPr>
              <a:tblGrid>
                <a:gridCol w="4899936">
                  <a:extLst>
                    <a:ext uri="{9D8B030D-6E8A-4147-A177-3AD203B41FA5}">
                      <a16:colId xmlns:a16="http://schemas.microsoft.com/office/drawing/2014/main" val="1707165752"/>
                    </a:ext>
                  </a:extLst>
                </a:gridCol>
                <a:gridCol w="6204839">
                  <a:extLst>
                    <a:ext uri="{9D8B030D-6E8A-4147-A177-3AD203B41FA5}">
                      <a16:colId xmlns:a16="http://schemas.microsoft.com/office/drawing/2014/main" val="3363662116"/>
                    </a:ext>
                  </a:extLst>
                </a:gridCol>
              </a:tblGrid>
              <a:tr h="613685">
                <a:tc gridSpan="2">
                  <a:txBody>
                    <a:bodyPr/>
                    <a:lstStyle/>
                    <a:p>
                      <a:pPr algn="ctr">
                        <a:lnSpc>
                          <a:spcPct val="115000"/>
                        </a:lnSpc>
                        <a:spcAft>
                          <a:spcPts val="0"/>
                        </a:spcAft>
                      </a:pPr>
                      <a:endParaRPr lang="vi-VN" sz="24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vi-VN"/>
                    </a:p>
                  </a:txBody>
                  <a:tcPr/>
                </a:tc>
                <a:extLst>
                  <a:ext uri="{0D108BD9-81ED-4DB2-BD59-A6C34878D82A}">
                    <a16:rowId xmlns:a16="http://schemas.microsoft.com/office/drawing/2014/main" val="3585899939"/>
                  </a:ext>
                </a:extLst>
              </a:tr>
              <a:tr h="306843">
                <a:tc gridSpan="2">
                  <a:txBody>
                    <a:bodyPr/>
                    <a:lstStyle/>
                    <a:p>
                      <a:pPr algn="ctr">
                        <a:lnSpc>
                          <a:spcPct val="115000"/>
                        </a:lnSpc>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 MỘT SỐ YẾU TỐ HÌNH THỨC CỦA THỂ THƠ BỐN CHỮ</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vi-VN"/>
                    </a:p>
                  </a:txBody>
                  <a:tcPr/>
                </a:tc>
                <a:extLst>
                  <a:ext uri="{0D108BD9-81ED-4DB2-BD59-A6C34878D82A}">
                    <a16:rowId xmlns:a16="http://schemas.microsoft.com/office/drawing/2014/main" val="1783935684"/>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1.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Số</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chữ</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tiếng</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9584979"/>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2.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Cách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gieo</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vần</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2428882"/>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3.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Cách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ngắt</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nhịp</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138584"/>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4.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Hình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ảnh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thơ</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734560"/>
                  </a:ext>
                </a:extLst>
              </a:tr>
              <a:tr h="306843">
                <a:tc gridSpan="2">
                  <a:txBody>
                    <a:bodyPr/>
                    <a:lstStyle/>
                    <a:p>
                      <a:pPr algn="ctr">
                        <a:lnSpc>
                          <a:spcPct val="115000"/>
                        </a:lnSpc>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 MỘT SỐ YẾU TỐ HÌNH THỨC CỦA THỂ THƠ NĂM CHỮ</a:t>
                      </a:r>
                      <a:endParaRPr lang="vi-VN"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vi-VN"/>
                    </a:p>
                  </a:txBody>
                  <a:tcPr/>
                </a:tc>
                <a:extLst>
                  <a:ext uri="{0D108BD9-81ED-4DB2-BD59-A6C34878D82A}">
                    <a16:rowId xmlns:a16="http://schemas.microsoft.com/office/drawing/2014/main" val="731161630"/>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1.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Số</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chữ</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tiếng</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880904"/>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2.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Cách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gieo</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vần</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5057454"/>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3.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Cách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ngắt</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nhịp</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06113"/>
                  </a:ext>
                </a:extLst>
              </a:tr>
              <a:tr h="613685">
                <a:tc>
                  <a:txBody>
                    <a:bodyPr/>
                    <a:lstStyle/>
                    <a:p>
                      <a:pPr algn="just">
                        <a:lnSpc>
                          <a:spcPct val="115000"/>
                        </a:lnSpc>
                        <a:spcAft>
                          <a:spcPts val="0"/>
                        </a:spcAft>
                      </a:pPr>
                      <a:r>
                        <a:rPr lang="en-US" sz="2400" dirty="0">
                          <a:solidFill>
                            <a:schemeClr val="bg2">
                              <a:lumMod val="10000"/>
                            </a:schemeClr>
                          </a:solidFill>
                          <a:effectLst/>
                          <a:latin typeface="Times New Roman" panose="02020603050405020304" pitchFamily="18" charset="0"/>
                          <a:cs typeface="Times New Roman" panose="02020603050405020304" pitchFamily="18" charset="0"/>
                        </a:rPr>
                        <a:t>4.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Hình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ảnh</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 </a:t>
                      </a:r>
                      <a:r>
                        <a:rPr lang="en-US" sz="2400" dirty="0" err="1">
                          <a:solidFill>
                            <a:schemeClr val="bg2">
                              <a:lumMod val="10000"/>
                            </a:schemeClr>
                          </a:solidFill>
                          <a:effectLst/>
                          <a:latin typeface="Times New Roman" panose="02020603050405020304" pitchFamily="18" charset="0"/>
                          <a:cs typeface="Times New Roman" panose="02020603050405020304" pitchFamily="18" charset="0"/>
                        </a:rPr>
                        <a:t>thơ</a:t>
                      </a:r>
                      <a:r>
                        <a:rPr lang="en-US" sz="2400" dirty="0">
                          <a:solidFill>
                            <a:schemeClr val="bg2">
                              <a:lumMod val="10000"/>
                            </a:schemeClr>
                          </a:solidFill>
                          <a:effectLst/>
                          <a:latin typeface="Times New Roman" panose="02020603050405020304" pitchFamily="18" charset="0"/>
                          <a:cs typeface="Times New Roman" panose="02020603050405020304" pitchFamily="18" charset="0"/>
                        </a:rPr>
                        <a:t>:</a:t>
                      </a:r>
                      <a:endParaRPr lang="vi-VN"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244" marR="542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62630"/>
                  </a:ext>
                </a:extLst>
              </a:tr>
            </a:tbl>
          </a:graphicData>
        </a:graphic>
      </p:graphicFrame>
    </p:spTree>
    <p:extLst>
      <p:ext uri="{BB962C8B-B14F-4D97-AF65-F5344CB8AC3E}">
        <p14:creationId xmlns:p14="http://schemas.microsoft.com/office/powerpoint/2010/main" val="165389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6375" y="150829"/>
            <a:ext cx="7598003" cy="461665"/>
          </a:xfrm>
          <a:prstGeom prst="rect">
            <a:avLst/>
          </a:prstGeom>
          <a:noFill/>
        </p:spPr>
        <p:txBody>
          <a:bodyPr wrap="square" rtlCol="0">
            <a:spAutoFit/>
          </a:bodyPr>
          <a:lstStyle/>
          <a:p>
            <a:r>
              <a:rPr lang="en-US" sz="2400" i="1" dirty="0">
                <a:solidFill>
                  <a:srgbClr val="FF0000"/>
                </a:solidFill>
                <a:latin typeface="Times New Roman" panose="02020603050405020304" pitchFamily="18" charset="0"/>
                <a:cs typeface="Times New Roman" panose="02020603050405020304" pitchFamily="18" charset="0"/>
              </a:rPr>
              <a:t> </a:t>
            </a:r>
            <a:r>
              <a:rPr lang="vi-VN" sz="2400" b="1" i="1" dirty="0">
                <a:solidFill>
                  <a:srgbClr val="FF0000"/>
                </a:solidFill>
                <a:latin typeface="Times New Roman" panose="02020603050405020304" pitchFamily="18" charset="0"/>
                <a:cs typeface="Times New Roman" panose="02020603050405020304" pitchFamily="18" charset="0"/>
              </a:rPr>
              <a:t>1.</a:t>
            </a:r>
            <a:r>
              <a:rPr lang="en-US" sz="2400" b="1" i="1" dirty="0" err="1">
                <a:solidFill>
                  <a:srgbClr val="FF0000"/>
                </a:solidFill>
                <a:latin typeface="Times New Roman" panose="02020603050405020304" pitchFamily="18" charset="0"/>
                <a:cs typeface="Times New Roman" panose="02020603050405020304" pitchFamily="18" charset="0"/>
              </a:rPr>
              <a:t>Một</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số</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yếu</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tố</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hình</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thức</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của</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thể</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thơ</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bốn</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chữ</a:t>
            </a:r>
            <a:endParaRPr lang="vi-VN"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62693125"/>
              </p:ext>
            </p:extLst>
          </p:nvPr>
        </p:nvGraphicFramePr>
        <p:xfrm>
          <a:off x="1442300" y="1247567"/>
          <a:ext cx="9700182" cy="4562286"/>
        </p:xfrm>
        <a:graphic>
          <a:graphicData uri="http://schemas.openxmlformats.org/drawingml/2006/table">
            <a:tbl>
              <a:tblPr firstRow="1" bandRow="1">
                <a:tableStyleId>{5C22544A-7EE6-4342-B048-85BDC9FD1C3A}</a:tableStyleId>
              </a:tblPr>
              <a:tblGrid>
                <a:gridCol w="2743201">
                  <a:extLst>
                    <a:ext uri="{9D8B030D-6E8A-4147-A177-3AD203B41FA5}">
                      <a16:colId xmlns:a16="http://schemas.microsoft.com/office/drawing/2014/main" val="1241366813"/>
                    </a:ext>
                  </a:extLst>
                </a:gridCol>
                <a:gridCol w="6956981">
                  <a:extLst>
                    <a:ext uri="{9D8B030D-6E8A-4147-A177-3AD203B41FA5}">
                      <a16:colId xmlns:a16="http://schemas.microsoft.com/office/drawing/2014/main" val="1012160089"/>
                    </a:ext>
                  </a:extLst>
                </a:gridCol>
              </a:tblGrid>
              <a:tr h="452461">
                <a:tc>
                  <a:txBody>
                    <a:bodyPr/>
                    <a:lstStyle/>
                    <a:p>
                      <a:r>
                        <a:rPr lang="en-US" sz="2400" b="1" kern="1200" dirty="0">
                          <a:solidFill>
                            <a:schemeClr val="tx1"/>
                          </a:solidFill>
                          <a:effectLst/>
                          <a:latin typeface="Times New Roman" panose="02020603050405020304" pitchFamily="18" charset="0"/>
                          <a:ea typeface="+mn-ea"/>
                          <a:cs typeface="Times New Roman" panose="02020603050405020304" pitchFamily="18" charset="0"/>
                        </a:rPr>
                        <a:t>1. </a:t>
                      </a:r>
                      <a:r>
                        <a:rPr lang="en-US" sz="2400" b="1" kern="1200" dirty="0" err="1">
                          <a:solidFill>
                            <a:schemeClr val="tx1"/>
                          </a:solidFill>
                          <a:effectLst/>
                          <a:latin typeface="Times New Roman" panose="02020603050405020304" pitchFamily="18" charset="0"/>
                          <a:ea typeface="+mn-ea"/>
                          <a:cs typeface="Times New Roman" panose="02020603050405020304" pitchFamily="18" charset="0"/>
                        </a:rPr>
                        <a:t>Số</a:t>
                      </a:r>
                      <a:r>
                        <a:rPr lang="en-US" sz="2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1" kern="1200" dirty="0" err="1">
                          <a:solidFill>
                            <a:schemeClr val="tx1"/>
                          </a:solidFill>
                          <a:effectLst/>
                          <a:latin typeface="Times New Roman" panose="02020603050405020304" pitchFamily="18" charset="0"/>
                          <a:ea typeface="+mn-ea"/>
                          <a:cs typeface="Times New Roman" panose="02020603050405020304" pitchFamily="18" charset="0"/>
                        </a:rPr>
                        <a:t>chữ</a:t>
                      </a:r>
                      <a:r>
                        <a:rPr lang="en-US" sz="2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b="1" kern="1200" dirty="0" err="1">
                          <a:solidFill>
                            <a:schemeClr val="tx1"/>
                          </a:solidFill>
                          <a:effectLst/>
                          <a:latin typeface="Times New Roman" panose="02020603050405020304" pitchFamily="18" charset="0"/>
                          <a:ea typeface="+mn-ea"/>
                          <a:cs typeface="Times New Roman" panose="02020603050405020304" pitchFamily="18" charset="0"/>
                        </a:rPr>
                        <a:t>tiếng</a:t>
                      </a:r>
                      <a:r>
                        <a:rPr lang="en-US" sz="2400" b="1" kern="1200" dirty="0">
                          <a:solidFill>
                            <a:schemeClr val="tx1"/>
                          </a:solidFill>
                          <a:effectLst/>
                          <a:latin typeface="Times New Roman" panose="02020603050405020304" pitchFamily="18" charset="0"/>
                          <a:ea typeface="+mn-ea"/>
                          <a:cs typeface="Times New Roman" panose="02020603050405020304" pitchFamily="18" charset="0"/>
                        </a:rPr>
                        <a:t>):</a:t>
                      </a:r>
                      <a:endParaRPr lang="vi-V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nSpc>
                          <a:spcPct val="115000"/>
                        </a:lnSpc>
                        <a:spcAft>
                          <a:spcPts val="0"/>
                        </a:spcAf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743233706"/>
                  </a:ext>
                </a:extLst>
              </a:tr>
              <a:tr h="1184820">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2.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Cách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gieo</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vần</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72900196"/>
                  </a:ext>
                </a:extLst>
              </a:tr>
              <a:tr h="739623">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3.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Cách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ngắt</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nhịp</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3/1.</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567314753"/>
                  </a:ext>
                </a:extLst>
              </a:tr>
              <a:tr h="598737">
                <a:tc>
                  <a:txBody>
                    <a:bodyPr/>
                    <a:lstStyle/>
                    <a:p>
                      <a:r>
                        <a:rPr lang="en-US" sz="2400" kern="1200" dirty="0">
                          <a:solidFill>
                            <a:schemeClr val="dk1"/>
                          </a:solidFill>
                          <a:effectLst/>
                          <a:latin typeface="Times New Roman" panose="02020603050405020304" pitchFamily="18" charset="0"/>
                          <a:ea typeface="+mn-ea"/>
                          <a:cs typeface="Times New Roman" panose="02020603050405020304" pitchFamily="18" charset="0"/>
                        </a:rPr>
                        <a:t>4.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Hình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ảnh</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dk1"/>
                          </a:solidFill>
                          <a:effectLst/>
                          <a:latin typeface="Times New Roman" panose="02020603050405020304" pitchFamily="18" charset="0"/>
                          <a:ea typeface="+mn-ea"/>
                          <a:cs typeface="Times New Roman" panose="02020603050405020304" pitchFamily="18" charset="0"/>
                        </a:rPr>
                        <a:t>thơ</a:t>
                      </a:r>
                      <a:r>
                        <a:rPr lang="en-US" sz="2400" kern="1200" dirty="0">
                          <a:solidFill>
                            <a:schemeClr val="dk1"/>
                          </a:solidFill>
                          <a:effectLst/>
                          <a:latin typeface="Times New Roman" panose="02020603050405020304" pitchFamily="18" charset="0"/>
                          <a:ea typeface="+mn-ea"/>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vè</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40072330"/>
                  </a:ext>
                </a:extLst>
              </a:tr>
            </a:tbl>
          </a:graphicData>
        </a:graphic>
      </p:graphicFrame>
    </p:spTree>
    <p:extLst>
      <p:ext uri="{BB962C8B-B14F-4D97-AF65-F5344CB8AC3E}">
        <p14:creationId xmlns:p14="http://schemas.microsoft.com/office/powerpoint/2010/main" val="30264947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2425" y="197963"/>
            <a:ext cx="7154943" cy="461665"/>
          </a:xfrm>
          <a:prstGeom prst="rect">
            <a:avLst/>
          </a:prstGeom>
          <a:noFill/>
        </p:spPr>
        <p:txBody>
          <a:bodyPr wrap="square" rtlCol="0">
            <a:spAutoFit/>
          </a:bodyPr>
          <a:lstStyle/>
          <a:p>
            <a:r>
              <a:rPr lang="vi-VN" sz="2400" b="1" i="1" dirty="0">
                <a:solidFill>
                  <a:srgbClr val="FF0000"/>
                </a:solidFill>
                <a:latin typeface="Times New Roman" panose="02020603050405020304" pitchFamily="18" charset="0"/>
                <a:cs typeface="Times New Roman" panose="02020603050405020304" pitchFamily="18" charset="0"/>
              </a:rPr>
              <a:t>2.</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Một</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số</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yếu</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tố</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hình</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thức</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của</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thể</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thơ</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năm</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chữ</a:t>
            </a:r>
            <a:endParaRPr lang="vi-VN"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66052750"/>
              </p:ext>
            </p:extLst>
          </p:nvPr>
        </p:nvGraphicFramePr>
        <p:xfrm>
          <a:off x="970959" y="1087309"/>
          <a:ext cx="10256365" cy="4646165"/>
        </p:xfrm>
        <a:graphic>
          <a:graphicData uri="http://schemas.openxmlformats.org/drawingml/2006/table">
            <a:tbl>
              <a:tblPr firstRow="1" bandRow="1">
                <a:tableStyleId>{5C22544A-7EE6-4342-B048-85BDC9FD1C3A}</a:tableStyleId>
              </a:tblPr>
              <a:tblGrid>
                <a:gridCol w="2756881">
                  <a:extLst>
                    <a:ext uri="{9D8B030D-6E8A-4147-A177-3AD203B41FA5}">
                      <a16:colId xmlns:a16="http://schemas.microsoft.com/office/drawing/2014/main" val="1641284738"/>
                    </a:ext>
                  </a:extLst>
                </a:gridCol>
                <a:gridCol w="7499484">
                  <a:extLst>
                    <a:ext uri="{9D8B030D-6E8A-4147-A177-3AD203B41FA5}">
                      <a16:colId xmlns:a16="http://schemas.microsoft.com/office/drawing/2014/main" val="2787893961"/>
                    </a:ext>
                  </a:extLst>
                </a:gridCol>
              </a:tblGrid>
              <a:tr h="541079">
                <a:tc>
                  <a:txBody>
                    <a:bodyPr/>
                    <a:lstStyle/>
                    <a:p>
                      <a:pPr>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849628164"/>
                  </a:ext>
                </a:extLst>
              </a:tr>
              <a:tr h="1432005">
                <a:tc>
                  <a:txBody>
                    <a:bodyPr/>
                    <a:lstStyle/>
                    <a:p>
                      <a:pPr>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655810864"/>
                  </a:ext>
                </a:extLst>
              </a:tr>
              <a:tr h="716003">
                <a:tc>
                  <a:txBody>
                    <a:bodyPr/>
                    <a:lstStyle/>
                    <a:p>
                      <a:pPr>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285750" indent="-285750" algn="just">
                        <a:lnSpc>
                          <a:spcPct val="115000"/>
                        </a:lnSpc>
                        <a:spcAft>
                          <a:spcPts val="0"/>
                        </a:spcAft>
                        <a:buFontTx/>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15000"/>
                        </a:lnSpc>
                        <a:spcAft>
                          <a:spcPts val="0"/>
                        </a:spcAft>
                        <a:buFontTx/>
                        <a:buNone/>
                      </a:pP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05708171"/>
                  </a:ext>
                </a:extLst>
              </a:tr>
              <a:tr h="541079">
                <a:tc>
                  <a:txBody>
                    <a:bodyPr/>
                    <a:lstStyle/>
                    <a:p>
                      <a:pPr>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just">
                        <a:lnSpc>
                          <a:spcPct val="115000"/>
                        </a:lnSpc>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vè</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10709824"/>
                  </a:ext>
                </a:extLst>
              </a:tr>
            </a:tbl>
          </a:graphicData>
        </a:graphic>
      </p:graphicFrame>
    </p:spTree>
    <p:extLst>
      <p:ext uri="{BB962C8B-B14F-4D97-AF65-F5344CB8AC3E}">
        <p14:creationId xmlns:p14="http://schemas.microsoft.com/office/powerpoint/2010/main" val="25507847"/>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28017" y="262792"/>
            <a:ext cx="9990307" cy="1248803"/>
          </a:xfrm>
          <a:prstGeom prst="rect">
            <a:avLst/>
          </a:prstGeom>
        </p:spPr>
        <p:txBody>
          <a:bodyPr wrap="square">
            <a:spAutoFit/>
          </a:bodyPr>
          <a:lstStyle/>
          <a:p>
            <a:pPr algn="just">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Cách</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đọc</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hiểu</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thơ</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bốn</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chữ</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năm</a:t>
            </a:r>
            <a:r>
              <a:rPr lang="en-US"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vi-VN"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chữ?</a:t>
            </a:r>
            <a:endParaRPr lang="en-US" sz="32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62646" y="2145435"/>
            <a:ext cx="10710153" cy="3567002"/>
          </a:xfrm>
          <a:prstGeom prst="rect">
            <a:avLst/>
          </a:prstGeom>
        </p:spPr>
        <p:txBody>
          <a:bodyPr wrap="square">
            <a:spAutoFit/>
          </a:bodyPr>
          <a:lstStyle/>
          <a:p>
            <a:pPr algn="just">
              <a:lnSpc>
                <a:spcPct val="107000"/>
              </a:lnSpc>
              <a:spcAft>
                <a:spcPts val="800"/>
              </a:spcAft>
              <a:tabLst>
                <a:tab pos="400050"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diện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đặc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điểm</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như</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số</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chữ</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cách</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gieo</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vần</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ngắt</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nhịp</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00050"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Đánh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giá</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gieo</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vần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ngắt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nhịp</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xúc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giả</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00050"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Tìm</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hiểu</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chi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tiết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ảnh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có</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bài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Tìm</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hiểu</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tâm</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trạng</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cảm</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xúc</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của</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tác</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giả</a:t>
            </a:r>
            <a:r>
              <a:rPr lang="en-US" sz="2800" dirty="0">
                <a:solidFill>
                  <a:srgbClr val="0D0D0D"/>
                </a:solidFill>
                <a:latin typeface="Times New Roman" panose="02020603050405020304" pitchFamily="18" charset="0"/>
                <a:ea typeface="Calibri" panose="020F0502020204030204" pitchFamily="34" charset="0"/>
              </a:rPr>
              <a:t>. Qua </a:t>
            </a:r>
            <a:r>
              <a:rPr lang="en-US" sz="2800" dirty="0" err="1">
                <a:solidFill>
                  <a:srgbClr val="0D0D0D"/>
                </a:solidFill>
                <a:latin typeface="Times New Roman" panose="02020603050405020304" pitchFamily="18" charset="0"/>
                <a:ea typeface="Calibri" panose="020F0502020204030204" pitchFamily="34" charset="0"/>
              </a:rPr>
              <a:t>đó</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lí</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giải</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đánh</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giá</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và</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liên</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hệ</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với</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những</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kinh</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nghiệm</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sống</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thực</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tiễn</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của</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bản</a:t>
            </a:r>
            <a:r>
              <a:rPr lang="en-US" sz="2800" dirty="0">
                <a:solidFill>
                  <a:srgbClr val="0D0D0D"/>
                </a:solidFill>
                <a:latin typeface="Times New Roman" panose="02020603050405020304" pitchFamily="18" charset="0"/>
                <a:ea typeface="Calibri" panose="020F0502020204030204" pitchFamily="34" charset="0"/>
              </a:rPr>
              <a:t> </a:t>
            </a:r>
            <a:r>
              <a:rPr lang="en-US" sz="2800" dirty="0" err="1">
                <a:solidFill>
                  <a:srgbClr val="0D0D0D"/>
                </a:solidFill>
                <a:latin typeface="Times New Roman" panose="02020603050405020304" pitchFamily="18" charset="0"/>
                <a:ea typeface="Calibri" panose="020F0502020204030204" pitchFamily="34" charset="0"/>
              </a:rPr>
              <a:t>thân</a:t>
            </a:r>
            <a:r>
              <a:rPr lang="en-US" sz="2800" dirty="0">
                <a:solidFill>
                  <a:srgbClr val="0D0D0D"/>
                </a:solidFill>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265969190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245098" y="141402"/>
            <a:ext cx="4449450" cy="952107"/>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rgbClr val="FF0000"/>
                </a:solidFill>
                <a:latin typeface="Times New Roman" panose="02020603050405020304" pitchFamily="18" charset="0"/>
                <a:cs typeface="Times New Roman" panose="02020603050405020304" pitchFamily="18" charset="0"/>
              </a:rPr>
              <a:t> 4. BÀI TẬP</a:t>
            </a:r>
            <a:endParaRPr lang="vi-VN"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64470287"/>
              </p:ext>
            </p:extLst>
          </p:nvPr>
        </p:nvGraphicFramePr>
        <p:xfrm>
          <a:off x="518474" y="2848579"/>
          <a:ext cx="10765410" cy="2011680"/>
        </p:xfrm>
        <a:graphic>
          <a:graphicData uri="http://schemas.openxmlformats.org/drawingml/2006/table">
            <a:tbl>
              <a:tblPr firstRow="1" bandRow="1">
                <a:tableStyleId>{5C22544A-7EE6-4342-B048-85BDC9FD1C3A}</a:tableStyleId>
              </a:tblPr>
              <a:tblGrid>
                <a:gridCol w="5382705">
                  <a:extLst>
                    <a:ext uri="{9D8B030D-6E8A-4147-A177-3AD203B41FA5}">
                      <a16:colId xmlns:a16="http://schemas.microsoft.com/office/drawing/2014/main" val="1578702814"/>
                    </a:ext>
                  </a:extLst>
                </a:gridCol>
                <a:gridCol w="5382705">
                  <a:extLst>
                    <a:ext uri="{9D8B030D-6E8A-4147-A177-3AD203B41FA5}">
                      <a16:colId xmlns:a16="http://schemas.microsoft.com/office/drawing/2014/main" val="779453643"/>
                    </a:ext>
                  </a:extLst>
                </a:gridCol>
              </a:tblGrid>
              <a:tr h="370840">
                <a:tc>
                  <a:txBody>
                    <a:bodyPr/>
                    <a:lstStyle/>
                    <a:p>
                      <a:pPr algn="ctr"/>
                      <a:r>
                        <a:rPr lang="pt-BR" sz="2400" b="1" i="1" kern="1200" dirty="0">
                          <a:solidFill>
                            <a:srgbClr val="FF0000"/>
                          </a:solidFill>
                          <a:effectLst/>
                          <a:latin typeface="Times New Roman" panose="02020603050405020304" pitchFamily="18" charset="0"/>
                          <a:ea typeface="+mn-ea"/>
                          <a:cs typeface="Times New Roman" panose="02020603050405020304" pitchFamily="18" charset="0"/>
                        </a:rPr>
                        <a:t>Sắc màu em yêu</a:t>
                      </a:r>
                      <a:r>
                        <a:rPr lang="pt-BR" sz="2400" b="1" kern="1200" dirty="0">
                          <a:solidFill>
                            <a:srgbClr val="FF0000"/>
                          </a:solidFill>
                          <a:effectLst/>
                          <a:latin typeface="Times New Roman" panose="02020603050405020304" pitchFamily="18" charset="0"/>
                          <a:ea typeface="+mn-ea"/>
                          <a:cs typeface="Times New Roman" panose="02020603050405020304" pitchFamily="18" charset="0"/>
                        </a:rPr>
                        <a:t> (Phạm Đình Ân)</a:t>
                      </a:r>
                      <a:endParaRPr lang="vi-VN" sz="2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pt-BR" sz="2400" b="1" i="1" kern="1200" dirty="0">
                          <a:solidFill>
                            <a:srgbClr val="FF0000"/>
                          </a:solidFill>
                          <a:effectLst/>
                          <a:latin typeface="Times New Roman" panose="02020603050405020304" pitchFamily="18" charset="0"/>
                          <a:ea typeface="+mn-ea"/>
                          <a:cs typeface="Times New Roman" panose="02020603050405020304" pitchFamily="18" charset="0"/>
                        </a:rPr>
                        <a:t>Sang năm con lên bảy</a:t>
                      </a:r>
                      <a:r>
                        <a:rPr lang="pt-BR" sz="2400" b="1" kern="1200" dirty="0">
                          <a:solidFill>
                            <a:srgbClr val="FF0000"/>
                          </a:solidFill>
                          <a:effectLst/>
                          <a:latin typeface="Times New Roman" panose="02020603050405020304" pitchFamily="18" charset="0"/>
                          <a:ea typeface="+mn-ea"/>
                          <a:cs typeface="Times New Roman" panose="02020603050405020304" pitchFamily="18" charset="0"/>
                        </a:rPr>
                        <a:t> (Vũ Đình Minh)</a:t>
                      </a:r>
                      <a:endParaRPr lang="vi-VN" sz="2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064245043"/>
                  </a:ext>
                </a:extLst>
              </a:tr>
              <a:tr h="370840">
                <a:tc>
                  <a:txBody>
                    <a:bodyPr/>
                    <a:lstStyle/>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Số chữ: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gieo vần: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ngắt nhịp: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Hình ảnh thơ: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Số chữ: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gieo vần: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Cách ngắt nhịp: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400" kern="1200" dirty="0">
                          <a:solidFill>
                            <a:srgbClr val="0070C0"/>
                          </a:solidFill>
                          <a:effectLst/>
                          <a:latin typeface="Times New Roman" panose="02020603050405020304" pitchFamily="18" charset="0"/>
                          <a:ea typeface="+mn-ea"/>
                          <a:cs typeface="Times New Roman" panose="02020603050405020304" pitchFamily="18" charset="0"/>
                        </a:rPr>
                        <a:t>+ Hình ảnh thơ: </a:t>
                      </a:r>
                      <a:endParaRPr lang="vi-VN" sz="24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172017442"/>
                  </a:ext>
                </a:extLst>
              </a:tr>
            </a:tbl>
          </a:graphicData>
        </a:graphic>
      </p:graphicFrame>
      <p:sp>
        <p:nvSpPr>
          <p:cNvPr id="2" name="Oval Callout 1"/>
          <p:cNvSpPr/>
          <p:nvPr/>
        </p:nvSpPr>
        <p:spPr>
          <a:xfrm>
            <a:off x="6278252" y="169683"/>
            <a:ext cx="5081047" cy="2168165"/>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7041823" y="823765"/>
            <a:ext cx="3714161" cy="1200329"/>
          </a:xfrm>
          <a:prstGeom prst="rect">
            <a:avLst/>
          </a:prstGeom>
          <a:noFill/>
        </p:spPr>
        <p:txBody>
          <a:bodyPr wrap="square" rtlCol="0">
            <a:spAutoFit/>
          </a:bodyPr>
          <a:lstStyle/>
          <a:p>
            <a:r>
              <a:rPr lang="vi-VN" sz="2400" b="1" u="sng" dirty="0">
                <a:solidFill>
                  <a:srgbClr val="00B0F0"/>
                </a:solidFill>
                <a:latin typeface="Times New Roman" panose="02020603050405020304" pitchFamily="18" charset="0"/>
                <a:cs typeface="Times New Roman" panose="02020603050405020304" pitchFamily="18" charset="0"/>
              </a:rPr>
              <a:t>Bài tập 1:</a:t>
            </a:r>
          </a:p>
          <a:p>
            <a:r>
              <a:rPr lang="pt-BR" sz="2400" dirty="0">
                <a:latin typeface="Times New Roman" panose="02020603050405020304" pitchFamily="18" charset="0"/>
                <a:cs typeface="Times New Roman" panose="02020603050405020304" pitchFamily="18" charset="0"/>
              </a:rPr>
              <a:t>HS chỉ ra đúng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7574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6"/>
                                        </p:tgtEl>
                                        <p:attrNameLst>
                                          <p:attrName>ppt_x</p:attrName>
                                        </p:attrNameLst>
                                      </p:cBhvr>
                                      <p:tavLst>
                                        <p:tav tm="0">
                                          <p:val>
                                            <p:strVal val="ppt_x"/>
                                          </p:val>
                                        </p:tav>
                                        <p:tav tm="100000">
                                          <p:val>
                                            <p:strVal val="ppt_x"/>
                                          </p:val>
                                        </p:tav>
                                      </p:tavLst>
                                    </p:anim>
                                    <p:anim calcmode="lin" valueType="num">
                                      <p:cBhvr additive="base">
                                        <p:cTn id="23" dur="500"/>
                                        <p:tgtEl>
                                          <p:spTgt spid="6"/>
                                        </p:tgtEl>
                                        <p:attrNameLst>
                                          <p:attrName>ppt_y</p:attrName>
                                        </p:attrNameLst>
                                      </p:cBhvr>
                                      <p:tavLst>
                                        <p:tav tm="0">
                                          <p:val>
                                            <p:strVal val="ppt_y"/>
                                          </p:val>
                                        </p:tav>
                                        <p:tav tm="100000">
                                          <p:val>
                                            <p:strVal val="1+ppt_h/2"/>
                                          </p:val>
                                        </p:tav>
                                      </p:tavLst>
                                    </p:anim>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39216" y="940084"/>
            <a:ext cx="6853286" cy="830997"/>
          </a:xfrm>
          <a:prstGeom prst="rect">
            <a:avLst/>
          </a:prstGeom>
          <a:noFill/>
        </p:spPr>
        <p:txBody>
          <a:bodyPr wrap="square" rtlCol="0">
            <a:spAutoFit/>
          </a:bodyPr>
          <a:lstStyle/>
          <a:p>
            <a:r>
              <a:rPr lang="pt-BR" sz="2400" b="1" i="1" dirty="0">
                <a:solidFill>
                  <a:srgbClr val="FF0000"/>
                </a:solidFill>
                <a:latin typeface="Times New Roman" panose="02020603050405020304" pitchFamily="18" charset="0"/>
                <a:cs typeface="Times New Roman" panose="02020603050405020304" pitchFamily="18" charset="0"/>
              </a:rPr>
              <a:t>Sắc màu em yêu</a:t>
            </a:r>
            <a:r>
              <a:rPr lang="pt-BR" sz="2400" b="1" dirty="0">
                <a:solidFill>
                  <a:srgbClr val="FF0000"/>
                </a:solidFill>
                <a:latin typeface="Times New Roman" panose="02020603050405020304" pitchFamily="18" charset="0"/>
                <a:cs typeface="Times New Roman" panose="02020603050405020304" pitchFamily="18" charset="0"/>
              </a:rPr>
              <a:t> (Phạm Đình Ân)</a:t>
            </a:r>
            <a:endParaRPr lang="vi-VN" sz="2400" dirty="0">
              <a:solidFill>
                <a:srgbClr val="FF0000"/>
              </a:solidFill>
              <a:latin typeface="Times New Roman" panose="02020603050405020304" pitchFamily="18" charset="0"/>
              <a:cs typeface="Times New Roman" panose="02020603050405020304" pitchFamily="18" charset="0"/>
            </a:endParaRPr>
          </a:p>
          <a:p>
            <a:endParaRPr lang="vi-VN" sz="2400"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32607111"/>
              </p:ext>
            </p:extLst>
          </p:nvPr>
        </p:nvGraphicFramePr>
        <p:xfrm>
          <a:off x="4110058" y="1886518"/>
          <a:ext cx="7484883" cy="4358640"/>
        </p:xfrm>
        <a:graphic>
          <a:graphicData uri="http://schemas.openxmlformats.org/drawingml/2006/table">
            <a:tbl>
              <a:tblPr firstRow="1" bandRow="1">
                <a:tableStyleId>{5C22544A-7EE6-4342-B048-85BDC9FD1C3A}</a:tableStyleId>
              </a:tblPr>
              <a:tblGrid>
                <a:gridCol w="2630078">
                  <a:extLst>
                    <a:ext uri="{9D8B030D-6E8A-4147-A177-3AD203B41FA5}">
                      <a16:colId xmlns:a16="http://schemas.microsoft.com/office/drawing/2014/main" val="2829785840"/>
                    </a:ext>
                  </a:extLst>
                </a:gridCol>
                <a:gridCol w="2375555">
                  <a:extLst>
                    <a:ext uri="{9D8B030D-6E8A-4147-A177-3AD203B41FA5}">
                      <a16:colId xmlns:a16="http://schemas.microsoft.com/office/drawing/2014/main" val="2479027329"/>
                    </a:ext>
                  </a:extLst>
                </a:gridCol>
                <a:gridCol w="2479250">
                  <a:extLst>
                    <a:ext uri="{9D8B030D-6E8A-4147-A177-3AD203B41FA5}">
                      <a16:colId xmlns:a16="http://schemas.microsoft.com/office/drawing/2014/main" val="2219687893"/>
                    </a:ext>
                  </a:extLst>
                </a:gridCol>
              </a:tblGrid>
              <a:tr h="4196466">
                <a:tc>
                  <a:txBody>
                    <a:bodyPr/>
                    <a:lstStyle/>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đỏ:</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Như máu con tim</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Lá cờ Tổ quốc,</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Khăn quàng đội viên.</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xanh:</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Đồng bằng, rừng núi,</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Biển đầy cá tôm,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Bầu trời cao vợi.</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vàng:</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Lúa đồng chín rộ,</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Hoa cúc mùa thu,</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Nắng trời rực rỡ.</a:t>
                      </a:r>
                      <a:endParaRPr lang="vi-VN" sz="20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trắng:</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Trang giấy tuổi thơ,</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Đoá hoa hồng bạch,</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Mái tóc của bà.</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đen:</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Hòn than óng ánh,</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Đôi mắt bé ngoan,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Màn đêm yên tĩnh.</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tím:</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Hoa cà, hoa sim,</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Chiếc khăn của chị,</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Nét mực chữ em.</a:t>
                      </a:r>
                      <a:endParaRPr lang="vi-VN" sz="20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màu nâu:</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Áo mẹ sờn bạc,</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Đất đai cần cù,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Gỗ rừng bát ngát.</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 </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Trăm nghìn cảnh đẹp</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Dành cho bé ngoan</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Em yêu tất cả</a:t>
                      </a:r>
                      <a:endParaRPr lang="vi-VN" sz="2000" b="1" kern="1200" dirty="0">
                        <a:solidFill>
                          <a:schemeClr val="bg2">
                            <a:lumMod val="10000"/>
                          </a:schemeClr>
                        </a:solidFill>
                        <a:effectLst/>
                        <a:latin typeface="Times New Roman" panose="02020603050405020304" pitchFamily="18" charset="0"/>
                        <a:ea typeface="+mn-ea"/>
                        <a:cs typeface="Times New Roman" panose="02020603050405020304" pitchFamily="18" charset="0"/>
                      </a:endParaRPr>
                    </a:p>
                    <a:p>
                      <a:r>
                        <a:rPr lang="pt-BR" sz="2000" b="1" i="1" kern="1200" dirty="0">
                          <a:solidFill>
                            <a:schemeClr val="bg2">
                              <a:lumMod val="10000"/>
                            </a:schemeClr>
                          </a:solidFill>
                          <a:effectLst/>
                          <a:latin typeface="Times New Roman" panose="02020603050405020304" pitchFamily="18" charset="0"/>
                          <a:ea typeface="+mn-ea"/>
                          <a:cs typeface="Times New Roman" panose="02020603050405020304" pitchFamily="18" charset="0"/>
                        </a:rPr>
                        <a:t>Sắc màu Việt Nam.</a:t>
                      </a:r>
                      <a:endParaRPr lang="vi-VN" sz="2000" dirty="0">
                        <a:solidFill>
                          <a:schemeClr val="bg2">
                            <a:lumMod val="1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514694722"/>
                  </a:ext>
                </a:extLst>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263" y="1922119"/>
            <a:ext cx="3236045" cy="3808429"/>
          </a:xfrm>
          <a:prstGeom prst="rect">
            <a:avLst/>
          </a:prstGeom>
        </p:spPr>
      </p:pic>
    </p:spTree>
    <p:extLst>
      <p:ext uri="{BB962C8B-B14F-4D97-AF65-F5344CB8AC3E}">
        <p14:creationId xmlns:p14="http://schemas.microsoft.com/office/powerpoint/2010/main" val="7722150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386</TotalTime>
  <Words>4250</Words>
  <Application>Microsoft Office PowerPoint</Application>
  <PresentationFormat>Widescreen</PresentationFormat>
  <Paragraphs>327</Paragraphs>
  <Slides>29</Slides>
  <Notes>0</Notes>
  <HiddenSlides>0</HiddenSlides>
  <MMClips>1</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0" baseType="lpstr">
      <vt:lpstr>#9Slide03 AllRoundGothic</vt:lpstr>
      <vt:lpstr>.VnTimeH</vt:lpstr>
      <vt:lpstr>Arial</vt:lpstr>
      <vt:lpstr>Calibri</vt:lpstr>
      <vt:lpstr>Symbol</vt:lpstr>
      <vt:lpstr>Times New Roman</vt:lpstr>
      <vt:lpstr>Trebuchet MS</vt:lpstr>
      <vt:lpstr>Wingdings</vt:lpstr>
      <vt:lpstr>Wingdings 3</vt:lpstr>
      <vt:lpstr>Facet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Nguyễn Thị Hương</cp:lastModifiedBy>
  <cp:revision>224</cp:revision>
  <dcterms:created xsi:type="dcterms:W3CDTF">2022-06-13T07:44:43Z</dcterms:created>
  <dcterms:modified xsi:type="dcterms:W3CDTF">2023-11-21T09:30:52Z</dcterms:modified>
</cp:coreProperties>
</file>