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3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CB490-3EEC-4AAE-ABEF-4FB499EF61F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B6838-DE09-4D71-8A6F-97FA23F4F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930A5-2651-4AEB-AC0A-97A4004782D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0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EFAA-D68B-444A-80A3-307A3A97C6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1A15-ADE1-490C-BBEA-FE0B0D19E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9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EFAA-D68B-444A-80A3-307A3A97C6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1A15-ADE1-490C-BBEA-FE0B0D19E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1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EFAA-D68B-444A-80A3-307A3A97C6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1A15-ADE1-490C-BBEA-FE0B0D19E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4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EFAA-D68B-444A-80A3-307A3A97C6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1A15-ADE1-490C-BBEA-FE0B0D19E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6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EFAA-D68B-444A-80A3-307A3A97C6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1A15-ADE1-490C-BBEA-FE0B0D19E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0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EFAA-D68B-444A-80A3-307A3A97C6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1A15-ADE1-490C-BBEA-FE0B0D19E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EFAA-D68B-444A-80A3-307A3A97C6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1A15-ADE1-490C-BBEA-FE0B0D19E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9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EFAA-D68B-444A-80A3-307A3A97C6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1A15-ADE1-490C-BBEA-FE0B0D19E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0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EFAA-D68B-444A-80A3-307A3A97C6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1A15-ADE1-490C-BBEA-FE0B0D19E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7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EFAA-D68B-444A-80A3-307A3A97C6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1A15-ADE1-490C-BBEA-FE0B0D19E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4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EFAA-D68B-444A-80A3-307A3A97C6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1A15-ADE1-490C-BBEA-FE0B0D19E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9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DEFAA-D68B-444A-80A3-307A3A97C6B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41A15-ADE1-490C-BBEA-FE0B0D19E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382809">
            <a:off x="2323978" y="2242886"/>
            <a:ext cx="6875008" cy="4915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8520" y="29694"/>
            <a:ext cx="89751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Khương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7: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2-Khúc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defTabSz="685783">
              <a:defRPr/>
            </a:pP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altLang="zh-CN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611560" y="116632"/>
            <a:ext cx="6984776" cy="576064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09203" y="827657"/>
            <a:ext cx="3894745" cy="2160240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465766" y="3861048"/>
            <a:ext cx="3780420" cy="2160240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tr.53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363580" y="2422599"/>
            <a:ext cx="3780420" cy="216024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-180528" y="2420888"/>
            <a:ext cx="3780420" cy="2160240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355976" y="707008"/>
            <a:ext cx="3780420" cy="216024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92163" y="620688"/>
            <a:ext cx="8208912" cy="367240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106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113524"/>
              </p:ext>
            </p:extLst>
          </p:nvPr>
        </p:nvGraphicFramePr>
        <p:xfrm>
          <a:off x="251520" y="116631"/>
          <a:ext cx="8712968" cy="650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6625">
                <a:tc>
                  <a:txBody>
                    <a:bodyPr/>
                    <a:lstStyle/>
                    <a:p>
                      <a:pPr algn="just"/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b="1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000" b="1" kern="12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000" b="1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000" b="1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b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lứa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/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Thu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="1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 b="1" kern="12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b="1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="1" kern="12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b="1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000" b="1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</a:t>
                      </a:r>
                    </a:p>
                    <a:p>
                      <a:pPr algn="just"/>
                      <a:r>
                        <a:rPr lang="en-US" sz="2000" b="1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2000" b="1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b="1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</a:t>
                      </a:r>
                      <a:endParaRPr lang="en-US" sz="2000" b="1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,…)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2000" b="1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b="1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000" b="1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</a:t>
                      </a:r>
                      <a:endParaRPr lang="en-US" sz="2000" b="1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kern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b="1" kern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b="1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kern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0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02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755576" y="188640"/>
            <a:ext cx="2520280" cy="79208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755576" y="1340768"/>
            <a:ext cx="7776864" cy="3816424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467544" y="116632"/>
            <a:ext cx="7632848" cy="1584176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(x)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022081"/>
              </p:ext>
            </p:extLst>
          </p:nvPr>
        </p:nvGraphicFramePr>
        <p:xfrm>
          <a:off x="467544" y="1988840"/>
          <a:ext cx="8280920" cy="3735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5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quát được cảm xúc về bài thơ.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yêu cầu về chính tả và diễn đạt.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40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0" y="188640"/>
            <a:ext cx="9144000" cy="648072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diết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"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Ở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“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nay/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lam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</a:p>
        </p:txBody>
      </p:sp>
    </p:spTree>
    <p:extLst>
      <p:ext uri="{BB962C8B-B14F-4D97-AF65-F5344CB8AC3E}">
        <p14:creationId xmlns:p14="http://schemas.microsoft.com/office/powerpoint/2010/main" val="983900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07504" y="188640"/>
            <a:ext cx="8856984" cy="655272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/Con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/Chia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hi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"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diết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050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699792" y="332656"/>
            <a:ext cx="3960440" cy="1152128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844824"/>
            <a:ext cx="8424936" cy="23762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546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179512" y="1196752"/>
            <a:ext cx="5400600" cy="129614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851921" y="1196752"/>
            <a:ext cx="5265240" cy="2304256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79512" y="3501008"/>
            <a:ext cx="8964488" cy="309634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đối với đoạn văn thể hiện cảm xúc về một bài thơ: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Giới thiệu được bài thơ, tác giả (nếu có).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Nêu được cảm xúc về nội dung chính hoặc một khía cạnh nội dung của bài thơ.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Thể hiện được cảm nhận về một số yếu tố hình thức nghệ thuật của bài thơ (thể thơ, từ ngữ, hình ảnh, biện pháp tu từ,...).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8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369838" y="-77118"/>
            <a:ext cx="7514530" cy="1296144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39552" y="980728"/>
            <a:ext cx="8136904" cy="163391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(Tìm hiểu các yêu cầu đối với đoạn văn ghi lại cảm xúc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khi đọc một bài thơ bốn chữ hoặc năm chữ)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846870"/>
              </p:ext>
            </p:extLst>
          </p:nvPr>
        </p:nvGraphicFramePr>
        <p:xfrm>
          <a:off x="107504" y="2907791"/>
          <a:ext cx="8856984" cy="3218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88900" algn="ctr">
                        <a:lnSpc>
                          <a:spcPct val="119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hiểu các yêu cầu đối với  đoạn văn ghi lại cảm xúc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0" algn="ctr">
                        <a:lnSpc>
                          <a:spcPct val="119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sau khi đọc một bài thơ bốn chữ hoặc năm chữ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pt-BR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 đoạn văn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pt-BR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1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763688" y="-99392"/>
            <a:ext cx="4752528" cy="115212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(Dàn ý đoạn văn)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78090"/>
              </p:ext>
            </p:extLst>
          </p:nvPr>
        </p:nvGraphicFramePr>
        <p:xfrm>
          <a:off x="0" y="914400"/>
          <a:ext cx="8856988" cy="59436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3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43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 ý đoạn văn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94" marR="67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 cần đảm bảo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94" marR="67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 ý bài làm của em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94" marR="67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3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94" marR="67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94" marR="67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94" marR="67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38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94" marR="67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94" marR="67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94" marR="67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5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94" marR="67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94" marR="67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3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đoạn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94" marR="67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94" marR="67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..……………….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94" marR="670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67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467544" y="260648"/>
            <a:ext cx="8496944" cy="100811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yêu cầu đối với đoạn văn ghi lại cảm xúc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khi đọc một bài thơ bốn chữ hoặc năm chữ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72703" y="2864569"/>
            <a:ext cx="2376264" cy="1368152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555776" y="1546000"/>
            <a:ext cx="3960440" cy="505135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dung).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2060848"/>
            <a:ext cx="244827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9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708077"/>
              </p:ext>
            </p:extLst>
          </p:nvPr>
        </p:nvGraphicFramePr>
        <p:xfrm>
          <a:off x="251520" y="332654"/>
          <a:ext cx="8640960" cy="6336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533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 đoạn văn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trong đoạn có sự liên kết với nhau cả về nội dung và hình thức.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533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tên bài thơ, tác giả; nêu được cảm xúc chung về bài thơ.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1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ấn tượng, cảm xúc về những nét nghệ thuật độc đáo (tác dụng của thể thơ trong việc tạo nên nét riêng, giá trị của bài thơ)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59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683568" y="332656"/>
            <a:ext cx="5832648" cy="79208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và phân tích bài viết tham khảo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316384" y="2480321"/>
            <a:ext cx="4139257" cy="2316831"/>
          </a:xfrm>
          <a:prstGeom prst="right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354977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36141" y="-6821"/>
            <a:ext cx="3960439" cy="194421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502323" y="-34838"/>
            <a:ext cx="3960439" cy="194421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36141" y="1960265"/>
            <a:ext cx="4320480" cy="2160240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562326" y="1772816"/>
            <a:ext cx="4320480" cy="2160240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771800" y="3501008"/>
            <a:ext cx="4320480" cy="180020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1520" y="0"/>
            <a:ext cx="8640960" cy="386104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1187624" y="3861048"/>
            <a:ext cx="7344816" cy="2996952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208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1757</Words>
  <Application>Microsoft Office PowerPoint</Application>
  <PresentationFormat>On-screen Show (4:3)</PresentationFormat>
  <Paragraphs>148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22</cp:revision>
  <dcterms:created xsi:type="dcterms:W3CDTF">2022-06-22T08:55:30Z</dcterms:created>
  <dcterms:modified xsi:type="dcterms:W3CDTF">2023-11-21T06:56:12Z</dcterms:modified>
</cp:coreProperties>
</file>