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18" r:id="rId2"/>
    <p:sldId id="319" r:id="rId3"/>
    <p:sldId id="350" r:id="rId4"/>
    <p:sldId id="333" r:id="rId5"/>
    <p:sldId id="320" r:id="rId6"/>
    <p:sldId id="335" r:id="rId7"/>
    <p:sldId id="290" r:id="rId8"/>
    <p:sldId id="321" r:id="rId9"/>
    <p:sldId id="351" r:id="rId10"/>
    <p:sldId id="336" r:id="rId11"/>
    <p:sldId id="337" r:id="rId12"/>
    <p:sldId id="338" r:id="rId13"/>
    <p:sldId id="349" r:id="rId14"/>
    <p:sldId id="347" r:id="rId15"/>
    <p:sldId id="339" r:id="rId16"/>
    <p:sldId id="340" r:id="rId17"/>
    <p:sldId id="326" r:id="rId18"/>
    <p:sldId id="293" r:id="rId19"/>
    <p:sldId id="341" r:id="rId20"/>
    <p:sldId id="327" r:id="rId21"/>
    <p:sldId id="348" r:id="rId22"/>
    <p:sldId id="342" r:id="rId23"/>
    <p:sldId id="329" r:id="rId24"/>
    <p:sldId id="343" r:id="rId25"/>
    <p:sldId id="316" r:id="rId26"/>
    <p:sldId id="295" r:id="rId27"/>
    <p:sldId id="270" r:id="rId28"/>
    <p:sldId id="313" r:id="rId29"/>
    <p:sldId id="344" r:id="rId30"/>
    <p:sldId id="330" r:id="rId31"/>
    <p:sldId id="346" r:id="rId32"/>
    <p:sldId id="308" r:id="rId33"/>
    <p:sldId id="332" r:id="rId34"/>
    <p:sldId id="309" r:id="rId35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0000FF"/>
    <a:srgbClr val="F8CBAD"/>
    <a:srgbClr val="FFFF00"/>
    <a:srgbClr val="FFFFFF"/>
    <a:srgbClr val="FF00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40CD8D-9082-466F-9932-5F869FF82EB1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FF9FC-01BB-4910-9797-9317D4317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460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FF9FC-01BB-4910-9797-9317D4317F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42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FF9FC-01BB-4910-9797-9317D4317F7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34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35E1E15E-B94F-41B1-8F57-E543C9AD7BAB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5719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35E1E15E-B94F-41B1-8F57-E543C9AD7BAB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8239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FF9FC-01BB-4910-9797-9317D4317F7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93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FF9FC-01BB-4910-9797-9317D4317F7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26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FF9FC-01BB-4910-9797-9317D4317F7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1138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FF9FC-01BB-4910-9797-9317D4317F7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987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FF9FC-01BB-4910-9797-9317D4317F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613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FF9FC-01BB-4910-9797-9317D4317F7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749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FF9FC-01BB-4910-9797-9317D4317F7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086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FF9FC-01BB-4910-9797-9317D4317F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3703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FF9FC-01BB-4910-9797-9317D4317F7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2813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FF9FC-01BB-4910-9797-9317D4317F7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21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FF9FC-01BB-4910-9797-9317D4317F7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5727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FF9FC-01BB-4910-9797-9317D4317F7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946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FF9FC-01BB-4910-9797-9317D4317F7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216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FF9FC-01BB-4910-9797-9317D4317F7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613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FF9FC-01BB-4910-9797-9317D4317F7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7851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FF9FC-01BB-4910-9797-9317D4317F7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2750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FF9FC-01BB-4910-9797-9317D4317F7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954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FF9FC-01BB-4910-9797-9317D4317F7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430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FF9FC-01BB-4910-9797-9317D4317F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1129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FF9FC-01BB-4910-9797-9317D4317F7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3290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FF9FC-01BB-4910-9797-9317D4317F7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7013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FF9FC-01BB-4910-9797-9317D4317F7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5909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FF9FC-01BB-4910-9797-9317D4317F7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83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FF9FC-01BB-4910-9797-9317D4317F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15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FF9FC-01BB-4910-9797-9317D4317F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873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2F90EC6-2FC7-4AA7-8C98-1B9BBA86BDEC}" type="slidenum">
              <a:rPr lang="en-US" smtClean="0">
                <a:cs typeface="Arial" charset="0"/>
              </a:rPr>
              <a:pPr/>
              <a:t>7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82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FF9FC-01BB-4910-9797-9317D4317F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375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FF9FC-01BB-4910-9797-9317D4317F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377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FF9FC-01BB-4910-9797-9317D4317F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153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3431A-5405-4400-9F46-F9EDD43FC785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E6E44-70D3-43B7-8A03-85479E959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66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3431A-5405-4400-9F46-F9EDD43FC785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E6E44-70D3-43B7-8A03-85479E959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07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3431A-5405-4400-9F46-F9EDD43FC785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E6E44-70D3-43B7-8A03-85479E959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23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3431A-5405-4400-9F46-F9EDD43FC785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E6E44-70D3-43B7-8A03-85479E959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540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3431A-5405-4400-9F46-F9EDD43FC785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E6E44-70D3-43B7-8A03-85479E959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58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3431A-5405-4400-9F46-F9EDD43FC785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E6E44-70D3-43B7-8A03-85479E959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82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3431A-5405-4400-9F46-F9EDD43FC785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E6E44-70D3-43B7-8A03-85479E959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85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3431A-5405-4400-9F46-F9EDD43FC785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E6E44-70D3-43B7-8A03-85479E959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800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3431A-5405-4400-9F46-F9EDD43FC785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E6E44-70D3-43B7-8A03-85479E959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317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3431A-5405-4400-9F46-F9EDD43FC785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E6E44-70D3-43B7-8A03-85479E959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739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3431A-5405-4400-9F46-F9EDD43FC785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E6E44-70D3-43B7-8A03-85479E959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427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3431A-5405-4400-9F46-F9EDD43FC785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E6E44-70D3-43B7-8A03-85479E959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30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hyperlink" Target="mailto:Buithuhang94@gmail.com" TargetMode="Externa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Relationship Id="rId9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3.mp3"/><Relationship Id="rId7" Type="http://schemas.openxmlformats.org/officeDocument/2006/relationships/image" Target="../media/image23.png"/><Relationship Id="rId2" Type="http://schemas.microsoft.com/office/2007/relationships/media" Target="../media/media3.mp3"/><Relationship Id="rId1" Type="http://schemas.openxmlformats.org/officeDocument/2006/relationships/tags" Target="../tags/tag11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5" Type="http://schemas.microsoft.com/office/2007/relationships/hdphoto" Target="../media/hdphoto2.wdp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5" Type="http://schemas.microsoft.com/office/2007/relationships/hdphoto" Target="../media/hdphoto2.wdp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p3"/><Relationship Id="rId7" Type="http://schemas.openxmlformats.org/officeDocument/2006/relationships/image" Target="../media/image25.png"/><Relationship Id="rId2" Type="http://schemas.microsoft.com/office/2007/relationships/media" Target="../media/media4.mp3"/><Relationship Id="rId1" Type="http://schemas.openxmlformats.org/officeDocument/2006/relationships/tags" Target="../tags/tag14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28.gi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p3"/><Relationship Id="rId7" Type="http://schemas.openxmlformats.org/officeDocument/2006/relationships/image" Target="../media/image29.png"/><Relationship Id="rId2" Type="http://schemas.microsoft.com/office/2007/relationships/media" Target="../media/media5.mp3"/><Relationship Id="rId1" Type="http://schemas.openxmlformats.org/officeDocument/2006/relationships/tags" Target="../tags/tag16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32.jpg"/><Relationship Id="rId11" Type="http://schemas.openxmlformats.org/officeDocument/2006/relationships/image" Target="../media/image36.jpg"/><Relationship Id="rId5" Type="http://schemas.openxmlformats.org/officeDocument/2006/relationships/image" Target="../media/image31.jpg"/><Relationship Id="rId10" Type="http://schemas.openxmlformats.org/officeDocument/2006/relationships/image" Target="../media/image35.jpg"/><Relationship Id="rId4" Type="http://schemas.openxmlformats.org/officeDocument/2006/relationships/image" Target="../media/image30.jpg"/><Relationship Id="rId9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mp4"/><Relationship Id="rId2" Type="http://schemas.microsoft.com/office/2007/relationships/media" Target="../media/media6.mp4"/><Relationship Id="rId1" Type="http://schemas.openxmlformats.org/officeDocument/2006/relationships/tags" Target="../tags/tag18.xml"/><Relationship Id="rId6" Type="http://schemas.openxmlformats.org/officeDocument/2006/relationships/image" Target="../media/image37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media7.mp3"/><Relationship Id="rId7" Type="http://schemas.openxmlformats.org/officeDocument/2006/relationships/image" Target="../media/image8.png"/><Relationship Id="rId2" Type="http://schemas.microsoft.com/office/2007/relationships/media" Target="../media/media7.mp3"/><Relationship Id="rId1" Type="http://schemas.openxmlformats.org/officeDocument/2006/relationships/tags" Target="../tags/tag19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video" Target="../media/media8.mp4"/><Relationship Id="rId7" Type="http://schemas.microsoft.com/office/2007/relationships/hdphoto" Target="../media/hdphoto2.wdp"/><Relationship Id="rId2" Type="http://schemas.microsoft.com/office/2007/relationships/media" Target="../media/media8.mp4"/><Relationship Id="rId1" Type="http://schemas.openxmlformats.org/officeDocument/2006/relationships/tags" Target="../tags/tag21.xml"/><Relationship Id="rId6" Type="http://schemas.openxmlformats.org/officeDocument/2006/relationships/image" Target="../media/image15.jpe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47.jpg"/><Relationship Id="rId11" Type="http://schemas.openxmlformats.org/officeDocument/2006/relationships/image" Target="../media/image52.jpg"/><Relationship Id="rId5" Type="http://schemas.openxmlformats.org/officeDocument/2006/relationships/image" Target="../media/image46.jpg"/><Relationship Id="rId10" Type="http://schemas.openxmlformats.org/officeDocument/2006/relationships/image" Target="../media/image51.jpg"/><Relationship Id="rId4" Type="http://schemas.openxmlformats.org/officeDocument/2006/relationships/image" Target="../media/image45.jpg"/><Relationship Id="rId9" Type="http://schemas.openxmlformats.org/officeDocument/2006/relationships/image" Target="../media/image50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9.mp3"/><Relationship Id="rId7" Type="http://schemas.openxmlformats.org/officeDocument/2006/relationships/image" Target="../media/image24.png"/><Relationship Id="rId2" Type="http://schemas.microsoft.com/office/2007/relationships/media" Target="../media/media9.mp3"/><Relationship Id="rId1" Type="http://schemas.openxmlformats.org/officeDocument/2006/relationships/tags" Target="../tags/tag24.xml"/><Relationship Id="rId6" Type="http://schemas.openxmlformats.org/officeDocument/2006/relationships/image" Target="../media/image53.gif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0.mp4"/><Relationship Id="rId2" Type="http://schemas.microsoft.com/office/2007/relationships/media" Target="../media/media10.mp4"/><Relationship Id="rId1" Type="http://schemas.openxmlformats.org/officeDocument/2006/relationships/tags" Target="../tags/tag26.xml"/><Relationship Id="rId6" Type="http://schemas.openxmlformats.org/officeDocument/2006/relationships/image" Target="../media/image55.pn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56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media11.mp3"/><Relationship Id="rId7" Type="http://schemas.openxmlformats.org/officeDocument/2006/relationships/image" Target="../media/image8.png"/><Relationship Id="rId2" Type="http://schemas.microsoft.com/office/2007/relationships/media" Target="../media/media11.mp3"/><Relationship Id="rId1" Type="http://schemas.openxmlformats.org/officeDocument/2006/relationships/tags" Target="../tags/tag29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4" Type="http://schemas.openxmlformats.org/officeDocument/2006/relationships/image" Target="../media/image6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5" Type="http://schemas.openxmlformats.org/officeDocument/2006/relationships/image" Target="../media/image60.jp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5" Type="http://schemas.microsoft.com/office/2007/relationships/hdphoto" Target="../media/hdphoto2.wdp"/><Relationship Id="rId4" Type="http://schemas.openxmlformats.org/officeDocument/2006/relationships/image" Target="../media/image1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5" Type="http://schemas.openxmlformats.org/officeDocument/2006/relationships/image" Target="../media/image62.gif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microsoft.com/office/2007/relationships/hdphoto" Target="../media/hdphoto2.wdp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1402932566"/>
          <p:cNvPicPr>
            <a:picLocks noChangeAspect="1" noChangeArrowheads="1" noCrop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" y="39121"/>
            <a:ext cx="1210056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CC00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1357744" y="1189951"/>
            <a:ext cx="99198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2800" b="1" kern="10" dirty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CUỘC THI THIẾT KẾ BÀI GIẢNG ĐIỆN TỬ</a:t>
            </a:r>
          </a:p>
        </p:txBody>
      </p:sp>
      <p:sp>
        <p:nvSpPr>
          <p:cNvPr id="6" name="Rectangle 5"/>
          <p:cNvSpPr/>
          <p:nvPr/>
        </p:nvSpPr>
        <p:spPr>
          <a:xfrm>
            <a:off x="1684020" y="1856681"/>
            <a:ext cx="89154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2800" b="1" kern="10" dirty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giảng: Bảo vệ môi trường và tài nguyên thiên nhiên</a:t>
            </a:r>
          </a:p>
          <a:p>
            <a:pPr algn="ctr" eaLnBrk="1" hangingPunct="1">
              <a:defRPr/>
            </a:pPr>
            <a:r>
              <a:rPr lang="pt-BR" sz="2800" b="1" kern="10" dirty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Giáo dục công dân 7</a:t>
            </a:r>
            <a:endParaRPr lang="en-US" sz="2800" b="1" kern="10" dirty="0">
              <a:ln w="12700">
                <a:solidFill>
                  <a:srgbClr val="FF0066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14230" y="230760"/>
            <a:ext cx="8454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 GIÁO DỤC VÀ ĐÀO TẠO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KHƯƠNG ĐÌNH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7D076B-754C-4EB1-954F-A17AE5C1A79C}"/>
              </a:ext>
            </a:extLst>
          </p:cNvPr>
          <p:cNvSpPr/>
          <p:nvPr/>
        </p:nvSpPr>
        <p:spPr>
          <a:xfrm>
            <a:off x="1684020" y="3039123"/>
            <a:ext cx="8915400" cy="13849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2800" b="1" kern="10" dirty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Bùi Thị Thu Hằng</a:t>
            </a:r>
          </a:p>
          <a:p>
            <a:pPr algn="ctr" eaLnBrk="1" hangingPunct="1">
              <a:defRPr/>
            </a:pPr>
            <a:r>
              <a:rPr lang="pt-BR" sz="2800" b="1" kern="10" dirty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Email: </a:t>
            </a:r>
            <a:r>
              <a:rPr lang="pt-BR" sz="2800" b="1" kern="10" dirty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Buith</a:t>
            </a:r>
            <a:r>
              <a:rPr lang="pt-BR" sz="2800" b="1" kern="10" dirty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ithuhang_c2kd@pgdthanhxuan.edu.vn</a:t>
            </a:r>
          </a:p>
          <a:p>
            <a:pPr algn="ctr" eaLnBrk="1" hangingPunct="1">
              <a:defRPr/>
            </a:pPr>
            <a:r>
              <a:rPr lang="pt-BR" sz="2800" b="1" kern="10" dirty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 thoại: 0915812438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074970-8551-4EC0-B764-1FED0A02C3AF}"/>
              </a:ext>
            </a:extLst>
          </p:cNvPr>
          <p:cNvSpPr/>
          <p:nvPr/>
        </p:nvSpPr>
        <p:spPr>
          <a:xfrm>
            <a:off x="1684020" y="4793862"/>
            <a:ext cx="8915400" cy="267765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2800" b="1" kern="10" dirty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 vị: Trường THCS Khương Đình</a:t>
            </a:r>
          </a:p>
          <a:p>
            <a:pPr algn="ctr" eaLnBrk="1" hangingPunct="1">
              <a:defRPr/>
            </a:pPr>
            <a:r>
              <a:rPr lang="pt-BR" sz="2800" b="1" kern="10" dirty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Địa chỉ: Số 16, Khương Hạ, Thanh Xuân, Hà Nội</a:t>
            </a:r>
          </a:p>
          <a:p>
            <a:pPr algn="ctr" eaLnBrk="1" hangingPunct="1">
              <a:defRPr/>
            </a:pPr>
            <a:r>
              <a:rPr lang="pt-BR" sz="2800" b="1" kern="10" dirty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 thoại: 0243.558.4433</a:t>
            </a:r>
          </a:p>
          <a:p>
            <a:pPr algn="ctr" eaLnBrk="1" hangingPunct="1">
              <a:defRPr/>
            </a:pPr>
            <a:r>
              <a:rPr lang="pt-BR" sz="2800" b="1" kern="10" dirty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Tháng 10 năm 2021</a:t>
            </a:r>
          </a:p>
          <a:p>
            <a:pPr algn="ctr" eaLnBrk="1" hangingPunct="1">
              <a:defRPr/>
            </a:pPr>
            <a:endParaRPr lang="pt-BR" sz="2800" b="1" kern="10" dirty="0">
              <a:ln w="12700">
                <a:solidFill>
                  <a:srgbClr val="FF0066"/>
                </a:solidFill>
                <a:round/>
                <a:headEnd/>
                <a:tailEnd/>
              </a:ln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en-US" sz="2800" b="1" kern="10" dirty="0">
              <a:ln w="12700">
                <a:solidFill>
                  <a:srgbClr val="FF0066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524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40"/>
    </mc:Choice>
    <mc:Fallback xmlns="">
      <p:transition spd="slow" advTm="45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 animBg="1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57" y="1094014"/>
            <a:ext cx="3515710" cy="22277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32186" y="3336612"/>
            <a:ext cx="59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C00FF"/>
                </a:solidFill>
              </a:rPr>
              <a:t>Đất</a:t>
            </a:r>
            <a:r>
              <a:rPr lang="en-US" b="1" dirty="0">
                <a:solidFill>
                  <a:srgbClr val="CC00FF"/>
                </a:solidFill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968" y="1094014"/>
            <a:ext cx="3846786" cy="21621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1463" y="3357317"/>
            <a:ext cx="825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C00FF"/>
                </a:solidFill>
              </a:rPr>
              <a:t>Rừng</a:t>
            </a:r>
            <a:r>
              <a:rPr lang="en-US" b="1" dirty="0">
                <a:solidFill>
                  <a:srgbClr val="CC00FF"/>
                </a:solidFill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997" y="1094012"/>
            <a:ext cx="3936946" cy="2162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84644" y="3336612"/>
            <a:ext cx="1387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C00FF"/>
                </a:solidFill>
              </a:rPr>
              <a:t>Nhà</a:t>
            </a:r>
            <a:r>
              <a:rPr lang="en-US" b="1" dirty="0">
                <a:solidFill>
                  <a:srgbClr val="CC00FF"/>
                </a:solidFill>
              </a:rPr>
              <a:t> </a:t>
            </a:r>
            <a:r>
              <a:rPr lang="en-US" b="1" dirty="0" err="1">
                <a:solidFill>
                  <a:srgbClr val="CC00FF"/>
                </a:solidFill>
              </a:rPr>
              <a:t>máy</a:t>
            </a:r>
            <a:r>
              <a:rPr lang="en-US" b="1" dirty="0">
                <a:solidFill>
                  <a:srgbClr val="CC00FF"/>
                </a:solidFill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52" y="3854436"/>
            <a:ext cx="3362490" cy="23717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17027" y="6255768"/>
            <a:ext cx="1429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C00FF"/>
                </a:solidFill>
              </a:rPr>
              <a:t>Khoáng</a:t>
            </a:r>
            <a:r>
              <a:rPr lang="en-US" b="1" dirty="0">
                <a:solidFill>
                  <a:srgbClr val="CC00FF"/>
                </a:solidFill>
              </a:rPr>
              <a:t> </a:t>
            </a:r>
            <a:r>
              <a:rPr lang="en-US" b="1" dirty="0" err="1">
                <a:solidFill>
                  <a:srgbClr val="CC00FF"/>
                </a:solidFill>
              </a:rPr>
              <a:t>sản</a:t>
            </a:r>
            <a:r>
              <a:rPr lang="en-US" b="1" dirty="0">
                <a:solidFill>
                  <a:srgbClr val="CC00FF"/>
                </a:solidFill>
              </a:rPr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258" y="3854436"/>
            <a:ext cx="3933496" cy="23717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44473" y="6255768"/>
            <a:ext cx="1429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C00FF"/>
                </a:solidFill>
              </a:rPr>
              <a:t>Vườn</a:t>
            </a:r>
            <a:r>
              <a:rPr lang="en-US" b="1" dirty="0">
                <a:solidFill>
                  <a:srgbClr val="CC00FF"/>
                </a:solidFill>
              </a:rPr>
              <a:t> </a:t>
            </a:r>
            <a:r>
              <a:rPr lang="en-US" b="1" dirty="0" err="1">
                <a:solidFill>
                  <a:srgbClr val="CC00FF"/>
                </a:solidFill>
              </a:rPr>
              <a:t>hoa</a:t>
            </a:r>
            <a:endParaRPr lang="en-US" b="1" dirty="0">
              <a:solidFill>
                <a:srgbClr val="CC00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670" y="3866753"/>
            <a:ext cx="3713600" cy="234709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762985" y="6244694"/>
            <a:ext cx="1429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C00FF"/>
                </a:solidFill>
              </a:rPr>
              <a:t>Biển</a:t>
            </a:r>
            <a:r>
              <a:rPr lang="en-US" b="1" dirty="0">
                <a:solidFill>
                  <a:srgbClr val="CC00FF"/>
                </a:solidFill>
              </a:rPr>
              <a:t> </a:t>
            </a:r>
            <a:r>
              <a:rPr lang="en-US" b="1" dirty="0" err="1">
                <a:solidFill>
                  <a:srgbClr val="CC00FF"/>
                </a:solidFill>
              </a:rPr>
              <a:t>hồ</a:t>
            </a:r>
            <a:endParaRPr lang="en-US" b="1" dirty="0">
              <a:solidFill>
                <a:srgbClr val="CC00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DE933F-E3D7-4CA5-8850-149E0B8B4CEB}"/>
              </a:ext>
            </a:extLst>
          </p:cNvPr>
          <p:cNvSpPr txBox="1"/>
          <p:nvPr/>
        </p:nvSpPr>
        <p:spPr>
          <a:xfrm>
            <a:off x="4661648" y="340810"/>
            <a:ext cx="3347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ẢNH</a:t>
            </a:r>
            <a:endParaRPr lang="vi-VN" sz="2800" b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673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500"/>
                            </p:stCondLst>
                            <p:childTnLst>
                              <p:par>
                                <p:cTn id="4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5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2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75" y="4857751"/>
            <a:ext cx="17399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50" y="4524375"/>
            <a:ext cx="1739900" cy="1533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5" y="5019675"/>
            <a:ext cx="1739900" cy="177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lide 3">
            <a:hlinkClick r:id="" action="ppaction://media"/>
            <a:extLst>
              <a:ext uri="{FF2B5EF4-FFF2-40B4-BE49-F238E27FC236}">
                <a16:creationId xmlns:a16="http://schemas.microsoft.com/office/drawing/2014/main" id="{0C272CD5-5764-45A9-8446-1B1D5F1BEFA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80725" y="5467351"/>
            <a:ext cx="609600" cy="609600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1B810FB1-C419-45D8-B022-DB7AB80A8BB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707" y="3813881"/>
            <a:ext cx="1350689" cy="118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7">
            <a:extLst>
              <a:ext uri="{FF2B5EF4-FFF2-40B4-BE49-F238E27FC236}">
                <a16:creationId xmlns:a16="http://schemas.microsoft.com/office/drawing/2014/main" id="{9A93805A-233C-4C0C-B65E-D340384E7A3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005" y="4996295"/>
            <a:ext cx="1350689" cy="118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7">
            <a:extLst>
              <a:ext uri="{FF2B5EF4-FFF2-40B4-BE49-F238E27FC236}">
                <a16:creationId xmlns:a16="http://schemas.microsoft.com/office/drawing/2014/main" id="{A7EDD0B0-480B-4DF6-BC2F-689E754CE8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413" y="4428468"/>
            <a:ext cx="1350689" cy="118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7">
            <a:extLst>
              <a:ext uri="{FF2B5EF4-FFF2-40B4-BE49-F238E27FC236}">
                <a16:creationId xmlns:a16="http://schemas.microsoft.com/office/drawing/2014/main" id="{A7EDD0B0-480B-4DF6-BC2F-689E754CE8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617" y="4349553"/>
            <a:ext cx="1350689" cy="118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7">
            <a:extLst>
              <a:ext uri="{FF2B5EF4-FFF2-40B4-BE49-F238E27FC236}">
                <a16:creationId xmlns:a16="http://schemas.microsoft.com/office/drawing/2014/main" id="{A7EDD0B0-480B-4DF6-BC2F-689E754CE8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861" y="5038205"/>
            <a:ext cx="1350689" cy="118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7">
            <a:extLst>
              <a:ext uri="{FF2B5EF4-FFF2-40B4-BE49-F238E27FC236}">
                <a16:creationId xmlns:a16="http://schemas.microsoft.com/office/drawing/2014/main" id="{A7EDD0B0-480B-4DF6-BC2F-689E754CE8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564" y="5029633"/>
            <a:ext cx="1350689" cy="118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712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36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2750"/>
                    </a14:imgEffect>
                    <a14:imgEffect>
                      <a14:saturation sat="2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235" y="0"/>
            <a:ext cx="12912757" cy="69573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07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en-US"/>
            </a:br>
            <a:endParaRPr lang="vi-VN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52598" y="296786"/>
            <a:ext cx="9973235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MÔI TRƯỜNG  VÀ TÀI NGUYÊN THIÊN NHIÊN</a:t>
            </a:r>
            <a:endParaRPr lang="en-US" alt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517006" y="1293502"/>
            <a:ext cx="38052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u="sng" dirty="0">
              <a:solidFill>
                <a:srgbClr val="002060"/>
              </a:solidFill>
            </a:endParaRPr>
          </a:p>
        </p:txBody>
      </p:sp>
      <p:sp>
        <p:nvSpPr>
          <p:cNvPr id="7" name="TextBox 13"/>
          <p:cNvSpPr txBox="1">
            <a:spLocks noGrp="1"/>
          </p:cNvSpPr>
          <p:nvPr>
            <p:ph type="subTitle" idx="1"/>
          </p:nvPr>
        </p:nvSpPr>
        <p:spPr>
          <a:xfrm>
            <a:off x="239805" y="2403565"/>
            <a:ext cx="11712388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228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36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2750"/>
                    </a14:imgEffect>
                    <a14:imgEffect>
                      <a14:saturation sat="2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380" y="140995"/>
            <a:ext cx="12912757" cy="69573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07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en-US"/>
            </a:br>
            <a:endParaRPr lang="vi-VN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52598" y="296786"/>
            <a:ext cx="9973235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45526"/>
              </p:ext>
            </p:extLst>
          </p:nvPr>
        </p:nvGraphicFramePr>
        <p:xfrm>
          <a:off x="-180190" y="475489"/>
          <a:ext cx="12552378" cy="520262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94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90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678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29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TRƯỜNG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NGUYÊN THIÊN NHIÊN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037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NIỆM</a:t>
                      </a:r>
                      <a:endParaRPr lang="en-US" sz="28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kern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200" b="1" kern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2200" b="1" kern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1" kern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toàn</a:t>
                      </a:r>
                      <a:r>
                        <a:rPr lang="en-US" sz="2200" b="1" kern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1" kern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bộ</a:t>
                      </a:r>
                      <a:r>
                        <a:rPr lang="en-US" sz="2200" b="1" kern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1" kern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200" b="1" kern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1" kern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điều</a:t>
                      </a:r>
                      <a:r>
                        <a:rPr lang="en-US" sz="2200" b="1" kern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1" kern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kiện</a:t>
                      </a:r>
                      <a:r>
                        <a:rPr lang="en-US" sz="2200" b="1" kern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1" kern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lang="en-US" sz="2200" b="1" kern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1" kern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lang="en-US" sz="2200" b="1" kern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200" b="1" kern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sz="2200" b="1" kern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1" kern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lang="en-US" sz="2200" b="1" kern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1" kern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bao</a:t>
                      </a:r>
                      <a:r>
                        <a:rPr lang="en-US" sz="2200" b="1" kern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1" kern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quanh</a:t>
                      </a:r>
                      <a:r>
                        <a:rPr lang="en-US" sz="2200" b="1" kern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lang="en-US" sz="2200" b="1" kern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200" b="1" kern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200" b="1" kern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200" b="1" kern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1" kern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2200" b="1" kern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1" kern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200" b="1" kern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1" kern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đến</a:t>
                      </a:r>
                      <a:r>
                        <a:rPr lang="en-US" sz="2200" b="1" kern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1" kern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200" b="1" kern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1" kern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tồn</a:t>
                      </a:r>
                      <a:r>
                        <a:rPr lang="en-US" sz="2200" b="1" kern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1" kern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tại</a:t>
                      </a:r>
                      <a:r>
                        <a:rPr lang="en-US" sz="2200" b="1" kern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1" kern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200" b="1" kern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1" kern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phát</a:t>
                      </a:r>
                      <a:r>
                        <a:rPr lang="en-US" sz="2200" b="1" kern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1" kern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triển</a:t>
                      </a:r>
                      <a:r>
                        <a:rPr lang="en-US" sz="2200" b="1" kern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1" kern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200" b="1" kern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lang="en-US" sz="2200" b="1" kern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200" b="1" kern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1" kern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200" b="1" kern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1" kern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thiên</a:t>
                      </a:r>
                      <a:r>
                        <a:rPr lang="en-US" sz="2200" b="1" kern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1" kern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lang="en-US" sz="2200" b="1" kern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  </a:t>
                      </a:r>
                      <a:r>
                        <a:rPr lang="en-US" sz="2200" b="1" dirty="0" err="1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Là</a:t>
                      </a:r>
                      <a:r>
                        <a:rPr lang="en-US" sz="2200" b="1" dirty="0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những</a:t>
                      </a:r>
                      <a:r>
                        <a:rPr lang="en-US" sz="2200" b="1" dirty="0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của</a:t>
                      </a:r>
                      <a:r>
                        <a:rPr lang="en-US" sz="2200" b="1" dirty="0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cải</a:t>
                      </a:r>
                      <a:r>
                        <a:rPr lang="en-US" sz="2200" b="1" dirty="0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vật</a:t>
                      </a:r>
                      <a:r>
                        <a:rPr lang="en-US" sz="2200" b="1" dirty="0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chất</a:t>
                      </a:r>
                      <a:r>
                        <a:rPr lang="en-US" sz="2200" b="1" dirty="0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có</a:t>
                      </a:r>
                      <a:r>
                        <a:rPr lang="en-US" sz="2200" b="1" dirty="0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sẵn</a:t>
                      </a:r>
                      <a:r>
                        <a:rPr lang="en-US" sz="2200" b="1" dirty="0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trong</a:t>
                      </a:r>
                      <a:r>
                        <a:rPr lang="en-US" sz="2200" b="1" dirty="0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tự</a:t>
                      </a:r>
                      <a:r>
                        <a:rPr lang="en-US" sz="2200" b="1" dirty="0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nhiên</a:t>
                      </a:r>
                      <a:r>
                        <a:rPr lang="en-US" sz="2200" b="1" dirty="0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, con </a:t>
                      </a:r>
                      <a:r>
                        <a:rPr lang="en-US" sz="2200" b="1" dirty="0" err="1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người</a:t>
                      </a:r>
                      <a:r>
                        <a:rPr lang="en-US" sz="2200" b="1" dirty="0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có</a:t>
                      </a:r>
                      <a:r>
                        <a:rPr lang="en-US" sz="2200" b="1" dirty="0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thể</a:t>
                      </a:r>
                      <a:r>
                        <a:rPr lang="en-US" sz="2200" b="1" dirty="0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khai</a:t>
                      </a:r>
                      <a:r>
                        <a:rPr lang="en-US" sz="2200" b="1" dirty="0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thác</a:t>
                      </a:r>
                      <a:r>
                        <a:rPr lang="en-US" sz="2200" b="1" dirty="0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, </a:t>
                      </a:r>
                      <a:r>
                        <a:rPr lang="en-US" sz="2200" b="1" dirty="0" err="1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chế</a:t>
                      </a:r>
                      <a:r>
                        <a:rPr lang="en-US" sz="2200" b="1" dirty="0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biến</a:t>
                      </a:r>
                      <a:r>
                        <a:rPr lang="en-US" sz="2200" b="1" dirty="0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, </a:t>
                      </a:r>
                      <a:r>
                        <a:rPr lang="en-US" sz="2200" b="1" dirty="0" err="1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sử</a:t>
                      </a:r>
                      <a:r>
                        <a:rPr lang="en-US" sz="2200" b="1" dirty="0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dụng</a:t>
                      </a:r>
                      <a:r>
                        <a:rPr lang="en-US" sz="2200" b="1" dirty="0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, </a:t>
                      </a:r>
                      <a:r>
                        <a:rPr lang="en-US" sz="2200" b="1" dirty="0" err="1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phục</a:t>
                      </a:r>
                      <a:r>
                        <a:rPr lang="en-US" sz="2200" b="1" dirty="0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vụ</a:t>
                      </a:r>
                      <a:r>
                        <a:rPr lang="en-US" sz="2200" b="1" dirty="0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cho</a:t>
                      </a:r>
                      <a:r>
                        <a:rPr lang="en-US" sz="2200" b="1" dirty="0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cuộc</a:t>
                      </a:r>
                      <a:r>
                        <a:rPr lang="en-US" sz="2200" b="1" dirty="0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sống</a:t>
                      </a:r>
                      <a:r>
                        <a:rPr lang="en-US" sz="2200" b="1" dirty="0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của</a:t>
                      </a:r>
                      <a:r>
                        <a:rPr lang="en-US" sz="2200" b="1" dirty="0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 con</a:t>
                      </a:r>
                      <a:r>
                        <a:rPr lang="en-US" sz="2200" b="1" baseline="0" dirty="0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200" b="1" baseline="0" dirty="0" err="1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người</a:t>
                      </a:r>
                      <a:r>
                        <a:rPr lang="en-US" sz="2200" b="1" dirty="0">
                          <a:solidFill>
                            <a:srgbClr val="FF33CC"/>
                          </a:solidFill>
                          <a:latin typeface="Times New Roman" pitchFamily="18" charset="0"/>
                        </a:rPr>
                        <a:t>.</a:t>
                      </a:r>
                    </a:p>
                    <a:p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5913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YẾU TỐ</a:t>
                      </a:r>
                      <a:endParaRPr lang="en-US" sz="28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591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360841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de 5">
            <a:hlinkClick r:id="" action="ppaction://media"/>
            <a:extLst>
              <a:ext uri="{FF2B5EF4-FFF2-40B4-BE49-F238E27FC236}">
                <a16:creationId xmlns:a16="http://schemas.microsoft.com/office/drawing/2014/main" id="{262FB0A9-4D01-442C-9C98-5E9DF2974B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10755085" y="729342"/>
            <a:ext cx="609600" cy="4789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87993" y="1376874"/>
            <a:ext cx="3168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TỰ NHIÊN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96482" y="1272245"/>
            <a:ext cx="3168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XÃ HỘI</a:t>
            </a:r>
          </a:p>
        </p:txBody>
      </p:sp>
      <p:sp>
        <p:nvSpPr>
          <p:cNvPr id="1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SPRING_QUIZ_SHAPE1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425" y="0"/>
            <a:ext cx="11912957" cy="6858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675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8"/>
          <p:cNvSpPr txBox="1">
            <a:spLocks noChangeArrowheads="1"/>
          </p:cNvSpPr>
          <p:nvPr/>
        </p:nvSpPr>
        <p:spPr bwMode="auto">
          <a:xfrm>
            <a:off x="1752600" y="1524000"/>
            <a:ext cx="3810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>
              <a:latin typeface="VNI-Times" pitchFamily="2" charset="0"/>
            </a:endParaRPr>
          </a:p>
        </p:txBody>
      </p:sp>
      <p:sp>
        <p:nvSpPr>
          <p:cNvPr id="5123" name="Text Box 12"/>
          <p:cNvSpPr txBox="1">
            <a:spLocks noChangeArrowheads="1"/>
          </p:cNvSpPr>
          <p:nvPr/>
        </p:nvSpPr>
        <p:spPr bwMode="auto">
          <a:xfrm>
            <a:off x="2362200" y="2667000"/>
            <a:ext cx="7467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>
              <a:latin typeface="VNI-Times" pitchFamily="2" charset="0"/>
            </a:endParaRPr>
          </a:p>
        </p:txBody>
      </p:sp>
      <p:sp>
        <p:nvSpPr>
          <p:cNvPr id="5128" name="Title 1"/>
          <p:cNvSpPr>
            <a:spLocks noGrp="1"/>
          </p:cNvSpPr>
          <p:nvPr>
            <p:ph type="title"/>
          </p:nvPr>
        </p:nvSpPr>
        <p:spPr>
          <a:xfrm>
            <a:off x="1752600" y="228600"/>
            <a:ext cx="8686800" cy="762000"/>
          </a:xfrm>
        </p:spPr>
        <p:txBody>
          <a:bodyPr/>
          <a:lstStyle/>
          <a:p>
            <a:pPr eaLnBrk="1" hangingPunct="1"/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MÔI TRƯỜNG  VÀ TÀI NGUYÊN THIÊN NHIÊN</a:t>
            </a:r>
            <a:endParaRPr lang="en-US" altLang="en-US" sz="25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605195" y="1071953"/>
            <a:ext cx="3805239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dirty="0">
              <a:solidFill>
                <a:srgbClr val="0000FF"/>
              </a:solidFill>
            </a:endParaRP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3469795" y="2392252"/>
            <a:ext cx="1978152" cy="461665"/>
          </a:xfrm>
          <a:prstGeom prst="rect">
            <a:avLst/>
          </a:prstGeom>
          <a:solidFill>
            <a:srgbClr val="FFCCCC"/>
          </a:solidFill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MT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3510464" y="3651766"/>
            <a:ext cx="1971676" cy="461665"/>
          </a:xfrm>
          <a:prstGeom prst="rect">
            <a:avLst/>
          </a:prstGeom>
          <a:solidFill>
            <a:srgbClr val="FFCCCC"/>
          </a:solidFill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MT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Line 14"/>
          <p:cNvSpPr>
            <a:spLocks noChangeShapeType="1"/>
          </p:cNvSpPr>
          <p:nvPr/>
        </p:nvSpPr>
        <p:spPr bwMode="auto">
          <a:xfrm flipV="1">
            <a:off x="2507814" y="2562982"/>
            <a:ext cx="961981" cy="457200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15"/>
          <p:cNvSpPr>
            <a:spLocks noChangeShapeType="1"/>
          </p:cNvSpPr>
          <p:nvPr/>
        </p:nvSpPr>
        <p:spPr bwMode="auto">
          <a:xfrm>
            <a:off x="2507813" y="3043944"/>
            <a:ext cx="961981" cy="809509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533924" y="2805499"/>
            <a:ext cx="1946496" cy="461665"/>
          </a:xfrm>
          <a:prstGeom prst="rect">
            <a:avLst/>
          </a:prstGeom>
          <a:solidFill>
            <a:srgbClr val="FFCCCC"/>
          </a:solidFill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6304817" y="2390001"/>
            <a:ext cx="3363618" cy="461665"/>
          </a:xfrm>
          <a:prstGeom prst="rect">
            <a:avLst/>
          </a:prstGeom>
          <a:solidFill>
            <a:srgbClr val="FFCCCC"/>
          </a:solidFill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Line 14"/>
          <p:cNvSpPr>
            <a:spLocks noChangeShapeType="1"/>
          </p:cNvSpPr>
          <p:nvPr/>
        </p:nvSpPr>
        <p:spPr bwMode="auto">
          <a:xfrm flipV="1">
            <a:off x="5482140" y="2602648"/>
            <a:ext cx="844867" cy="7878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6327007" y="3622620"/>
            <a:ext cx="3341428" cy="461665"/>
          </a:xfrm>
          <a:prstGeom prst="rect">
            <a:avLst/>
          </a:prstGeom>
          <a:solidFill>
            <a:srgbClr val="FFCCCC"/>
          </a:solidFill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Do con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50" y="4238537"/>
            <a:ext cx="1762932" cy="261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77639" y="5783998"/>
            <a:ext cx="944563" cy="1036638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38151" y="5821362"/>
            <a:ext cx="944563" cy="1036638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Line 14"/>
          <p:cNvSpPr>
            <a:spLocks noChangeShapeType="1"/>
          </p:cNvSpPr>
          <p:nvPr/>
        </p:nvSpPr>
        <p:spPr bwMode="auto">
          <a:xfrm flipV="1">
            <a:off x="5459950" y="3853454"/>
            <a:ext cx="844867" cy="7878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3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2392252"/>
            <a:ext cx="2362199" cy="4150480"/>
          </a:xfrm>
          <a:prstGeom prst="rect">
            <a:avLst/>
          </a:prstGeom>
        </p:spPr>
      </p:pic>
      <p:pic>
        <p:nvPicPr>
          <p:cNvPr id="3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582" y="4238537"/>
            <a:ext cx="2005853" cy="27918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460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3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 animBg="1"/>
      <p:bldP spid="27" grpId="0" animBg="1"/>
      <p:bldP spid="28" grpId="0" animBg="1"/>
      <p:bldP spid="32" grpId="0" animBg="1"/>
      <p:bldP spid="34" grpId="0" animBg="1"/>
      <p:bldP spid="42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 7">
            <a:hlinkClick r:id="" action="ppaction://media"/>
            <a:extLst>
              <a:ext uri="{FF2B5EF4-FFF2-40B4-BE49-F238E27FC236}">
                <a16:creationId xmlns:a16="http://schemas.microsoft.com/office/drawing/2014/main" id="{61024CC7-6FAD-43FD-B173-509142CCAB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16343" y="79594"/>
            <a:ext cx="609600" cy="609600"/>
          </a:xfrm>
          <a:prstGeom prst="rect">
            <a:avLst/>
          </a:prstGeom>
        </p:spPr>
      </p:pic>
      <p:sp>
        <p:nvSpPr>
          <p:cNvPr id="8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SPRING_QUIZ_SHAPE1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9981" y="193183"/>
            <a:ext cx="11800250" cy="651671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78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712076" y="1002139"/>
            <a:ext cx="110009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33CC"/>
                </a:solidFill>
                <a:latin typeface="Times New Roman" pitchFamily="18" charset="0"/>
              </a:rPr>
              <a:t>    </a:t>
            </a:r>
            <a:r>
              <a:rPr lang="en-US" sz="2400" b="1" dirty="0" err="1">
                <a:solidFill>
                  <a:srgbClr val="FF33CC"/>
                </a:solidFill>
                <a:latin typeface="Times New Roman" pitchFamily="18" charset="0"/>
              </a:rPr>
              <a:t>Là</a:t>
            </a:r>
            <a:r>
              <a:rPr lang="en-US" sz="2400" b="1" dirty="0">
                <a:solidFill>
                  <a:srgbClr val="FF33CC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CC"/>
                </a:solidFill>
                <a:latin typeface="Times New Roman" pitchFamily="18" charset="0"/>
              </a:rPr>
              <a:t>những</a:t>
            </a:r>
            <a:r>
              <a:rPr lang="en-US" sz="2400" b="1" dirty="0">
                <a:solidFill>
                  <a:srgbClr val="FF33CC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CC"/>
                </a:solidFill>
                <a:latin typeface="Times New Roman" pitchFamily="18" charset="0"/>
              </a:rPr>
              <a:t>của</a:t>
            </a:r>
            <a:r>
              <a:rPr lang="en-US" sz="2400" b="1" dirty="0">
                <a:solidFill>
                  <a:srgbClr val="FF33CC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CC"/>
                </a:solidFill>
                <a:latin typeface="Times New Roman" pitchFamily="18" charset="0"/>
              </a:rPr>
              <a:t>cải</a:t>
            </a:r>
            <a:r>
              <a:rPr lang="en-US" sz="2400" b="1" dirty="0">
                <a:solidFill>
                  <a:srgbClr val="FF33CC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CC"/>
                </a:solidFill>
                <a:latin typeface="Times New Roman" pitchFamily="18" charset="0"/>
              </a:rPr>
              <a:t>vật</a:t>
            </a:r>
            <a:r>
              <a:rPr lang="en-US" sz="2400" b="1" dirty="0">
                <a:solidFill>
                  <a:srgbClr val="FF33CC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CC"/>
                </a:solidFill>
                <a:latin typeface="Times New Roman" pitchFamily="18" charset="0"/>
              </a:rPr>
              <a:t>chất</a:t>
            </a:r>
            <a:r>
              <a:rPr lang="en-US" sz="2400" b="1" dirty="0">
                <a:solidFill>
                  <a:srgbClr val="FF33CC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CC"/>
                </a:solidFill>
                <a:latin typeface="Times New Roman" pitchFamily="18" charset="0"/>
              </a:rPr>
              <a:t>có</a:t>
            </a:r>
            <a:r>
              <a:rPr lang="en-US" sz="2400" b="1" dirty="0">
                <a:solidFill>
                  <a:srgbClr val="FF33CC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CC"/>
                </a:solidFill>
                <a:latin typeface="Times New Roman" pitchFamily="18" charset="0"/>
              </a:rPr>
              <a:t>sẵn</a:t>
            </a:r>
            <a:r>
              <a:rPr lang="en-US" sz="2400" b="1" dirty="0">
                <a:solidFill>
                  <a:srgbClr val="FF33CC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CC"/>
                </a:solidFill>
                <a:latin typeface="Times New Roman" pitchFamily="18" charset="0"/>
              </a:rPr>
              <a:t>trong</a:t>
            </a:r>
            <a:r>
              <a:rPr lang="en-US" sz="2400" b="1" dirty="0">
                <a:solidFill>
                  <a:srgbClr val="FF33CC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CC"/>
                </a:solidFill>
                <a:latin typeface="Times New Roman" pitchFamily="18" charset="0"/>
              </a:rPr>
              <a:t>tự</a:t>
            </a:r>
            <a:r>
              <a:rPr lang="en-US" sz="2400" b="1" dirty="0">
                <a:solidFill>
                  <a:srgbClr val="FF33CC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CC"/>
                </a:solidFill>
                <a:latin typeface="Times New Roman" pitchFamily="18" charset="0"/>
              </a:rPr>
              <a:t>nhiên</a:t>
            </a:r>
            <a:r>
              <a:rPr lang="en-US" sz="2400" b="1" dirty="0">
                <a:solidFill>
                  <a:srgbClr val="FF33CC"/>
                </a:solidFill>
                <a:latin typeface="Times New Roman" pitchFamily="18" charset="0"/>
              </a:rPr>
              <a:t>, con </a:t>
            </a:r>
            <a:r>
              <a:rPr lang="en-US" sz="2400" b="1" dirty="0" err="1">
                <a:solidFill>
                  <a:srgbClr val="FF33CC"/>
                </a:solidFill>
                <a:latin typeface="Times New Roman" pitchFamily="18" charset="0"/>
              </a:rPr>
              <a:t>người</a:t>
            </a:r>
            <a:r>
              <a:rPr lang="en-US" sz="2400" b="1" dirty="0">
                <a:solidFill>
                  <a:srgbClr val="FF33CC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CC"/>
                </a:solidFill>
                <a:latin typeface="Times New Roman" pitchFamily="18" charset="0"/>
              </a:rPr>
              <a:t>có</a:t>
            </a:r>
            <a:r>
              <a:rPr lang="en-US" sz="2400" b="1" dirty="0">
                <a:solidFill>
                  <a:srgbClr val="FF33CC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CC"/>
                </a:solidFill>
                <a:latin typeface="Times New Roman" pitchFamily="18" charset="0"/>
              </a:rPr>
              <a:t>thể</a:t>
            </a:r>
            <a:r>
              <a:rPr lang="en-US" sz="2400" b="1" dirty="0">
                <a:solidFill>
                  <a:srgbClr val="FF33CC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CC"/>
                </a:solidFill>
                <a:latin typeface="Times New Roman" pitchFamily="18" charset="0"/>
              </a:rPr>
              <a:t>khai</a:t>
            </a:r>
            <a:r>
              <a:rPr lang="en-US" sz="2400" b="1" dirty="0">
                <a:solidFill>
                  <a:srgbClr val="FF33CC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CC"/>
                </a:solidFill>
                <a:latin typeface="Times New Roman" pitchFamily="18" charset="0"/>
              </a:rPr>
              <a:t>thác</a:t>
            </a:r>
            <a:r>
              <a:rPr lang="en-US" sz="2400" b="1" dirty="0">
                <a:solidFill>
                  <a:srgbClr val="FF33CC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33CC"/>
                </a:solidFill>
                <a:latin typeface="Times New Roman" pitchFamily="18" charset="0"/>
              </a:rPr>
              <a:t>chế</a:t>
            </a:r>
            <a:r>
              <a:rPr lang="en-US" sz="2400" b="1" dirty="0">
                <a:solidFill>
                  <a:srgbClr val="FF33CC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CC"/>
                </a:solidFill>
                <a:latin typeface="Times New Roman" pitchFamily="18" charset="0"/>
              </a:rPr>
              <a:t>biến</a:t>
            </a:r>
            <a:r>
              <a:rPr lang="en-US" sz="2400" b="1" dirty="0">
                <a:solidFill>
                  <a:srgbClr val="FF33CC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33CC"/>
                </a:solidFill>
                <a:latin typeface="Times New Roman" pitchFamily="18" charset="0"/>
              </a:rPr>
              <a:t>sử</a:t>
            </a:r>
            <a:r>
              <a:rPr lang="en-US" sz="2400" b="1" dirty="0">
                <a:solidFill>
                  <a:srgbClr val="FF33CC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CC"/>
                </a:solidFill>
                <a:latin typeface="Times New Roman" pitchFamily="18" charset="0"/>
              </a:rPr>
              <a:t>dụng</a:t>
            </a:r>
            <a:r>
              <a:rPr lang="en-US" sz="2400" b="1" dirty="0">
                <a:solidFill>
                  <a:srgbClr val="FF33CC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33CC"/>
                </a:solidFill>
                <a:latin typeface="Times New Roman" pitchFamily="18" charset="0"/>
              </a:rPr>
              <a:t>phục</a:t>
            </a:r>
            <a:r>
              <a:rPr lang="en-US" sz="2400" b="1" dirty="0">
                <a:solidFill>
                  <a:srgbClr val="FF33CC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CC"/>
                </a:solidFill>
                <a:latin typeface="Times New Roman" pitchFamily="18" charset="0"/>
              </a:rPr>
              <a:t>vụ</a:t>
            </a:r>
            <a:r>
              <a:rPr lang="en-US" sz="2400" b="1" dirty="0">
                <a:solidFill>
                  <a:srgbClr val="FF33CC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CC"/>
                </a:solidFill>
                <a:latin typeface="Times New Roman" pitchFamily="18" charset="0"/>
              </a:rPr>
              <a:t>cho</a:t>
            </a:r>
            <a:r>
              <a:rPr lang="en-US" sz="2400" b="1" dirty="0">
                <a:solidFill>
                  <a:srgbClr val="FF33CC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CC"/>
                </a:solidFill>
                <a:latin typeface="Times New Roman" pitchFamily="18" charset="0"/>
              </a:rPr>
              <a:t>cuộc</a:t>
            </a:r>
            <a:r>
              <a:rPr lang="en-US" sz="2400" b="1" dirty="0">
                <a:solidFill>
                  <a:srgbClr val="FF33CC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CC"/>
                </a:solidFill>
                <a:latin typeface="Times New Roman" pitchFamily="18" charset="0"/>
              </a:rPr>
              <a:t>sống</a:t>
            </a:r>
            <a:r>
              <a:rPr lang="en-US" sz="2400" b="1" dirty="0">
                <a:solidFill>
                  <a:srgbClr val="FF33CC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CC"/>
                </a:solidFill>
                <a:latin typeface="Times New Roman" pitchFamily="18" charset="0"/>
              </a:rPr>
              <a:t>của</a:t>
            </a:r>
            <a:r>
              <a:rPr lang="en-US" sz="2400" b="1" dirty="0">
                <a:solidFill>
                  <a:srgbClr val="FF33CC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CC"/>
                </a:solidFill>
                <a:latin typeface="Times New Roman" pitchFamily="18" charset="0"/>
              </a:rPr>
              <a:t>mình</a:t>
            </a:r>
            <a:r>
              <a:rPr lang="en-US" sz="2400" b="1" dirty="0">
                <a:solidFill>
                  <a:srgbClr val="FF33CC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66092" y="214677"/>
            <a:ext cx="40879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13" y="4204959"/>
            <a:ext cx="2619375" cy="21150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175" y="2164189"/>
            <a:ext cx="2790825" cy="18209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25" y="2256309"/>
            <a:ext cx="2962275" cy="17002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475" y="4204958"/>
            <a:ext cx="2676525" cy="21150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13" y="2145139"/>
            <a:ext cx="2571750" cy="18923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25" y="4361453"/>
            <a:ext cx="2962275" cy="19585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014" y="2214184"/>
            <a:ext cx="2698860" cy="16097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013" y="4361453"/>
            <a:ext cx="2698861" cy="19585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866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16" y="6089904"/>
            <a:ext cx="10515600" cy="768096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Vai trò của môi trường đối với đời sống con ngườ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872" y="0"/>
            <a:ext cx="11905488" cy="60899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652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3000"/>
    </mc:Choice>
    <mc:Fallback xmlns="">
      <p:transition advTm="6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77" y="5492220"/>
            <a:ext cx="1350689" cy="118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597" y="5215132"/>
            <a:ext cx="1350689" cy="118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117" y="5492220"/>
            <a:ext cx="1350689" cy="118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lide 9">
            <a:hlinkClick r:id="" action="ppaction://media"/>
            <a:extLst>
              <a:ext uri="{FF2B5EF4-FFF2-40B4-BE49-F238E27FC236}">
                <a16:creationId xmlns:a16="http://schemas.microsoft.com/office/drawing/2014/main" id="{B9C2626C-5CBA-493A-849A-BDFDAD1579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98461" y="199045"/>
            <a:ext cx="609600" cy="609600"/>
          </a:xfrm>
          <a:prstGeom prst="rect">
            <a:avLst/>
          </a:prstGeom>
        </p:spPr>
      </p:pic>
      <p:sp>
        <p:nvSpPr>
          <p:cNvPr id="5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SPRING_QUIZ_SHAPE1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80937"/>
            <a:ext cx="12192000" cy="5893697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20" name="ISPRING_QUIZ_SHAPE4">
            <a:extLst>
              <a:ext uri="{FF2B5EF4-FFF2-40B4-BE49-F238E27FC236}">
                <a16:creationId xmlns:a16="http://schemas.microsoft.com/office/drawing/2014/main" id="{3BA1386F-A10D-4725-B9E4-F4A5F650527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58170" y="122703"/>
            <a:ext cx="10515600" cy="535531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wrap="square" rtlCol="0">
            <a:spAutoFit/>
          </a:bodyPr>
          <a:lstStyle/>
          <a:p>
            <a:pPr marL="0" indent="0" algn="ctr">
              <a:buNone/>
            </a:pPr>
            <a:r>
              <a:rPr lang="en-US" sz="3200" b="1" u="sng" dirty="0" err="1">
                <a:solidFill>
                  <a:srgbClr val="CC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u="sng" dirty="0">
                <a:solidFill>
                  <a:srgbClr val="CC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CC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u="sng" dirty="0">
                <a:solidFill>
                  <a:srgbClr val="CC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CC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solidFill>
                  <a:srgbClr val="CC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CC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u="sng" dirty="0">
                <a:solidFill>
                  <a:srgbClr val="CC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CC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u="sng" dirty="0">
                <a:solidFill>
                  <a:srgbClr val="CC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CC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solidFill>
                  <a:srgbClr val="CC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CC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u="sng" dirty="0">
                <a:solidFill>
                  <a:srgbClr val="CC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CC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u="sng" dirty="0">
                <a:solidFill>
                  <a:srgbClr val="CC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CC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u="sng" dirty="0">
                <a:solidFill>
                  <a:srgbClr val="CC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CC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u="sng" dirty="0">
                <a:solidFill>
                  <a:srgbClr val="CC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1" name="图片 7">
            <a:extLst>
              <a:ext uri="{FF2B5EF4-FFF2-40B4-BE49-F238E27FC236}">
                <a16:creationId xmlns:a16="http://schemas.microsoft.com/office/drawing/2014/main" id="{C9BE4915-E30A-417D-A57C-719BD3FF54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538" y="5005073"/>
            <a:ext cx="1350689" cy="118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7">
            <a:extLst>
              <a:ext uri="{FF2B5EF4-FFF2-40B4-BE49-F238E27FC236}">
                <a16:creationId xmlns:a16="http://schemas.microsoft.com/office/drawing/2014/main" id="{C9BE4915-E30A-417D-A57C-719BD3FF54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47" y="5437183"/>
            <a:ext cx="1350689" cy="118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7">
            <a:extLst>
              <a:ext uri="{FF2B5EF4-FFF2-40B4-BE49-F238E27FC236}">
                <a16:creationId xmlns:a16="http://schemas.microsoft.com/office/drawing/2014/main" id="{C9BE4915-E30A-417D-A57C-719BD3FF54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215" y="5245508"/>
            <a:ext cx="1350689" cy="118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7">
            <a:extLst>
              <a:ext uri="{FF2B5EF4-FFF2-40B4-BE49-F238E27FC236}">
                <a16:creationId xmlns:a16="http://schemas.microsoft.com/office/drawing/2014/main" id="{C9BE4915-E30A-417D-A57C-719BD3FF54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921" y="4778310"/>
            <a:ext cx="1350689" cy="118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7">
            <a:extLst>
              <a:ext uri="{FF2B5EF4-FFF2-40B4-BE49-F238E27FC236}">
                <a16:creationId xmlns:a16="http://schemas.microsoft.com/office/drawing/2014/main" id="{C9BE4915-E30A-417D-A57C-719BD3FF54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583" y="4485381"/>
            <a:ext cx="1350689" cy="118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510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Tranh ảnh dạy học\Hinh nen dep\SLGG_20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3369"/>
            <a:ext cx="12192000" cy="676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35057" y="2394293"/>
            <a:ext cx="84077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kern="10" dirty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GIÁO DỤC CÔNG DÂN</a:t>
            </a:r>
          </a:p>
          <a:p>
            <a:pPr algn="ctr" eaLnBrk="1" hangingPunct="1">
              <a:defRPr/>
            </a:pPr>
            <a:r>
              <a:rPr lang="pt-BR" sz="4400" b="1" kern="10" dirty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7</a:t>
            </a:r>
            <a:endParaRPr lang="en-US" sz="4400" b="1" kern="10" dirty="0">
              <a:ln w="12700">
                <a:solidFill>
                  <a:srgbClr val="FF0066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10262" y="5014123"/>
            <a:ext cx="54648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vi-VN" sz="28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Giáo viên: </a:t>
            </a:r>
            <a:r>
              <a:rPr lang="en-US" sz="28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Bùi</a:t>
            </a:r>
            <a:r>
              <a:rPr lang="en-US" sz="28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Thị</a:t>
            </a:r>
            <a:r>
              <a:rPr lang="en-US" sz="28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Thu </a:t>
            </a:r>
            <a:r>
              <a:rPr lang="en-US" sz="28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Hằng</a:t>
            </a:r>
            <a:endParaRPr lang="en-US" sz="28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66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just" eaLnBrk="1" hangingPunct="1">
              <a:defRPr/>
            </a:pPr>
            <a:r>
              <a:rPr lang="en-US" sz="28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        </a:t>
            </a:r>
            <a:r>
              <a:rPr lang="en-US" sz="28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Tổ</a:t>
            </a:r>
            <a:r>
              <a:rPr lang="en-US" sz="28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CM: </a:t>
            </a:r>
            <a:r>
              <a:rPr lang="en-US" sz="28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Xã</a:t>
            </a:r>
            <a:r>
              <a:rPr lang="en-US" sz="28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hội</a:t>
            </a:r>
            <a:endParaRPr lang="en-US" sz="28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66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36466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3812BC0-FC35-4C82-8746-02C57CACA61A}"/>
              </a:ext>
            </a:extLst>
          </p:cNvPr>
          <p:cNvSpPr/>
          <p:nvPr/>
        </p:nvSpPr>
        <p:spPr>
          <a:xfrm>
            <a:off x="190125" y="4707160"/>
            <a:ext cx="11669916" cy="2358260"/>
          </a:xfrm>
          <a:custGeom>
            <a:avLst/>
            <a:gdLst>
              <a:gd name="connsiteX0" fmla="*/ 0 w 12192000"/>
              <a:gd name="connsiteY0" fmla="*/ 0 h 1589314"/>
              <a:gd name="connsiteX1" fmla="*/ 12192000 w 12192000"/>
              <a:gd name="connsiteY1" fmla="*/ 0 h 1589314"/>
              <a:gd name="connsiteX2" fmla="*/ 12192000 w 12192000"/>
              <a:gd name="connsiteY2" fmla="*/ 1589314 h 1589314"/>
              <a:gd name="connsiteX3" fmla="*/ 0 w 12192000"/>
              <a:gd name="connsiteY3" fmla="*/ 1589314 h 1589314"/>
              <a:gd name="connsiteX4" fmla="*/ 0 w 12192000"/>
              <a:gd name="connsiteY4" fmla="*/ 0 h 1589314"/>
              <a:gd name="connsiteX0" fmla="*/ 0 w 12192000"/>
              <a:gd name="connsiteY0" fmla="*/ 577420 h 2166734"/>
              <a:gd name="connsiteX1" fmla="*/ 9263270 w 12192000"/>
              <a:gd name="connsiteY1" fmla="*/ 4 h 2166734"/>
              <a:gd name="connsiteX2" fmla="*/ 12192000 w 12192000"/>
              <a:gd name="connsiteY2" fmla="*/ 577420 h 2166734"/>
              <a:gd name="connsiteX3" fmla="*/ 12192000 w 12192000"/>
              <a:gd name="connsiteY3" fmla="*/ 2166734 h 2166734"/>
              <a:gd name="connsiteX4" fmla="*/ 0 w 12192000"/>
              <a:gd name="connsiteY4" fmla="*/ 2166734 h 2166734"/>
              <a:gd name="connsiteX5" fmla="*/ 0 w 12192000"/>
              <a:gd name="connsiteY5" fmla="*/ 577420 h 2166734"/>
              <a:gd name="connsiteX0" fmla="*/ 0 w 12192000"/>
              <a:gd name="connsiteY0" fmla="*/ 700231 h 2289545"/>
              <a:gd name="connsiteX1" fmla="*/ 2637183 w 12192000"/>
              <a:gd name="connsiteY1" fmla="*/ 30049 h 2289545"/>
              <a:gd name="connsiteX2" fmla="*/ 9263270 w 12192000"/>
              <a:gd name="connsiteY2" fmla="*/ 122815 h 2289545"/>
              <a:gd name="connsiteX3" fmla="*/ 12192000 w 12192000"/>
              <a:gd name="connsiteY3" fmla="*/ 700231 h 2289545"/>
              <a:gd name="connsiteX4" fmla="*/ 12192000 w 12192000"/>
              <a:gd name="connsiteY4" fmla="*/ 2289545 h 2289545"/>
              <a:gd name="connsiteX5" fmla="*/ 0 w 12192000"/>
              <a:gd name="connsiteY5" fmla="*/ 2289545 h 2289545"/>
              <a:gd name="connsiteX6" fmla="*/ 0 w 12192000"/>
              <a:gd name="connsiteY6" fmla="*/ 700231 h 2289545"/>
              <a:gd name="connsiteX0" fmla="*/ 0 w 12192000"/>
              <a:gd name="connsiteY0" fmla="*/ 700231 h 2289566"/>
              <a:gd name="connsiteX1" fmla="*/ 2637183 w 12192000"/>
              <a:gd name="connsiteY1" fmla="*/ 30049 h 2289566"/>
              <a:gd name="connsiteX2" fmla="*/ 9263270 w 12192000"/>
              <a:gd name="connsiteY2" fmla="*/ 122815 h 2289566"/>
              <a:gd name="connsiteX3" fmla="*/ 12192000 w 12192000"/>
              <a:gd name="connsiteY3" fmla="*/ 700231 h 2289566"/>
              <a:gd name="connsiteX4" fmla="*/ 12192000 w 12192000"/>
              <a:gd name="connsiteY4" fmla="*/ 2289545 h 2289566"/>
              <a:gd name="connsiteX5" fmla="*/ 1444487 w 12192000"/>
              <a:gd name="connsiteY5" fmla="*/ 2123894 h 2289566"/>
              <a:gd name="connsiteX6" fmla="*/ 0 w 12192000"/>
              <a:gd name="connsiteY6" fmla="*/ 2289545 h 2289566"/>
              <a:gd name="connsiteX7" fmla="*/ 0 w 12192000"/>
              <a:gd name="connsiteY7" fmla="*/ 700231 h 2289566"/>
              <a:gd name="connsiteX0" fmla="*/ 0 w 12192000"/>
              <a:gd name="connsiteY0" fmla="*/ 700231 h 2358260"/>
              <a:gd name="connsiteX1" fmla="*/ 2637183 w 12192000"/>
              <a:gd name="connsiteY1" fmla="*/ 30049 h 2358260"/>
              <a:gd name="connsiteX2" fmla="*/ 9263270 w 12192000"/>
              <a:gd name="connsiteY2" fmla="*/ 122815 h 2358260"/>
              <a:gd name="connsiteX3" fmla="*/ 12192000 w 12192000"/>
              <a:gd name="connsiteY3" fmla="*/ 700231 h 2358260"/>
              <a:gd name="connsiteX4" fmla="*/ 12192000 w 12192000"/>
              <a:gd name="connsiteY4" fmla="*/ 2289545 h 2358260"/>
              <a:gd name="connsiteX5" fmla="*/ 9037983 w 12192000"/>
              <a:gd name="connsiteY5" fmla="*/ 1964867 h 2358260"/>
              <a:gd name="connsiteX6" fmla="*/ 1444487 w 12192000"/>
              <a:gd name="connsiteY6" fmla="*/ 2123894 h 2358260"/>
              <a:gd name="connsiteX7" fmla="*/ 0 w 12192000"/>
              <a:gd name="connsiteY7" fmla="*/ 2289545 h 2358260"/>
              <a:gd name="connsiteX8" fmla="*/ 0 w 12192000"/>
              <a:gd name="connsiteY8" fmla="*/ 700231 h 2358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2358260">
                <a:moveTo>
                  <a:pt x="0" y="700231"/>
                </a:moveTo>
                <a:cubicBezTo>
                  <a:pt x="501374" y="409787"/>
                  <a:pt x="1093305" y="126285"/>
                  <a:pt x="2637183" y="30049"/>
                </a:cubicBezTo>
                <a:cubicBezTo>
                  <a:pt x="4181061" y="-66187"/>
                  <a:pt x="7732644" y="97257"/>
                  <a:pt x="9263270" y="122815"/>
                </a:cubicBezTo>
                <a:lnTo>
                  <a:pt x="12192000" y="700231"/>
                </a:lnTo>
                <a:lnTo>
                  <a:pt x="12192000" y="2289545"/>
                </a:lnTo>
                <a:cubicBezTo>
                  <a:pt x="11666330" y="2548909"/>
                  <a:pt x="10829235" y="1992475"/>
                  <a:pt x="9037983" y="1964867"/>
                </a:cubicBezTo>
                <a:lnTo>
                  <a:pt x="1444487" y="2123894"/>
                </a:lnTo>
                <a:lnTo>
                  <a:pt x="0" y="2289545"/>
                </a:lnTo>
                <a:lnTo>
                  <a:pt x="0" y="700231"/>
                </a:lnTo>
                <a:close/>
              </a:path>
            </a:pathLst>
          </a:custGeom>
          <a:solidFill>
            <a:srgbClr val="4AC4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How to Draw a Cartoon Tree | Easy Step by Step Drawing Guides in 2020 | Cartoon  trees, Tree drawing for kids, Picture tree">
            <a:extLst>
              <a:ext uri="{FF2B5EF4-FFF2-40B4-BE49-F238E27FC236}">
                <a16:creationId xmlns:a16="http://schemas.microsoft.com/office/drawing/2014/main" id="{A812D02D-3624-49B6-8A0F-94A088105B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822" y="-107322"/>
            <a:ext cx="9379391" cy="696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236828" y="3569752"/>
            <a:ext cx="1249379" cy="267765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7677151" y="1866900"/>
            <a:ext cx="3587740" cy="2497223"/>
          </a:xfrm>
          <a:prstGeom prst="cloudCallout">
            <a:avLst>
              <a:gd name="adj1" fmla="val -17300"/>
              <a:gd name="adj2" fmla="val 42170"/>
            </a:avLst>
          </a:prstGeom>
          <a:solidFill>
            <a:srgbClr val="00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30809" y="2330681"/>
            <a:ext cx="30174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Cloud Callout 18"/>
          <p:cNvSpPr/>
          <p:nvPr/>
        </p:nvSpPr>
        <p:spPr>
          <a:xfrm>
            <a:off x="5032496" y="49270"/>
            <a:ext cx="3933168" cy="2510638"/>
          </a:xfrm>
          <a:prstGeom prst="cloudCallout">
            <a:avLst>
              <a:gd name="adj1" fmla="val -13353"/>
              <a:gd name="adj2" fmla="val 31794"/>
            </a:avLst>
          </a:prstGeom>
          <a:solidFill>
            <a:srgbClr val="00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just"/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96492" y="222532"/>
            <a:ext cx="31079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/>
              <a:t>         </a:t>
            </a:r>
          </a:p>
        </p:txBody>
      </p:sp>
      <p:sp>
        <p:nvSpPr>
          <p:cNvPr id="22" name="Cloud Callout 21"/>
          <p:cNvSpPr/>
          <p:nvPr/>
        </p:nvSpPr>
        <p:spPr>
          <a:xfrm>
            <a:off x="2639306" y="2164737"/>
            <a:ext cx="3775417" cy="2199387"/>
          </a:xfrm>
          <a:prstGeom prst="cloudCallout">
            <a:avLst>
              <a:gd name="adj1" fmla="val 38026"/>
              <a:gd name="adj2" fmla="val 32338"/>
            </a:avLst>
          </a:prstGeom>
          <a:solidFill>
            <a:srgbClr val="00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81011" y="2509001"/>
            <a:ext cx="322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289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1751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6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6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  <p:bldP spid="3" grpId="0"/>
      <p:bldP spid="19" grpId="0" animBg="1"/>
      <p:bldP spid="5" grpId="0"/>
      <p:bldP spid="22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2750"/>
                    </a14:imgEffect>
                    <a14:imgEffect>
                      <a14:saturation sat="2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379" y="-99392"/>
            <a:ext cx="12912757" cy="69573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759767" y="124653"/>
            <a:ext cx="10972800" cy="506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dẫn đến tình trạng ô nhiễm môi trường.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2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855110"/>
            <a:ext cx="12192000" cy="54638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182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1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98479"/>
            <a:ext cx="12192000" cy="6011413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3" name="ISPRING_QUIZ_SHAPE4"/>
          <p:cNvSpPr txBox="1"/>
          <p:nvPr/>
        </p:nvSpPr>
        <p:spPr>
          <a:xfrm>
            <a:off x="-106680" y="87630"/>
            <a:ext cx="10728960" cy="523220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14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1622" y="3903380"/>
            <a:ext cx="1103200" cy="118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879" y="4587174"/>
            <a:ext cx="1110053" cy="118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612" y="5435033"/>
            <a:ext cx="1244009" cy="118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898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6569868" y="4124325"/>
          <a:ext cx="5657850" cy="2646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8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8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573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ISPRING_QUIZ_SHAPE4"/>
          <p:cNvSpPr txBox="1"/>
          <p:nvPr/>
        </p:nvSpPr>
        <p:spPr>
          <a:xfrm>
            <a:off x="2590800" y="61957"/>
            <a:ext cx="8001000" cy="1323439"/>
          </a:xfrm>
          <a:prstGeom prst="rect">
            <a:avLst/>
          </a:prstGeom>
          <a:solidFill>
            <a:srgbClr val="FFCCCC"/>
          </a:solidFill>
          <a:ln>
            <a:solidFill>
              <a:srgbClr val="00B0F0"/>
            </a:solidFill>
          </a:ln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endParaRPr lang="en-US" sz="4000" b="1" dirty="0">
              <a:solidFill>
                <a:srgbClr val="CC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000" b="1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40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0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495674" y="1421294"/>
            <a:ext cx="3095626" cy="1217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ISPRING_QUIZ_SHAPE4"/>
          <p:cNvSpPr txBox="1"/>
          <p:nvPr/>
        </p:nvSpPr>
        <p:spPr>
          <a:xfrm>
            <a:off x="1343025" y="2627816"/>
            <a:ext cx="3248025" cy="707886"/>
          </a:xfrm>
          <a:prstGeom prst="rect">
            <a:avLst/>
          </a:prstGeom>
          <a:solidFill>
            <a:srgbClr val="FFCCCC"/>
          </a:solidFill>
          <a:ln>
            <a:solidFill>
              <a:srgbClr val="00B0F0"/>
            </a:solidFill>
          </a:ln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000" b="1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4000" dirty="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591300" y="1385396"/>
            <a:ext cx="2676525" cy="12902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ISPRING_QUIZ_SHAPE4"/>
          <p:cNvSpPr txBox="1"/>
          <p:nvPr/>
        </p:nvSpPr>
        <p:spPr>
          <a:xfrm>
            <a:off x="8115300" y="2708835"/>
            <a:ext cx="3248025" cy="707886"/>
          </a:xfrm>
          <a:prstGeom prst="rect">
            <a:avLst/>
          </a:prstGeom>
          <a:solidFill>
            <a:srgbClr val="FFCCCC"/>
          </a:solidFill>
          <a:ln>
            <a:solidFill>
              <a:srgbClr val="00B0F0"/>
            </a:solidFill>
          </a:ln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4000" dirty="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21" name="Down Arrow 20"/>
          <p:cNvSpPr/>
          <p:nvPr/>
        </p:nvSpPr>
        <p:spPr>
          <a:xfrm>
            <a:off x="2590800" y="3416721"/>
            <a:ext cx="447675" cy="68855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9515474" y="3416721"/>
            <a:ext cx="447675" cy="68855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114300" y="4143732"/>
          <a:ext cx="5905500" cy="2714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7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7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34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55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" y="4184889"/>
            <a:ext cx="2781300" cy="115453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50" y="4169253"/>
            <a:ext cx="2933700" cy="118580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5372101"/>
            <a:ext cx="2857500" cy="139947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5372101"/>
            <a:ext cx="2886075" cy="139947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425" y="4186295"/>
            <a:ext cx="2695575" cy="1386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5" y="5572826"/>
            <a:ext cx="2781299" cy="119875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849" y="5653845"/>
            <a:ext cx="2724151" cy="111773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0" y="4198641"/>
            <a:ext cx="2828924" cy="13331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668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5" grpId="0" animBg="1"/>
      <p:bldP spid="21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un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0" y="9524"/>
            <a:ext cx="1409700" cy="143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33375" y="76856"/>
            <a:ext cx="10010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</a:rPr>
              <a:t>Biện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pháp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bảo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vệ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môi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trường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tài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nguyên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thiên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nhiên</a:t>
            </a:r>
            <a:r>
              <a:rPr lang="en-US" sz="2800" b="1" dirty="0">
                <a:solidFill>
                  <a:srgbClr val="FF0000"/>
                </a:solidFill>
              </a:rPr>
              <a:t>:</a:t>
            </a:r>
          </a:p>
        </p:txBody>
      </p:sp>
      <p:pic>
        <p:nvPicPr>
          <p:cNvPr id="13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0232" y="5417727"/>
            <a:ext cx="1350689" cy="118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424" y="5417727"/>
            <a:ext cx="1350689" cy="118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182" y="5051041"/>
            <a:ext cx="1350689" cy="118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76" y="5265327"/>
            <a:ext cx="1350689" cy="118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800" y="4859200"/>
            <a:ext cx="1350689" cy="118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lide 14">
            <a:hlinkClick r:id="" action="ppaction://media"/>
            <a:extLst>
              <a:ext uri="{FF2B5EF4-FFF2-40B4-BE49-F238E27FC236}">
                <a16:creationId xmlns:a16="http://schemas.microsoft.com/office/drawing/2014/main" id="{C6E339FF-ED62-433E-A744-58ADED1083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92418" y="109514"/>
            <a:ext cx="609600" cy="609600"/>
          </a:xfrm>
          <a:prstGeom prst="rect">
            <a:avLst/>
          </a:prstGeom>
        </p:spPr>
      </p:pic>
      <p:sp>
        <p:nvSpPr>
          <p:cNvPr id="4" name="ISPRING_QUIZ_SHAPE0"/>
          <p:cNvSpPr/>
          <p:nvPr/>
        </p:nvSpPr>
        <p:spPr>
          <a:xfrm>
            <a:off x="127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SPRING_QUIZ_SHAPE1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872" y="795970"/>
            <a:ext cx="12019128" cy="606203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34AC65E-AFFB-4D61-A079-BC05CD0F6CBB}"/>
              </a:ext>
            </a:extLst>
          </p:cNvPr>
          <p:cNvSpPr txBox="1"/>
          <p:nvPr/>
        </p:nvSpPr>
        <p:spPr>
          <a:xfrm>
            <a:off x="172872" y="136375"/>
            <a:ext cx="10010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</a:rPr>
              <a:t>Biện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pháp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bảo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vệ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môi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trường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tài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nguyên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thiên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nhiên</a:t>
            </a:r>
            <a:r>
              <a:rPr lang="en-US" sz="2800" b="1" dirty="0">
                <a:solidFill>
                  <a:srgbClr val="FF0000"/>
                </a:solidFill>
              </a:rPr>
              <a:t>:</a:t>
            </a:r>
          </a:p>
        </p:txBody>
      </p:sp>
      <p:pic>
        <p:nvPicPr>
          <p:cNvPr id="28" name="图片 7">
            <a:extLst>
              <a:ext uri="{FF2B5EF4-FFF2-40B4-BE49-F238E27FC236}">
                <a16:creationId xmlns:a16="http://schemas.microsoft.com/office/drawing/2014/main" id="{A16F4331-29DD-471D-8E54-379C493179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639" y="5256778"/>
            <a:ext cx="1350689" cy="118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A16F4331-29DD-471D-8E54-379C493179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153" y="4994167"/>
            <a:ext cx="1350689" cy="118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图片 7">
            <a:extLst>
              <a:ext uri="{FF2B5EF4-FFF2-40B4-BE49-F238E27FC236}">
                <a16:creationId xmlns:a16="http://schemas.microsoft.com/office/drawing/2014/main" id="{A16F4331-29DD-471D-8E54-379C493179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135" y="5114139"/>
            <a:ext cx="1350689" cy="118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图片 7">
            <a:extLst>
              <a:ext uri="{FF2B5EF4-FFF2-40B4-BE49-F238E27FC236}">
                <a16:creationId xmlns:a16="http://schemas.microsoft.com/office/drawing/2014/main" id="{A16F4331-29DD-471D-8E54-379C493179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150" y="5458302"/>
            <a:ext cx="1350689" cy="118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图片 7">
            <a:extLst>
              <a:ext uri="{FF2B5EF4-FFF2-40B4-BE49-F238E27FC236}">
                <a16:creationId xmlns:a16="http://schemas.microsoft.com/office/drawing/2014/main" id="{A16F4331-29DD-471D-8E54-379C493179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74" y="5256778"/>
            <a:ext cx="1350689" cy="118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图片 7">
            <a:extLst>
              <a:ext uri="{FF2B5EF4-FFF2-40B4-BE49-F238E27FC236}">
                <a16:creationId xmlns:a16="http://schemas.microsoft.com/office/drawing/2014/main" id="{A16F4331-29DD-471D-8E54-379C493179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503" y="5409178"/>
            <a:ext cx="1350689" cy="118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610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0"/>
            <a:ext cx="12115800" cy="685800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126" name="WordArt 7"/>
          <p:cNvSpPr>
            <a:spLocks noChangeArrowheads="1" noChangeShapeType="1" noTextEdit="1"/>
          </p:cNvSpPr>
          <p:nvPr/>
        </p:nvSpPr>
        <p:spPr bwMode="auto">
          <a:xfrm>
            <a:off x="3352800" y="457200"/>
            <a:ext cx="60198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54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5127" name="Rectangle 10"/>
          <p:cNvSpPr>
            <a:spLocks noChangeArrowheads="1"/>
          </p:cNvSpPr>
          <p:nvPr/>
        </p:nvSpPr>
        <p:spPr bwMode="auto">
          <a:xfrm>
            <a:off x="3008788" y="156974"/>
            <a:ext cx="6934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 PHÁP NĂM 2013</a:t>
            </a:r>
            <a:endParaRPr lang="en-US" altLang="en-US" sz="44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84048" y="1091441"/>
            <a:ext cx="11464352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8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8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43:</a:t>
            </a:r>
          </a:p>
          <a:p>
            <a:pPr eaLnBrk="1" hangingPunct="1"/>
            <a:r>
              <a:rPr lang="en-US" altLang="en-US" sz="28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8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8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63:</a:t>
            </a:r>
          </a:p>
          <a:p>
            <a:pPr algn="just" eaLnBrk="1" hangingPunct="1"/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;…</a:t>
            </a:r>
            <a:endParaRPr lang="en-US" altLang="en-US" sz="2800" b="1" dirty="0">
              <a:solidFill>
                <a:srgbClr val="FFFFFF"/>
              </a:solidFill>
            </a:endParaRPr>
          </a:p>
          <a:p>
            <a:pPr algn="just" eaLnBrk="1" hangingPunct="1"/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/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486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6132032"/>
            <a:ext cx="113477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TUYÊN TRUYỀN BẢO VỆ MÔI TRƯỜNG</a:t>
            </a:r>
            <a:endParaRPr lang="en-US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P Anh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7030" y="185928"/>
            <a:ext cx="11547602" cy="56753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71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5600"/>
    </mc:Choice>
    <mc:Fallback xmlns="">
      <p:transition advTm="55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8"/>
          <p:cNvSpPr txBox="1">
            <a:spLocks noChangeArrowheads="1"/>
          </p:cNvSpPr>
          <p:nvPr/>
        </p:nvSpPr>
        <p:spPr bwMode="auto">
          <a:xfrm>
            <a:off x="1752600" y="1524000"/>
            <a:ext cx="3810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>
              <a:latin typeface="VNI-Times" pitchFamily="2" charset="0"/>
            </a:endParaRPr>
          </a:p>
        </p:txBody>
      </p:sp>
      <p:sp>
        <p:nvSpPr>
          <p:cNvPr id="16387" name="Text Box 12"/>
          <p:cNvSpPr txBox="1">
            <a:spLocks noChangeArrowheads="1"/>
          </p:cNvSpPr>
          <p:nvPr/>
        </p:nvSpPr>
        <p:spPr bwMode="auto">
          <a:xfrm>
            <a:off x="2362200" y="2667000"/>
            <a:ext cx="7467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>
              <a:latin typeface="VNI-Times" pitchFamily="2" charset="0"/>
            </a:endParaRPr>
          </a:p>
        </p:txBody>
      </p:sp>
      <p:pic>
        <p:nvPicPr>
          <p:cNvPr id="16388" name="Picture 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53180" y="78793"/>
            <a:ext cx="114300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17852" y="131975"/>
            <a:ext cx="1260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7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10453426" y="5116284"/>
            <a:ext cx="13938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6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131763" y="5390447"/>
            <a:ext cx="1524000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5"/>
          <p:cNvSpPr txBox="1">
            <a:spLocks noChangeArrowheads="1"/>
          </p:cNvSpPr>
          <p:nvPr/>
        </p:nvSpPr>
        <p:spPr bwMode="auto">
          <a:xfrm>
            <a:off x="829559" y="1328182"/>
            <a:ext cx="10671142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altLang="en-US" sz="2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2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2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2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buFontTx/>
              <a:buChar char="-"/>
            </a:pP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FontTx/>
              <a:buChar char="-"/>
            </a:pP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FontTx/>
              <a:buChar char="-"/>
            </a:pP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)…,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FontTx/>
              <a:buChar char="-"/>
            </a:pP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FontTx/>
              <a:buChar char="-"/>
            </a:pP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885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7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52" y="-374904"/>
            <a:ext cx="11969496" cy="7232904"/>
          </a:xfrm>
          <a:blipFill>
            <a:blip r:embed="rId4"/>
            <a:stretch>
              <a:fillRect/>
            </a:stretch>
          </a:blipFill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</a:p>
          <a:p>
            <a:pPr>
              <a:buNone/>
            </a:pPr>
            <a:r>
              <a:rPr lang="en-US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</a:p>
          <a:p>
            <a:pPr>
              <a:buNone/>
            </a:pPr>
            <a:endParaRPr lang="en-US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                            MÔI</a:t>
            </a:r>
          </a:p>
          <a:p>
            <a:pPr>
              <a:buNone/>
            </a:pPr>
            <a:r>
              <a:rPr lang="en-US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</a:t>
            </a:r>
          </a:p>
          <a:p>
            <a:pPr>
              <a:buNone/>
            </a:pPr>
            <a:r>
              <a:rPr lang="en-US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                              TRƯỜNG</a:t>
            </a:r>
          </a:p>
          <a:p>
            <a:pPr>
              <a:buNone/>
            </a:pPr>
            <a:endParaRPr lang="en-US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HÔM</a:t>
            </a:r>
          </a:p>
          <a:p>
            <a:endParaRPr lang="en-US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NAY </a:t>
            </a:r>
          </a:p>
          <a:p>
            <a:endParaRPr lang="en-US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           VÌ </a:t>
            </a:r>
          </a:p>
          <a:p>
            <a:endParaRPr lang="en-US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                       CUỘC</a:t>
            </a:r>
          </a:p>
          <a:p>
            <a:r>
              <a:rPr lang="en-US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</a:p>
          <a:p>
            <a:r>
              <a:rPr lang="en-US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       SỐNG</a:t>
            </a:r>
          </a:p>
          <a:p>
            <a:r>
              <a:rPr lang="en-US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      NGÀY</a:t>
            </a:r>
          </a:p>
          <a:p>
            <a:endParaRPr lang="en-US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         MAI</a:t>
            </a:r>
          </a:p>
        </p:txBody>
      </p:sp>
      <p:pic>
        <p:nvPicPr>
          <p:cNvPr id="4" name="Picture 3" descr="Bao-ve-moi-sinh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0" y="2240280"/>
            <a:ext cx="3986784" cy="4820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2876958" y="1082973"/>
            <a:ext cx="4170372" cy="95410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582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32575" y="-61515"/>
            <a:ext cx="944563" cy="1036638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00083" y="-61515"/>
            <a:ext cx="944563" cy="1036638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6">
            <a:extLst>
              <a:ext uri="{FF2B5EF4-FFF2-40B4-BE49-F238E27FC236}">
                <a16:creationId xmlns:a16="http://schemas.microsoft.com/office/drawing/2014/main" id="{E7262F2D-A5E5-4864-82D9-D8F20F90A23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04076" y="118610"/>
            <a:ext cx="836487" cy="918027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6">
            <a:extLst>
              <a:ext uri="{FF2B5EF4-FFF2-40B4-BE49-F238E27FC236}">
                <a16:creationId xmlns:a16="http://schemas.microsoft.com/office/drawing/2014/main" id="{7EE7E0DE-1F82-40D9-A61B-28AB353B1A1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59193" y="174620"/>
            <a:ext cx="785453" cy="862018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slide 17">
            <a:hlinkClick r:id="" action="ppaction://media"/>
            <a:extLst>
              <a:ext uri="{FF2B5EF4-FFF2-40B4-BE49-F238E27FC236}">
                <a16:creationId xmlns:a16="http://schemas.microsoft.com/office/drawing/2014/main" id="{86D1A633-476B-4D7F-8962-9D1E3E2438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92583" y="317713"/>
            <a:ext cx="609600" cy="609600"/>
          </a:xfrm>
          <a:prstGeom prst="rect">
            <a:avLst/>
          </a:prstGeom>
        </p:spPr>
      </p:pic>
      <p:sp>
        <p:nvSpPr>
          <p:cNvPr id="4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SPRING_QUIZ_SHAPE1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87" y="890492"/>
            <a:ext cx="11976637" cy="5967508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24" name="ISPRING_QUIZ_SHAPE4">
            <a:extLst>
              <a:ext uri="{FF2B5EF4-FFF2-40B4-BE49-F238E27FC236}">
                <a16:creationId xmlns:a16="http://schemas.microsoft.com/office/drawing/2014/main" id="{C5A2BEBC-A662-47C2-8DB0-5E4E92020AC5}"/>
              </a:ext>
            </a:extLst>
          </p:cNvPr>
          <p:cNvSpPr txBox="1"/>
          <p:nvPr/>
        </p:nvSpPr>
        <p:spPr>
          <a:xfrm>
            <a:off x="77987" y="164416"/>
            <a:ext cx="3492500" cy="584775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0000FF"/>
                </a:solidFill>
                <a:effectLst/>
                <a:latin typeface="Segoe UI" panose="020B0502040204020203" pitchFamily="34" charset="0"/>
              </a:rPr>
              <a:t>Bài</a:t>
            </a:r>
            <a:r>
              <a:rPr lang="en-US" sz="3200" b="1" u="sng" dirty="0">
                <a:solidFill>
                  <a:srgbClr val="0000FF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  <a:effectLst/>
                <a:latin typeface="Segoe UI" panose="020B0502040204020203" pitchFamily="34" charset="0"/>
              </a:rPr>
              <a:t>tập</a:t>
            </a:r>
            <a:r>
              <a:rPr lang="en-US" sz="3200" b="1" u="sng" dirty="0">
                <a:solidFill>
                  <a:srgbClr val="0000FF"/>
                </a:solidFill>
                <a:effectLst/>
                <a:latin typeface="Segoe UI" panose="020B0502040204020203" pitchFamily="34" charset="0"/>
              </a:rPr>
              <a:t>: </a:t>
            </a:r>
          </a:p>
        </p:txBody>
      </p:sp>
      <p:pic>
        <p:nvPicPr>
          <p:cNvPr id="25" name="图片 16">
            <a:extLst>
              <a:ext uri="{FF2B5EF4-FFF2-40B4-BE49-F238E27FC236}">
                <a16:creationId xmlns:a16="http://schemas.microsoft.com/office/drawing/2014/main" id="{670C5FAB-1925-4387-8019-B64EB466A6F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408352" y="-2211"/>
            <a:ext cx="836487" cy="918027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16">
            <a:extLst>
              <a:ext uri="{FF2B5EF4-FFF2-40B4-BE49-F238E27FC236}">
                <a16:creationId xmlns:a16="http://schemas.microsoft.com/office/drawing/2014/main" id="{670C5FAB-1925-4387-8019-B64EB466A6F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289297" y="-200278"/>
            <a:ext cx="836487" cy="918027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16">
            <a:extLst>
              <a:ext uri="{FF2B5EF4-FFF2-40B4-BE49-F238E27FC236}">
                <a16:creationId xmlns:a16="http://schemas.microsoft.com/office/drawing/2014/main" id="{670C5FAB-1925-4387-8019-B64EB466A6F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067030" y="-141301"/>
            <a:ext cx="836487" cy="918027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263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5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26280" y="100584"/>
            <a:ext cx="6483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ẢNH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42" y="671738"/>
            <a:ext cx="3462719" cy="29580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917" y="685359"/>
            <a:ext cx="3480245" cy="29607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647" y="671738"/>
            <a:ext cx="3072384" cy="31409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914" y="3985069"/>
            <a:ext cx="2864358" cy="21688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704" y="3815047"/>
            <a:ext cx="4844415" cy="250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4216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081647" y="538850"/>
            <a:ext cx="812915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</a:p>
          <a:p>
            <a:pPr algn="ctr"/>
            <a:r>
              <a:rPr 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LÀ TRIỆU PHÚ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" y="3541690"/>
            <a:ext cx="4146998" cy="33163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150" y="3541690"/>
            <a:ext cx="3992450" cy="33163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541690"/>
            <a:ext cx="3962400" cy="33163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992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489"/>
    </mc:Choice>
    <mc:Fallback xmlns="">
      <p:transition advTm="16489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396" y="1417230"/>
            <a:ext cx="12149604" cy="5292108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6" y="16097"/>
            <a:ext cx="2949262" cy="12943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633" y="3219"/>
            <a:ext cx="2980922" cy="12943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631" y="32196"/>
            <a:ext cx="3133857" cy="12943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488" y="32196"/>
            <a:ext cx="3009362" cy="12943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30597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307532"/>
            <a:ext cx="11777472" cy="6425184"/>
            <a:chOff x="280" y="672"/>
            <a:chExt cx="5000" cy="3823"/>
          </a:xfrm>
        </p:grpSpPr>
        <p:grpSp>
          <p:nvGrpSpPr>
            <p:cNvPr id="23556" name="Group 3"/>
            <p:cNvGrpSpPr>
              <a:grpSpLocks/>
            </p:cNvGrpSpPr>
            <p:nvPr/>
          </p:nvGrpSpPr>
          <p:grpSpPr bwMode="auto">
            <a:xfrm>
              <a:off x="624" y="672"/>
              <a:ext cx="4656" cy="3823"/>
              <a:chOff x="624" y="672"/>
              <a:chExt cx="4656" cy="3823"/>
            </a:xfrm>
          </p:grpSpPr>
          <p:sp>
            <p:nvSpPr>
              <p:cNvPr id="23597" name="AutoShape 4"/>
              <p:cNvSpPr>
                <a:spLocks noChangeArrowheads="1"/>
              </p:cNvSpPr>
              <p:nvPr/>
            </p:nvSpPr>
            <p:spPr bwMode="auto">
              <a:xfrm>
                <a:off x="624" y="672"/>
                <a:ext cx="4656" cy="3823"/>
              </a:xfrm>
              <a:prstGeom prst="horizontalScroll">
                <a:avLst>
                  <a:gd name="adj" fmla="val 12500"/>
                </a:avLst>
              </a:prstGeom>
              <a:solidFill>
                <a:srgbClr val="CCFFCC"/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just"/>
                <a:r>
                  <a:rPr lang="en-US" alt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</a:t>
                </a:r>
                <a:r>
                  <a:rPr lang="pt-BR" alt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pt-BR" altLang="en-US" sz="2400" b="1" u="sng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 bài</a:t>
                </a:r>
                <a:r>
                  <a:rPr lang="vi-VN" altLang="en-US" sz="2400" b="1" u="sng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cũ</a:t>
                </a:r>
                <a:r>
                  <a:rPr lang="vi-VN" alt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</a:t>
                </a:r>
                <a:endPara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alt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:r>
                  <a:rPr lang="en-US" alt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alt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en-US" alt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r>
                  <a:rPr lang="en-US" alt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dung </a:t>
                </a:r>
                <a:r>
                  <a:rPr lang="en-US" alt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alt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alt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vi-VN" alt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nl-NL" alt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Thiết kế một poster để truyền thông đến mọi người việc bảo vệ môi trường </a:t>
                </a:r>
              </a:p>
              <a:p>
                <a:pPr algn="just">
                  <a:buFontTx/>
                  <a:buChar char="-"/>
                </a:pPr>
                <a:r>
                  <a:rPr lang="nl-NL" alt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 tài nguyên thiên nhiên.</a:t>
                </a:r>
              </a:p>
              <a:p>
                <a:pPr algn="just"/>
                <a:r>
                  <a:rPr lang="nl-NL" alt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- Làm các sản phẩm tái chế từ chai nhựa, túi nilon...để </a:t>
                </a:r>
                <a:r>
                  <a:rPr lang="nl-NL" altLang="en-US"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trang trí </a:t>
                </a:r>
                <a:r>
                  <a:rPr lang="nl-NL" alt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lớp học </a:t>
                </a:r>
                <a:r>
                  <a:rPr lang="nl-NL" altLang="en-US"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 hành</a:t>
                </a:r>
                <a:endParaRPr lang="nl-NL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nl-NL" alt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lang của lớp học với chủ đề: “Sắc xanh học đường ”</a:t>
                </a:r>
                <a:endPara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vi-VN" alt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2400" b="1" u="sng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 Chuẩn bị bài mới:</a:t>
                </a:r>
                <a:endParaRPr lang="en-US" alt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alt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vi-VN" alt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2400" b="1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1</a:t>
                </a:r>
                <a:r>
                  <a:rPr lang="en-US" altLang="en-US" sz="2400" b="1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vi-VN" altLang="en-US" sz="2400" b="1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en-US" sz="2400" b="1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b="1" i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Bảo</a:t>
                </a:r>
                <a:r>
                  <a:rPr lang="en-US" altLang="en-US" sz="2400" b="1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b="1" i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vệ</a:t>
                </a:r>
                <a:r>
                  <a:rPr lang="en-US" altLang="en-US" sz="2400" b="1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di </a:t>
                </a:r>
                <a:r>
                  <a:rPr lang="en-US" altLang="en-US" sz="2400" b="1" i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sản</a:t>
                </a:r>
                <a:r>
                  <a:rPr lang="en-US" altLang="en-US" sz="2400" b="1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b="1" i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văn</a:t>
                </a:r>
                <a:r>
                  <a:rPr lang="en-US" altLang="en-US" sz="2400" b="1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b="1" i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hóa</a:t>
                </a:r>
                <a:endPara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buFontTx/>
                  <a:buChar char="-"/>
                </a:pPr>
                <a:r>
                  <a:rPr lang="nl-NL" alt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 đọc tài liệu về bảo vệ di sản văn hóa.</a:t>
                </a:r>
              </a:p>
              <a:p>
                <a:pPr algn="just"/>
                <a:r>
                  <a:rPr lang="nl-NL" alt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Suy nghĩ tìm hiểu trước phần quan sát ảnh.</a:t>
                </a:r>
              </a:p>
              <a:p>
                <a:endPara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en-US" sz="2400" b="1" dirty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598" name="Rectangle 5"/>
              <p:cNvSpPr>
                <a:spLocks noChangeArrowheads="1"/>
              </p:cNvSpPr>
              <p:nvPr/>
            </p:nvSpPr>
            <p:spPr bwMode="auto">
              <a:xfrm>
                <a:off x="1248" y="2106"/>
                <a:ext cx="3600" cy="2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just"/>
                <a:endParaRPr lang="en-US" altLang="en-US" sz="2000" b="1" i="1">
                  <a:solidFill>
                    <a:schemeClr val="bg1"/>
                  </a:solidFill>
                  <a:latin typeface=".VnTime" panose="020B7200000000000000" pitchFamily="34" charset="0"/>
                </a:endParaRPr>
              </a:p>
            </p:txBody>
          </p:sp>
        </p:grpSp>
        <p:grpSp>
          <p:nvGrpSpPr>
            <p:cNvPr id="23557" name="Group 6"/>
            <p:cNvGrpSpPr>
              <a:grpSpLocks/>
            </p:cNvGrpSpPr>
            <p:nvPr/>
          </p:nvGrpSpPr>
          <p:grpSpPr bwMode="auto">
            <a:xfrm>
              <a:off x="280" y="1744"/>
              <a:ext cx="816" cy="2558"/>
              <a:chOff x="96" y="1536"/>
              <a:chExt cx="888" cy="2710"/>
            </a:xfrm>
          </p:grpSpPr>
          <p:grpSp>
            <p:nvGrpSpPr>
              <p:cNvPr id="23558" name="Group 7"/>
              <p:cNvGrpSpPr>
                <a:grpSpLocks/>
              </p:cNvGrpSpPr>
              <p:nvPr/>
            </p:nvGrpSpPr>
            <p:grpSpPr bwMode="auto">
              <a:xfrm rot="4912446">
                <a:off x="156" y="1476"/>
                <a:ext cx="768" cy="888"/>
                <a:chOff x="144" y="504"/>
                <a:chExt cx="1512" cy="1488"/>
              </a:xfrm>
            </p:grpSpPr>
            <p:sp>
              <p:nvSpPr>
                <p:cNvPr id="23591" name="Freeform 8"/>
                <p:cNvSpPr>
                  <a:spLocks/>
                </p:cNvSpPr>
                <p:nvPr/>
              </p:nvSpPr>
              <p:spPr bwMode="auto">
                <a:xfrm rot="-5018420">
                  <a:off x="108" y="960"/>
                  <a:ext cx="720" cy="648"/>
                </a:xfrm>
                <a:custGeom>
                  <a:avLst/>
                  <a:gdLst>
                    <a:gd name="T0" fmla="*/ 336 w 720"/>
                    <a:gd name="T1" fmla="*/ 636 h 648"/>
                    <a:gd name="T2" fmla="*/ 192 w 720"/>
                    <a:gd name="T3" fmla="*/ 600 h 648"/>
                    <a:gd name="T4" fmla="*/ 48 w 720"/>
                    <a:gd name="T5" fmla="*/ 456 h 648"/>
                    <a:gd name="T6" fmla="*/ 0 w 720"/>
                    <a:gd name="T7" fmla="*/ 360 h 648"/>
                    <a:gd name="T8" fmla="*/ 0 w 720"/>
                    <a:gd name="T9" fmla="*/ 216 h 648"/>
                    <a:gd name="T10" fmla="*/ 48 w 720"/>
                    <a:gd name="T11" fmla="*/ 120 h 648"/>
                    <a:gd name="T12" fmla="*/ 192 w 720"/>
                    <a:gd name="T13" fmla="*/ 72 h 648"/>
                    <a:gd name="T14" fmla="*/ 312 w 720"/>
                    <a:gd name="T15" fmla="*/ 120 h 648"/>
                    <a:gd name="T16" fmla="*/ 360 w 720"/>
                    <a:gd name="T17" fmla="*/ 36 h 648"/>
                    <a:gd name="T18" fmla="*/ 468 w 720"/>
                    <a:gd name="T19" fmla="*/ 0 h 648"/>
                    <a:gd name="T20" fmla="*/ 588 w 720"/>
                    <a:gd name="T21" fmla="*/ 24 h 648"/>
                    <a:gd name="T22" fmla="*/ 672 w 720"/>
                    <a:gd name="T23" fmla="*/ 120 h 648"/>
                    <a:gd name="T24" fmla="*/ 720 w 720"/>
                    <a:gd name="T25" fmla="*/ 312 h 648"/>
                    <a:gd name="T26" fmla="*/ 672 w 720"/>
                    <a:gd name="T27" fmla="*/ 456 h 648"/>
                    <a:gd name="T28" fmla="*/ 576 w 720"/>
                    <a:gd name="T29" fmla="*/ 552 h 648"/>
                    <a:gd name="T30" fmla="*/ 528 w 720"/>
                    <a:gd name="T31" fmla="*/ 648 h 648"/>
                    <a:gd name="T32" fmla="*/ 336 w 720"/>
                    <a:gd name="T33" fmla="*/ 636 h 6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20"/>
                    <a:gd name="T52" fmla="*/ 0 h 648"/>
                    <a:gd name="T53" fmla="*/ 720 w 720"/>
                    <a:gd name="T54" fmla="*/ 648 h 6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20" h="648">
                      <a:moveTo>
                        <a:pt x="336" y="636"/>
                      </a:moveTo>
                      <a:lnTo>
                        <a:pt x="192" y="600"/>
                      </a:lnTo>
                      <a:lnTo>
                        <a:pt x="48" y="456"/>
                      </a:lnTo>
                      <a:lnTo>
                        <a:pt x="0" y="360"/>
                      </a:lnTo>
                      <a:lnTo>
                        <a:pt x="0" y="216"/>
                      </a:lnTo>
                      <a:lnTo>
                        <a:pt x="48" y="120"/>
                      </a:lnTo>
                      <a:lnTo>
                        <a:pt x="192" y="72"/>
                      </a:lnTo>
                      <a:lnTo>
                        <a:pt x="312" y="120"/>
                      </a:lnTo>
                      <a:lnTo>
                        <a:pt x="360" y="36"/>
                      </a:lnTo>
                      <a:lnTo>
                        <a:pt x="468" y="0"/>
                      </a:lnTo>
                      <a:lnTo>
                        <a:pt x="588" y="24"/>
                      </a:lnTo>
                      <a:lnTo>
                        <a:pt x="672" y="120"/>
                      </a:lnTo>
                      <a:lnTo>
                        <a:pt x="720" y="312"/>
                      </a:lnTo>
                      <a:lnTo>
                        <a:pt x="672" y="456"/>
                      </a:lnTo>
                      <a:lnTo>
                        <a:pt x="576" y="552"/>
                      </a:lnTo>
                      <a:lnTo>
                        <a:pt x="528" y="648"/>
                      </a:lnTo>
                      <a:lnTo>
                        <a:pt x="336" y="63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66CC"/>
                    </a:gs>
                    <a:gs pos="100000">
                      <a:srgbClr val="FFFF00"/>
                    </a:gs>
                  </a:gsLst>
                  <a:lin ang="5400000" scaled="1"/>
                </a:gradFill>
                <a:ln w="9525" cap="rnd">
                  <a:solidFill>
                    <a:srgbClr val="B8341E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92" name="Freeform 9"/>
                <p:cNvSpPr>
                  <a:spLocks/>
                </p:cNvSpPr>
                <p:nvPr/>
              </p:nvSpPr>
              <p:spPr bwMode="auto">
                <a:xfrm>
                  <a:off x="336" y="504"/>
                  <a:ext cx="720" cy="648"/>
                </a:xfrm>
                <a:custGeom>
                  <a:avLst/>
                  <a:gdLst>
                    <a:gd name="T0" fmla="*/ 336 w 720"/>
                    <a:gd name="T1" fmla="*/ 636 h 648"/>
                    <a:gd name="T2" fmla="*/ 192 w 720"/>
                    <a:gd name="T3" fmla="*/ 600 h 648"/>
                    <a:gd name="T4" fmla="*/ 48 w 720"/>
                    <a:gd name="T5" fmla="*/ 456 h 648"/>
                    <a:gd name="T6" fmla="*/ 0 w 720"/>
                    <a:gd name="T7" fmla="*/ 360 h 648"/>
                    <a:gd name="T8" fmla="*/ 0 w 720"/>
                    <a:gd name="T9" fmla="*/ 216 h 648"/>
                    <a:gd name="T10" fmla="*/ 48 w 720"/>
                    <a:gd name="T11" fmla="*/ 120 h 648"/>
                    <a:gd name="T12" fmla="*/ 192 w 720"/>
                    <a:gd name="T13" fmla="*/ 72 h 648"/>
                    <a:gd name="T14" fmla="*/ 312 w 720"/>
                    <a:gd name="T15" fmla="*/ 120 h 648"/>
                    <a:gd name="T16" fmla="*/ 360 w 720"/>
                    <a:gd name="T17" fmla="*/ 36 h 648"/>
                    <a:gd name="T18" fmla="*/ 468 w 720"/>
                    <a:gd name="T19" fmla="*/ 0 h 648"/>
                    <a:gd name="T20" fmla="*/ 588 w 720"/>
                    <a:gd name="T21" fmla="*/ 24 h 648"/>
                    <a:gd name="T22" fmla="*/ 672 w 720"/>
                    <a:gd name="T23" fmla="*/ 120 h 648"/>
                    <a:gd name="T24" fmla="*/ 720 w 720"/>
                    <a:gd name="T25" fmla="*/ 312 h 648"/>
                    <a:gd name="T26" fmla="*/ 672 w 720"/>
                    <a:gd name="T27" fmla="*/ 456 h 648"/>
                    <a:gd name="T28" fmla="*/ 576 w 720"/>
                    <a:gd name="T29" fmla="*/ 552 h 648"/>
                    <a:gd name="T30" fmla="*/ 528 w 720"/>
                    <a:gd name="T31" fmla="*/ 648 h 648"/>
                    <a:gd name="T32" fmla="*/ 336 w 720"/>
                    <a:gd name="T33" fmla="*/ 636 h 6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20"/>
                    <a:gd name="T52" fmla="*/ 0 h 648"/>
                    <a:gd name="T53" fmla="*/ 720 w 720"/>
                    <a:gd name="T54" fmla="*/ 648 h 6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20" h="648">
                      <a:moveTo>
                        <a:pt x="336" y="636"/>
                      </a:moveTo>
                      <a:lnTo>
                        <a:pt x="192" y="600"/>
                      </a:lnTo>
                      <a:lnTo>
                        <a:pt x="48" y="456"/>
                      </a:lnTo>
                      <a:lnTo>
                        <a:pt x="0" y="360"/>
                      </a:lnTo>
                      <a:lnTo>
                        <a:pt x="0" y="216"/>
                      </a:lnTo>
                      <a:lnTo>
                        <a:pt x="48" y="120"/>
                      </a:lnTo>
                      <a:lnTo>
                        <a:pt x="192" y="72"/>
                      </a:lnTo>
                      <a:lnTo>
                        <a:pt x="312" y="120"/>
                      </a:lnTo>
                      <a:lnTo>
                        <a:pt x="360" y="36"/>
                      </a:lnTo>
                      <a:lnTo>
                        <a:pt x="468" y="0"/>
                      </a:lnTo>
                      <a:lnTo>
                        <a:pt x="588" y="24"/>
                      </a:lnTo>
                      <a:lnTo>
                        <a:pt x="672" y="120"/>
                      </a:lnTo>
                      <a:lnTo>
                        <a:pt x="720" y="312"/>
                      </a:lnTo>
                      <a:lnTo>
                        <a:pt x="672" y="456"/>
                      </a:lnTo>
                      <a:lnTo>
                        <a:pt x="576" y="552"/>
                      </a:lnTo>
                      <a:lnTo>
                        <a:pt x="528" y="648"/>
                      </a:lnTo>
                      <a:lnTo>
                        <a:pt x="336" y="63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66CC"/>
                    </a:gs>
                    <a:gs pos="100000">
                      <a:srgbClr val="FFFF00"/>
                    </a:gs>
                  </a:gsLst>
                  <a:lin ang="5400000" scaled="1"/>
                </a:gradFill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93" name="Freeform 10"/>
                <p:cNvSpPr>
                  <a:spLocks/>
                </p:cNvSpPr>
                <p:nvPr/>
              </p:nvSpPr>
              <p:spPr bwMode="auto">
                <a:xfrm rot="3651646">
                  <a:off x="876" y="612"/>
                  <a:ext cx="720" cy="648"/>
                </a:xfrm>
                <a:custGeom>
                  <a:avLst/>
                  <a:gdLst>
                    <a:gd name="T0" fmla="*/ 336 w 720"/>
                    <a:gd name="T1" fmla="*/ 636 h 648"/>
                    <a:gd name="T2" fmla="*/ 192 w 720"/>
                    <a:gd name="T3" fmla="*/ 600 h 648"/>
                    <a:gd name="T4" fmla="*/ 48 w 720"/>
                    <a:gd name="T5" fmla="*/ 456 h 648"/>
                    <a:gd name="T6" fmla="*/ 0 w 720"/>
                    <a:gd name="T7" fmla="*/ 360 h 648"/>
                    <a:gd name="T8" fmla="*/ 0 w 720"/>
                    <a:gd name="T9" fmla="*/ 216 h 648"/>
                    <a:gd name="T10" fmla="*/ 48 w 720"/>
                    <a:gd name="T11" fmla="*/ 120 h 648"/>
                    <a:gd name="T12" fmla="*/ 192 w 720"/>
                    <a:gd name="T13" fmla="*/ 72 h 648"/>
                    <a:gd name="T14" fmla="*/ 312 w 720"/>
                    <a:gd name="T15" fmla="*/ 120 h 648"/>
                    <a:gd name="T16" fmla="*/ 360 w 720"/>
                    <a:gd name="T17" fmla="*/ 36 h 648"/>
                    <a:gd name="T18" fmla="*/ 468 w 720"/>
                    <a:gd name="T19" fmla="*/ 0 h 648"/>
                    <a:gd name="T20" fmla="*/ 588 w 720"/>
                    <a:gd name="T21" fmla="*/ 24 h 648"/>
                    <a:gd name="T22" fmla="*/ 672 w 720"/>
                    <a:gd name="T23" fmla="*/ 120 h 648"/>
                    <a:gd name="T24" fmla="*/ 720 w 720"/>
                    <a:gd name="T25" fmla="*/ 312 h 648"/>
                    <a:gd name="T26" fmla="*/ 672 w 720"/>
                    <a:gd name="T27" fmla="*/ 456 h 648"/>
                    <a:gd name="T28" fmla="*/ 576 w 720"/>
                    <a:gd name="T29" fmla="*/ 552 h 648"/>
                    <a:gd name="T30" fmla="*/ 528 w 720"/>
                    <a:gd name="T31" fmla="*/ 648 h 648"/>
                    <a:gd name="T32" fmla="*/ 336 w 720"/>
                    <a:gd name="T33" fmla="*/ 636 h 6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20"/>
                    <a:gd name="T52" fmla="*/ 0 h 648"/>
                    <a:gd name="T53" fmla="*/ 720 w 720"/>
                    <a:gd name="T54" fmla="*/ 648 h 6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20" h="648">
                      <a:moveTo>
                        <a:pt x="336" y="636"/>
                      </a:moveTo>
                      <a:lnTo>
                        <a:pt x="192" y="600"/>
                      </a:lnTo>
                      <a:lnTo>
                        <a:pt x="48" y="456"/>
                      </a:lnTo>
                      <a:lnTo>
                        <a:pt x="0" y="360"/>
                      </a:lnTo>
                      <a:lnTo>
                        <a:pt x="0" y="216"/>
                      </a:lnTo>
                      <a:lnTo>
                        <a:pt x="48" y="120"/>
                      </a:lnTo>
                      <a:lnTo>
                        <a:pt x="192" y="72"/>
                      </a:lnTo>
                      <a:lnTo>
                        <a:pt x="312" y="120"/>
                      </a:lnTo>
                      <a:lnTo>
                        <a:pt x="360" y="36"/>
                      </a:lnTo>
                      <a:lnTo>
                        <a:pt x="468" y="0"/>
                      </a:lnTo>
                      <a:lnTo>
                        <a:pt x="588" y="24"/>
                      </a:lnTo>
                      <a:lnTo>
                        <a:pt x="672" y="120"/>
                      </a:lnTo>
                      <a:lnTo>
                        <a:pt x="720" y="312"/>
                      </a:lnTo>
                      <a:lnTo>
                        <a:pt x="672" y="456"/>
                      </a:lnTo>
                      <a:lnTo>
                        <a:pt x="576" y="552"/>
                      </a:lnTo>
                      <a:lnTo>
                        <a:pt x="528" y="648"/>
                      </a:lnTo>
                      <a:lnTo>
                        <a:pt x="336" y="63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66CC"/>
                    </a:gs>
                    <a:gs pos="100000">
                      <a:srgbClr val="FFFF00"/>
                    </a:gs>
                  </a:gsLst>
                  <a:lin ang="5400000" scaled="1"/>
                </a:gradFill>
                <a:ln w="9525" cap="rnd">
                  <a:solidFill>
                    <a:srgbClr val="B8341E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94" name="Freeform 11"/>
                <p:cNvSpPr>
                  <a:spLocks/>
                </p:cNvSpPr>
                <p:nvPr/>
              </p:nvSpPr>
              <p:spPr bwMode="auto">
                <a:xfrm rot="8016108">
                  <a:off x="972" y="1092"/>
                  <a:ext cx="720" cy="648"/>
                </a:xfrm>
                <a:custGeom>
                  <a:avLst/>
                  <a:gdLst>
                    <a:gd name="T0" fmla="*/ 336 w 720"/>
                    <a:gd name="T1" fmla="*/ 636 h 648"/>
                    <a:gd name="T2" fmla="*/ 192 w 720"/>
                    <a:gd name="T3" fmla="*/ 600 h 648"/>
                    <a:gd name="T4" fmla="*/ 48 w 720"/>
                    <a:gd name="T5" fmla="*/ 456 h 648"/>
                    <a:gd name="T6" fmla="*/ 0 w 720"/>
                    <a:gd name="T7" fmla="*/ 360 h 648"/>
                    <a:gd name="T8" fmla="*/ 0 w 720"/>
                    <a:gd name="T9" fmla="*/ 216 h 648"/>
                    <a:gd name="T10" fmla="*/ 48 w 720"/>
                    <a:gd name="T11" fmla="*/ 120 h 648"/>
                    <a:gd name="T12" fmla="*/ 192 w 720"/>
                    <a:gd name="T13" fmla="*/ 72 h 648"/>
                    <a:gd name="T14" fmla="*/ 312 w 720"/>
                    <a:gd name="T15" fmla="*/ 120 h 648"/>
                    <a:gd name="T16" fmla="*/ 360 w 720"/>
                    <a:gd name="T17" fmla="*/ 36 h 648"/>
                    <a:gd name="T18" fmla="*/ 468 w 720"/>
                    <a:gd name="T19" fmla="*/ 0 h 648"/>
                    <a:gd name="T20" fmla="*/ 588 w 720"/>
                    <a:gd name="T21" fmla="*/ 24 h 648"/>
                    <a:gd name="T22" fmla="*/ 672 w 720"/>
                    <a:gd name="T23" fmla="*/ 120 h 648"/>
                    <a:gd name="T24" fmla="*/ 720 w 720"/>
                    <a:gd name="T25" fmla="*/ 312 h 648"/>
                    <a:gd name="T26" fmla="*/ 672 w 720"/>
                    <a:gd name="T27" fmla="*/ 456 h 648"/>
                    <a:gd name="T28" fmla="*/ 576 w 720"/>
                    <a:gd name="T29" fmla="*/ 552 h 648"/>
                    <a:gd name="T30" fmla="*/ 528 w 720"/>
                    <a:gd name="T31" fmla="*/ 648 h 648"/>
                    <a:gd name="T32" fmla="*/ 336 w 720"/>
                    <a:gd name="T33" fmla="*/ 636 h 6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20"/>
                    <a:gd name="T52" fmla="*/ 0 h 648"/>
                    <a:gd name="T53" fmla="*/ 720 w 720"/>
                    <a:gd name="T54" fmla="*/ 648 h 6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20" h="648">
                      <a:moveTo>
                        <a:pt x="336" y="636"/>
                      </a:moveTo>
                      <a:lnTo>
                        <a:pt x="192" y="600"/>
                      </a:lnTo>
                      <a:lnTo>
                        <a:pt x="48" y="456"/>
                      </a:lnTo>
                      <a:lnTo>
                        <a:pt x="0" y="360"/>
                      </a:lnTo>
                      <a:lnTo>
                        <a:pt x="0" y="216"/>
                      </a:lnTo>
                      <a:lnTo>
                        <a:pt x="48" y="120"/>
                      </a:lnTo>
                      <a:lnTo>
                        <a:pt x="192" y="72"/>
                      </a:lnTo>
                      <a:lnTo>
                        <a:pt x="312" y="120"/>
                      </a:lnTo>
                      <a:lnTo>
                        <a:pt x="360" y="36"/>
                      </a:lnTo>
                      <a:lnTo>
                        <a:pt x="468" y="0"/>
                      </a:lnTo>
                      <a:lnTo>
                        <a:pt x="588" y="24"/>
                      </a:lnTo>
                      <a:lnTo>
                        <a:pt x="672" y="120"/>
                      </a:lnTo>
                      <a:lnTo>
                        <a:pt x="720" y="312"/>
                      </a:lnTo>
                      <a:lnTo>
                        <a:pt x="672" y="456"/>
                      </a:lnTo>
                      <a:lnTo>
                        <a:pt x="576" y="552"/>
                      </a:lnTo>
                      <a:lnTo>
                        <a:pt x="528" y="648"/>
                      </a:lnTo>
                      <a:lnTo>
                        <a:pt x="336" y="63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66CC"/>
                    </a:gs>
                    <a:gs pos="100000">
                      <a:srgbClr val="FFFF00"/>
                    </a:gs>
                  </a:gsLst>
                  <a:lin ang="5400000" scaled="1"/>
                </a:gradFill>
                <a:ln w="9525" cap="rnd">
                  <a:solidFill>
                    <a:srgbClr val="B8341E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95" name="Freeform 12"/>
                <p:cNvSpPr>
                  <a:spLocks/>
                </p:cNvSpPr>
                <p:nvPr/>
              </p:nvSpPr>
              <p:spPr bwMode="auto">
                <a:xfrm rot="-10025304">
                  <a:off x="528" y="1344"/>
                  <a:ext cx="720" cy="648"/>
                </a:xfrm>
                <a:custGeom>
                  <a:avLst/>
                  <a:gdLst>
                    <a:gd name="T0" fmla="*/ 336 w 720"/>
                    <a:gd name="T1" fmla="*/ 636 h 648"/>
                    <a:gd name="T2" fmla="*/ 192 w 720"/>
                    <a:gd name="T3" fmla="*/ 600 h 648"/>
                    <a:gd name="T4" fmla="*/ 48 w 720"/>
                    <a:gd name="T5" fmla="*/ 456 h 648"/>
                    <a:gd name="T6" fmla="*/ 0 w 720"/>
                    <a:gd name="T7" fmla="*/ 360 h 648"/>
                    <a:gd name="T8" fmla="*/ 0 w 720"/>
                    <a:gd name="T9" fmla="*/ 216 h 648"/>
                    <a:gd name="T10" fmla="*/ 48 w 720"/>
                    <a:gd name="T11" fmla="*/ 120 h 648"/>
                    <a:gd name="T12" fmla="*/ 192 w 720"/>
                    <a:gd name="T13" fmla="*/ 72 h 648"/>
                    <a:gd name="T14" fmla="*/ 312 w 720"/>
                    <a:gd name="T15" fmla="*/ 120 h 648"/>
                    <a:gd name="T16" fmla="*/ 360 w 720"/>
                    <a:gd name="T17" fmla="*/ 36 h 648"/>
                    <a:gd name="T18" fmla="*/ 468 w 720"/>
                    <a:gd name="T19" fmla="*/ 0 h 648"/>
                    <a:gd name="T20" fmla="*/ 588 w 720"/>
                    <a:gd name="T21" fmla="*/ 24 h 648"/>
                    <a:gd name="T22" fmla="*/ 672 w 720"/>
                    <a:gd name="T23" fmla="*/ 120 h 648"/>
                    <a:gd name="T24" fmla="*/ 720 w 720"/>
                    <a:gd name="T25" fmla="*/ 312 h 648"/>
                    <a:gd name="T26" fmla="*/ 672 w 720"/>
                    <a:gd name="T27" fmla="*/ 456 h 648"/>
                    <a:gd name="T28" fmla="*/ 576 w 720"/>
                    <a:gd name="T29" fmla="*/ 552 h 648"/>
                    <a:gd name="T30" fmla="*/ 528 w 720"/>
                    <a:gd name="T31" fmla="*/ 648 h 648"/>
                    <a:gd name="T32" fmla="*/ 336 w 720"/>
                    <a:gd name="T33" fmla="*/ 636 h 6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20"/>
                    <a:gd name="T52" fmla="*/ 0 h 648"/>
                    <a:gd name="T53" fmla="*/ 720 w 720"/>
                    <a:gd name="T54" fmla="*/ 648 h 6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20" h="648">
                      <a:moveTo>
                        <a:pt x="336" y="636"/>
                      </a:moveTo>
                      <a:lnTo>
                        <a:pt x="192" y="600"/>
                      </a:lnTo>
                      <a:lnTo>
                        <a:pt x="48" y="456"/>
                      </a:lnTo>
                      <a:lnTo>
                        <a:pt x="0" y="360"/>
                      </a:lnTo>
                      <a:lnTo>
                        <a:pt x="0" y="216"/>
                      </a:lnTo>
                      <a:lnTo>
                        <a:pt x="48" y="120"/>
                      </a:lnTo>
                      <a:lnTo>
                        <a:pt x="192" y="72"/>
                      </a:lnTo>
                      <a:lnTo>
                        <a:pt x="312" y="120"/>
                      </a:lnTo>
                      <a:lnTo>
                        <a:pt x="360" y="36"/>
                      </a:lnTo>
                      <a:lnTo>
                        <a:pt x="468" y="0"/>
                      </a:lnTo>
                      <a:lnTo>
                        <a:pt x="588" y="24"/>
                      </a:lnTo>
                      <a:lnTo>
                        <a:pt x="672" y="120"/>
                      </a:lnTo>
                      <a:lnTo>
                        <a:pt x="720" y="312"/>
                      </a:lnTo>
                      <a:lnTo>
                        <a:pt x="672" y="456"/>
                      </a:lnTo>
                      <a:lnTo>
                        <a:pt x="576" y="552"/>
                      </a:lnTo>
                      <a:lnTo>
                        <a:pt x="528" y="648"/>
                      </a:lnTo>
                      <a:lnTo>
                        <a:pt x="336" y="63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66CC"/>
                    </a:gs>
                    <a:gs pos="100000">
                      <a:srgbClr val="FFFF00"/>
                    </a:gs>
                  </a:gsLst>
                  <a:lin ang="5400000" scaled="1"/>
                </a:gradFill>
                <a:ln w="9525" cap="rnd">
                  <a:solidFill>
                    <a:srgbClr val="B8341E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96" name="Oval 13" descr="Large confetti"/>
                <p:cNvSpPr>
                  <a:spLocks noChangeArrowheads="1"/>
                </p:cNvSpPr>
                <p:nvPr/>
              </p:nvSpPr>
              <p:spPr bwMode="auto">
                <a:xfrm>
                  <a:off x="720" y="1056"/>
                  <a:ext cx="336" cy="384"/>
                </a:xfrm>
                <a:prstGeom prst="ellipse">
                  <a:avLst/>
                </a:prstGeom>
                <a:pattFill prst="lgConfetti">
                  <a:fgClr>
                    <a:srgbClr val="CCCC00"/>
                  </a:fgClr>
                  <a:bgClr>
                    <a:schemeClr val="tx1"/>
                  </a:bgClr>
                </a:patt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23559" name="Freeform 14"/>
              <p:cNvSpPr>
                <a:spLocks/>
              </p:cNvSpPr>
              <p:nvPr/>
            </p:nvSpPr>
            <p:spPr bwMode="auto">
              <a:xfrm>
                <a:off x="384" y="2256"/>
                <a:ext cx="192" cy="1536"/>
              </a:xfrm>
              <a:custGeom>
                <a:avLst/>
                <a:gdLst>
                  <a:gd name="T0" fmla="*/ 48 w 192"/>
                  <a:gd name="T1" fmla="*/ 0 h 1536"/>
                  <a:gd name="T2" fmla="*/ 0 w 192"/>
                  <a:gd name="T3" fmla="*/ 240 h 1536"/>
                  <a:gd name="T4" fmla="*/ 0 w 192"/>
                  <a:gd name="T5" fmla="*/ 480 h 1536"/>
                  <a:gd name="T6" fmla="*/ 48 w 192"/>
                  <a:gd name="T7" fmla="*/ 576 h 1536"/>
                  <a:gd name="T8" fmla="*/ 144 w 192"/>
                  <a:gd name="T9" fmla="*/ 720 h 1536"/>
                  <a:gd name="T10" fmla="*/ 180 w 192"/>
                  <a:gd name="T11" fmla="*/ 840 h 1536"/>
                  <a:gd name="T12" fmla="*/ 192 w 192"/>
                  <a:gd name="T13" fmla="*/ 984 h 1536"/>
                  <a:gd name="T14" fmla="*/ 192 w 192"/>
                  <a:gd name="T15" fmla="*/ 1056 h 1536"/>
                  <a:gd name="T16" fmla="*/ 192 w 192"/>
                  <a:gd name="T17" fmla="*/ 1152 h 1536"/>
                  <a:gd name="T18" fmla="*/ 144 w 192"/>
                  <a:gd name="T19" fmla="*/ 1392 h 1536"/>
                  <a:gd name="T20" fmla="*/ 96 w 192"/>
                  <a:gd name="T21" fmla="*/ 1536 h 1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92"/>
                  <a:gd name="T34" fmla="*/ 0 h 1536"/>
                  <a:gd name="T35" fmla="*/ 192 w 192"/>
                  <a:gd name="T36" fmla="*/ 1536 h 1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92" h="1536">
                    <a:moveTo>
                      <a:pt x="48" y="0"/>
                    </a:moveTo>
                    <a:lnTo>
                      <a:pt x="0" y="240"/>
                    </a:lnTo>
                    <a:lnTo>
                      <a:pt x="0" y="480"/>
                    </a:lnTo>
                    <a:lnTo>
                      <a:pt x="48" y="576"/>
                    </a:lnTo>
                    <a:lnTo>
                      <a:pt x="144" y="720"/>
                    </a:lnTo>
                    <a:lnTo>
                      <a:pt x="180" y="840"/>
                    </a:lnTo>
                    <a:lnTo>
                      <a:pt x="192" y="984"/>
                    </a:lnTo>
                    <a:lnTo>
                      <a:pt x="192" y="1056"/>
                    </a:lnTo>
                    <a:lnTo>
                      <a:pt x="192" y="1152"/>
                    </a:lnTo>
                    <a:lnTo>
                      <a:pt x="144" y="1392"/>
                    </a:lnTo>
                    <a:lnTo>
                      <a:pt x="96" y="1536"/>
                    </a:lnTo>
                  </a:path>
                </a:pathLst>
              </a:cu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0" name="Freeform 15"/>
              <p:cNvSpPr>
                <a:spLocks/>
              </p:cNvSpPr>
              <p:nvPr/>
            </p:nvSpPr>
            <p:spPr bwMode="auto">
              <a:xfrm rot="-3514978">
                <a:off x="216" y="3072"/>
                <a:ext cx="288" cy="432"/>
              </a:xfrm>
              <a:custGeom>
                <a:avLst/>
                <a:gdLst>
                  <a:gd name="T0" fmla="*/ 26 w 336"/>
                  <a:gd name="T1" fmla="*/ 1 h 816"/>
                  <a:gd name="T2" fmla="*/ 7 w 336"/>
                  <a:gd name="T3" fmla="*/ 1 h 816"/>
                  <a:gd name="T4" fmla="*/ 0 w 336"/>
                  <a:gd name="T5" fmla="*/ 1 h 816"/>
                  <a:gd name="T6" fmla="*/ 0 w 336"/>
                  <a:gd name="T7" fmla="*/ 1 h 816"/>
                  <a:gd name="T8" fmla="*/ 7 w 336"/>
                  <a:gd name="T9" fmla="*/ 1 h 816"/>
                  <a:gd name="T10" fmla="*/ 26 w 336"/>
                  <a:gd name="T11" fmla="*/ 1 h 816"/>
                  <a:gd name="T12" fmla="*/ 39 w 336"/>
                  <a:gd name="T13" fmla="*/ 0 h 816"/>
                  <a:gd name="T14" fmla="*/ 46 w 336"/>
                  <a:gd name="T15" fmla="*/ 1 h 816"/>
                  <a:gd name="T16" fmla="*/ 46 w 336"/>
                  <a:gd name="T17" fmla="*/ 1 h 816"/>
                  <a:gd name="T18" fmla="*/ 46 w 336"/>
                  <a:gd name="T19" fmla="*/ 1 h 816"/>
                  <a:gd name="T20" fmla="*/ 46 w 336"/>
                  <a:gd name="T21" fmla="*/ 1 h 816"/>
                  <a:gd name="T22" fmla="*/ 39 w 336"/>
                  <a:gd name="T23" fmla="*/ 1 h 816"/>
                  <a:gd name="T24" fmla="*/ 26 w 336"/>
                  <a:gd name="T25" fmla="*/ 1 h 81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36"/>
                  <a:gd name="T40" fmla="*/ 0 h 816"/>
                  <a:gd name="T41" fmla="*/ 336 w 336"/>
                  <a:gd name="T42" fmla="*/ 816 h 81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36" h="816">
                    <a:moveTo>
                      <a:pt x="192" y="816"/>
                    </a:moveTo>
                    <a:lnTo>
                      <a:pt x="48" y="768"/>
                    </a:lnTo>
                    <a:lnTo>
                      <a:pt x="0" y="624"/>
                    </a:lnTo>
                    <a:lnTo>
                      <a:pt x="0" y="480"/>
                    </a:lnTo>
                    <a:lnTo>
                      <a:pt x="48" y="336"/>
                    </a:lnTo>
                    <a:lnTo>
                      <a:pt x="192" y="96"/>
                    </a:lnTo>
                    <a:lnTo>
                      <a:pt x="288" y="0"/>
                    </a:lnTo>
                    <a:lnTo>
                      <a:pt x="336" y="192"/>
                    </a:lnTo>
                    <a:lnTo>
                      <a:pt x="336" y="336"/>
                    </a:lnTo>
                    <a:lnTo>
                      <a:pt x="336" y="480"/>
                    </a:lnTo>
                    <a:lnTo>
                      <a:pt x="336" y="576"/>
                    </a:lnTo>
                    <a:lnTo>
                      <a:pt x="288" y="720"/>
                    </a:lnTo>
                    <a:lnTo>
                      <a:pt x="192" y="816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2"/>
                  </a:gs>
                  <a:gs pos="100000">
                    <a:srgbClr val="33CC33"/>
                  </a:gs>
                </a:gsLst>
                <a:lin ang="5400000" scaled="1"/>
              </a:gradFill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1" name="Freeform 16"/>
              <p:cNvSpPr>
                <a:spLocks/>
              </p:cNvSpPr>
              <p:nvPr/>
            </p:nvSpPr>
            <p:spPr bwMode="auto">
              <a:xfrm rot="-3514978">
                <a:off x="317" y="3081"/>
                <a:ext cx="128" cy="401"/>
              </a:xfrm>
              <a:custGeom>
                <a:avLst/>
                <a:gdLst>
                  <a:gd name="T0" fmla="*/ 0 w 96"/>
                  <a:gd name="T1" fmla="*/ 46 h 480"/>
                  <a:gd name="T2" fmla="*/ 2007 w 96"/>
                  <a:gd name="T3" fmla="*/ 28 h 480"/>
                  <a:gd name="T4" fmla="*/ 2007 w 96"/>
                  <a:gd name="T5" fmla="*/ 19 h 480"/>
                  <a:gd name="T6" fmla="*/ 4047 w 96"/>
                  <a:gd name="T7" fmla="*/ 0 h 4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480"/>
                  <a:gd name="T14" fmla="*/ 96 w 96"/>
                  <a:gd name="T15" fmla="*/ 480 h 4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480">
                    <a:moveTo>
                      <a:pt x="0" y="480"/>
                    </a:moveTo>
                    <a:lnTo>
                      <a:pt x="48" y="288"/>
                    </a:lnTo>
                    <a:lnTo>
                      <a:pt x="48" y="192"/>
                    </a:lnTo>
                    <a:lnTo>
                      <a:pt x="96" y="0"/>
                    </a:lnTo>
                  </a:path>
                </a:pathLst>
              </a:cu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2" name="Freeform 17"/>
              <p:cNvSpPr>
                <a:spLocks/>
              </p:cNvSpPr>
              <p:nvPr/>
            </p:nvSpPr>
            <p:spPr bwMode="auto">
              <a:xfrm rot="-3514978">
                <a:off x="337" y="3157"/>
                <a:ext cx="128" cy="124"/>
              </a:xfrm>
              <a:custGeom>
                <a:avLst/>
                <a:gdLst>
                  <a:gd name="T0" fmla="*/ 0 w 96"/>
                  <a:gd name="T1" fmla="*/ 0 h 480"/>
                  <a:gd name="T2" fmla="*/ 2007 w 96"/>
                  <a:gd name="T3" fmla="*/ 0 h 480"/>
                  <a:gd name="T4" fmla="*/ 2007 w 96"/>
                  <a:gd name="T5" fmla="*/ 0 h 480"/>
                  <a:gd name="T6" fmla="*/ 4047 w 96"/>
                  <a:gd name="T7" fmla="*/ 0 h 4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480"/>
                  <a:gd name="T14" fmla="*/ 96 w 96"/>
                  <a:gd name="T15" fmla="*/ 480 h 4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480">
                    <a:moveTo>
                      <a:pt x="0" y="480"/>
                    </a:moveTo>
                    <a:lnTo>
                      <a:pt x="48" y="288"/>
                    </a:lnTo>
                    <a:lnTo>
                      <a:pt x="48" y="192"/>
                    </a:lnTo>
                    <a:lnTo>
                      <a:pt x="96" y="0"/>
                    </a:lnTo>
                  </a:path>
                </a:pathLst>
              </a:cu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3" name="Freeform 18"/>
              <p:cNvSpPr>
                <a:spLocks/>
              </p:cNvSpPr>
              <p:nvPr/>
            </p:nvSpPr>
            <p:spPr bwMode="auto">
              <a:xfrm rot="-3514978">
                <a:off x="342" y="3244"/>
                <a:ext cx="64" cy="216"/>
              </a:xfrm>
              <a:custGeom>
                <a:avLst/>
                <a:gdLst>
                  <a:gd name="T0" fmla="*/ 1 w 96"/>
                  <a:gd name="T1" fmla="*/ 1 h 336"/>
                  <a:gd name="T2" fmla="*/ 1 w 96"/>
                  <a:gd name="T3" fmla="*/ 1 h 336"/>
                  <a:gd name="T4" fmla="*/ 1 w 96"/>
                  <a:gd name="T5" fmla="*/ 1 h 336"/>
                  <a:gd name="T6" fmla="*/ 0 w 96"/>
                  <a:gd name="T7" fmla="*/ 0 h 3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336"/>
                  <a:gd name="T14" fmla="*/ 96 w 96"/>
                  <a:gd name="T15" fmla="*/ 336 h 3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336">
                    <a:moveTo>
                      <a:pt x="96" y="336"/>
                    </a:moveTo>
                    <a:lnTo>
                      <a:pt x="12" y="264"/>
                    </a:lnTo>
                    <a:lnTo>
                      <a:pt x="72" y="192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4" name="Freeform 19"/>
              <p:cNvSpPr>
                <a:spLocks/>
              </p:cNvSpPr>
              <p:nvPr/>
            </p:nvSpPr>
            <p:spPr bwMode="auto">
              <a:xfrm rot="-3514978">
                <a:off x="290" y="3164"/>
                <a:ext cx="16" cy="154"/>
              </a:xfrm>
              <a:custGeom>
                <a:avLst/>
                <a:gdLst>
                  <a:gd name="T0" fmla="*/ 1 w 24"/>
                  <a:gd name="T1" fmla="*/ 1 h 240"/>
                  <a:gd name="T2" fmla="*/ 0 w 24"/>
                  <a:gd name="T3" fmla="*/ 1 h 240"/>
                  <a:gd name="T4" fmla="*/ 0 w 24"/>
                  <a:gd name="T5" fmla="*/ 1 h 240"/>
                  <a:gd name="T6" fmla="*/ 1 w 24"/>
                  <a:gd name="T7" fmla="*/ 0 h 24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240"/>
                  <a:gd name="T14" fmla="*/ 24 w 24"/>
                  <a:gd name="T15" fmla="*/ 240 h 24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240">
                    <a:moveTo>
                      <a:pt x="24" y="240"/>
                    </a:moveTo>
                    <a:lnTo>
                      <a:pt x="0" y="144"/>
                    </a:lnTo>
                    <a:lnTo>
                      <a:pt x="0" y="96"/>
                    </a:lnTo>
                    <a:lnTo>
                      <a:pt x="24" y="0"/>
                    </a:lnTo>
                  </a:path>
                </a:pathLst>
              </a:cu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5" name="Freeform 20"/>
              <p:cNvSpPr>
                <a:spLocks/>
              </p:cNvSpPr>
              <p:nvPr/>
            </p:nvSpPr>
            <p:spPr bwMode="auto">
              <a:xfrm>
                <a:off x="504" y="3420"/>
                <a:ext cx="60" cy="96"/>
              </a:xfrm>
              <a:custGeom>
                <a:avLst/>
                <a:gdLst>
                  <a:gd name="T0" fmla="*/ 0 w 60"/>
                  <a:gd name="T1" fmla="*/ 0 h 96"/>
                  <a:gd name="T2" fmla="*/ 48 w 60"/>
                  <a:gd name="T3" fmla="*/ 96 h 96"/>
                  <a:gd name="T4" fmla="*/ 0 60000 65536"/>
                  <a:gd name="T5" fmla="*/ 0 60000 65536"/>
                  <a:gd name="T6" fmla="*/ 0 w 60"/>
                  <a:gd name="T7" fmla="*/ 0 h 96"/>
                  <a:gd name="T8" fmla="*/ 60 w 60"/>
                  <a:gd name="T9" fmla="*/ 96 h 9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0" h="96">
                    <a:moveTo>
                      <a:pt x="0" y="0"/>
                    </a:moveTo>
                    <a:cubicBezTo>
                      <a:pt x="60" y="20"/>
                      <a:pt x="48" y="36"/>
                      <a:pt x="48" y="96"/>
                    </a:cubicBezTo>
                  </a:path>
                </a:pathLst>
              </a:custGeom>
              <a:noFill/>
              <a:ln w="57150">
                <a:solidFill>
                  <a:srgbClr val="33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3566" name="Group 21"/>
              <p:cNvGrpSpPr>
                <a:grpSpLocks/>
              </p:cNvGrpSpPr>
              <p:nvPr/>
            </p:nvGrpSpPr>
            <p:grpSpPr bwMode="auto">
              <a:xfrm>
                <a:off x="480" y="2496"/>
                <a:ext cx="288" cy="528"/>
                <a:chOff x="480" y="2496"/>
                <a:chExt cx="288" cy="528"/>
              </a:xfrm>
            </p:grpSpPr>
            <p:sp>
              <p:nvSpPr>
                <p:cNvPr id="23585" name="Freeform 22"/>
                <p:cNvSpPr>
                  <a:spLocks/>
                </p:cNvSpPr>
                <p:nvPr/>
              </p:nvSpPr>
              <p:spPr bwMode="auto">
                <a:xfrm>
                  <a:off x="480" y="2496"/>
                  <a:ext cx="288" cy="432"/>
                </a:xfrm>
                <a:custGeom>
                  <a:avLst/>
                  <a:gdLst>
                    <a:gd name="T0" fmla="*/ 26 w 336"/>
                    <a:gd name="T1" fmla="*/ 1 h 816"/>
                    <a:gd name="T2" fmla="*/ 7 w 336"/>
                    <a:gd name="T3" fmla="*/ 1 h 816"/>
                    <a:gd name="T4" fmla="*/ 0 w 336"/>
                    <a:gd name="T5" fmla="*/ 1 h 816"/>
                    <a:gd name="T6" fmla="*/ 0 w 336"/>
                    <a:gd name="T7" fmla="*/ 1 h 816"/>
                    <a:gd name="T8" fmla="*/ 7 w 336"/>
                    <a:gd name="T9" fmla="*/ 1 h 816"/>
                    <a:gd name="T10" fmla="*/ 26 w 336"/>
                    <a:gd name="T11" fmla="*/ 1 h 816"/>
                    <a:gd name="T12" fmla="*/ 39 w 336"/>
                    <a:gd name="T13" fmla="*/ 0 h 816"/>
                    <a:gd name="T14" fmla="*/ 46 w 336"/>
                    <a:gd name="T15" fmla="*/ 1 h 816"/>
                    <a:gd name="T16" fmla="*/ 46 w 336"/>
                    <a:gd name="T17" fmla="*/ 1 h 816"/>
                    <a:gd name="T18" fmla="*/ 46 w 336"/>
                    <a:gd name="T19" fmla="*/ 1 h 816"/>
                    <a:gd name="T20" fmla="*/ 46 w 336"/>
                    <a:gd name="T21" fmla="*/ 1 h 816"/>
                    <a:gd name="T22" fmla="*/ 39 w 336"/>
                    <a:gd name="T23" fmla="*/ 1 h 816"/>
                    <a:gd name="T24" fmla="*/ 26 w 336"/>
                    <a:gd name="T25" fmla="*/ 1 h 81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36"/>
                    <a:gd name="T40" fmla="*/ 0 h 816"/>
                    <a:gd name="T41" fmla="*/ 336 w 336"/>
                    <a:gd name="T42" fmla="*/ 816 h 81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36" h="816">
                      <a:moveTo>
                        <a:pt x="192" y="816"/>
                      </a:moveTo>
                      <a:lnTo>
                        <a:pt x="48" y="768"/>
                      </a:lnTo>
                      <a:lnTo>
                        <a:pt x="0" y="624"/>
                      </a:lnTo>
                      <a:lnTo>
                        <a:pt x="0" y="480"/>
                      </a:lnTo>
                      <a:lnTo>
                        <a:pt x="48" y="336"/>
                      </a:lnTo>
                      <a:lnTo>
                        <a:pt x="192" y="96"/>
                      </a:lnTo>
                      <a:lnTo>
                        <a:pt x="288" y="0"/>
                      </a:lnTo>
                      <a:lnTo>
                        <a:pt x="336" y="192"/>
                      </a:lnTo>
                      <a:lnTo>
                        <a:pt x="336" y="336"/>
                      </a:lnTo>
                      <a:lnTo>
                        <a:pt x="336" y="480"/>
                      </a:lnTo>
                      <a:lnTo>
                        <a:pt x="336" y="576"/>
                      </a:lnTo>
                      <a:lnTo>
                        <a:pt x="288" y="720"/>
                      </a:lnTo>
                      <a:lnTo>
                        <a:pt x="192" y="81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tx2"/>
                    </a:gs>
                    <a:gs pos="100000">
                      <a:srgbClr val="33CC33"/>
                    </a:gs>
                  </a:gsLst>
                  <a:lin ang="5400000" scaled="1"/>
                </a:gradFill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86" name="Freeform 23"/>
                <p:cNvSpPr>
                  <a:spLocks/>
                </p:cNvSpPr>
                <p:nvPr/>
              </p:nvSpPr>
              <p:spPr bwMode="auto">
                <a:xfrm>
                  <a:off x="576" y="2527"/>
                  <a:ext cx="128" cy="401"/>
                </a:xfrm>
                <a:custGeom>
                  <a:avLst/>
                  <a:gdLst>
                    <a:gd name="T0" fmla="*/ 0 w 96"/>
                    <a:gd name="T1" fmla="*/ 46 h 480"/>
                    <a:gd name="T2" fmla="*/ 2007 w 96"/>
                    <a:gd name="T3" fmla="*/ 28 h 480"/>
                    <a:gd name="T4" fmla="*/ 2007 w 96"/>
                    <a:gd name="T5" fmla="*/ 19 h 480"/>
                    <a:gd name="T6" fmla="*/ 4047 w 96"/>
                    <a:gd name="T7" fmla="*/ 0 h 48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6"/>
                    <a:gd name="T13" fmla="*/ 0 h 480"/>
                    <a:gd name="T14" fmla="*/ 96 w 96"/>
                    <a:gd name="T15" fmla="*/ 480 h 48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6" h="480">
                      <a:moveTo>
                        <a:pt x="0" y="480"/>
                      </a:moveTo>
                      <a:lnTo>
                        <a:pt x="48" y="288"/>
                      </a:lnTo>
                      <a:lnTo>
                        <a:pt x="48" y="192"/>
                      </a:lnTo>
                      <a:lnTo>
                        <a:pt x="96" y="0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87" name="Freeform 24"/>
                <p:cNvSpPr>
                  <a:spLocks/>
                </p:cNvSpPr>
                <p:nvPr/>
              </p:nvSpPr>
              <p:spPr bwMode="auto">
                <a:xfrm>
                  <a:off x="640" y="2650"/>
                  <a:ext cx="128" cy="124"/>
                </a:xfrm>
                <a:custGeom>
                  <a:avLst/>
                  <a:gdLst>
                    <a:gd name="T0" fmla="*/ 0 w 96"/>
                    <a:gd name="T1" fmla="*/ 0 h 480"/>
                    <a:gd name="T2" fmla="*/ 2007 w 96"/>
                    <a:gd name="T3" fmla="*/ 0 h 480"/>
                    <a:gd name="T4" fmla="*/ 2007 w 96"/>
                    <a:gd name="T5" fmla="*/ 0 h 480"/>
                    <a:gd name="T6" fmla="*/ 4047 w 96"/>
                    <a:gd name="T7" fmla="*/ 0 h 48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6"/>
                    <a:gd name="T13" fmla="*/ 0 h 480"/>
                    <a:gd name="T14" fmla="*/ 96 w 96"/>
                    <a:gd name="T15" fmla="*/ 480 h 48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6" h="480">
                      <a:moveTo>
                        <a:pt x="0" y="480"/>
                      </a:moveTo>
                      <a:lnTo>
                        <a:pt x="48" y="288"/>
                      </a:lnTo>
                      <a:lnTo>
                        <a:pt x="48" y="192"/>
                      </a:lnTo>
                      <a:lnTo>
                        <a:pt x="96" y="0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88" name="Freeform 25"/>
                <p:cNvSpPr>
                  <a:spLocks/>
                </p:cNvSpPr>
                <p:nvPr/>
              </p:nvSpPr>
              <p:spPr bwMode="auto">
                <a:xfrm>
                  <a:off x="544" y="2650"/>
                  <a:ext cx="64" cy="216"/>
                </a:xfrm>
                <a:custGeom>
                  <a:avLst/>
                  <a:gdLst>
                    <a:gd name="T0" fmla="*/ 1 w 96"/>
                    <a:gd name="T1" fmla="*/ 1 h 336"/>
                    <a:gd name="T2" fmla="*/ 1 w 96"/>
                    <a:gd name="T3" fmla="*/ 1 h 336"/>
                    <a:gd name="T4" fmla="*/ 1 w 96"/>
                    <a:gd name="T5" fmla="*/ 1 h 336"/>
                    <a:gd name="T6" fmla="*/ 0 w 96"/>
                    <a:gd name="T7" fmla="*/ 0 h 33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6"/>
                    <a:gd name="T13" fmla="*/ 0 h 336"/>
                    <a:gd name="T14" fmla="*/ 96 w 96"/>
                    <a:gd name="T15" fmla="*/ 336 h 3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6" h="336">
                      <a:moveTo>
                        <a:pt x="96" y="336"/>
                      </a:moveTo>
                      <a:lnTo>
                        <a:pt x="12" y="264"/>
                      </a:lnTo>
                      <a:lnTo>
                        <a:pt x="72" y="19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89" name="Freeform 26"/>
                <p:cNvSpPr>
                  <a:spLocks/>
                </p:cNvSpPr>
                <p:nvPr/>
              </p:nvSpPr>
              <p:spPr bwMode="auto">
                <a:xfrm>
                  <a:off x="624" y="2558"/>
                  <a:ext cx="16" cy="154"/>
                </a:xfrm>
                <a:custGeom>
                  <a:avLst/>
                  <a:gdLst>
                    <a:gd name="T0" fmla="*/ 1 w 24"/>
                    <a:gd name="T1" fmla="*/ 1 h 240"/>
                    <a:gd name="T2" fmla="*/ 0 w 24"/>
                    <a:gd name="T3" fmla="*/ 1 h 240"/>
                    <a:gd name="T4" fmla="*/ 0 w 24"/>
                    <a:gd name="T5" fmla="*/ 1 h 240"/>
                    <a:gd name="T6" fmla="*/ 1 w 24"/>
                    <a:gd name="T7" fmla="*/ 0 h 24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4"/>
                    <a:gd name="T13" fmla="*/ 0 h 240"/>
                    <a:gd name="T14" fmla="*/ 24 w 24"/>
                    <a:gd name="T15" fmla="*/ 240 h 24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4" h="240">
                      <a:moveTo>
                        <a:pt x="24" y="240"/>
                      </a:moveTo>
                      <a:lnTo>
                        <a:pt x="0" y="144"/>
                      </a:lnTo>
                      <a:lnTo>
                        <a:pt x="0" y="96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90" name="Freeform 27"/>
                <p:cNvSpPr>
                  <a:spLocks/>
                </p:cNvSpPr>
                <p:nvPr/>
              </p:nvSpPr>
              <p:spPr bwMode="auto">
                <a:xfrm flipH="1">
                  <a:off x="528" y="2928"/>
                  <a:ext cx="47" cy="96"/>
                </a:xfrm>
                <a:custGeom>
                  <a:avLst/>
                  <a:gdLst>
                    <a:gd name="T0" fmla="*/ 1 w 72"/>
                    <a:gd name="T1" fmla="*/ 0 h 192"/>
                    <a:gd name="T2" fmla="*/ 0 w 72"/>
                    <a:gd name="T3" fmla="*/ 1 h 192"/>
                    <a:gd name="T4" fmla="*/ 0 60000 65536"/>
                    <a:gd name="T5" fmla="*/ 0 60000 65536"/>
                    <a:gd name="T6" fmla="*/ 0 w 72"/>
                    <a:gd name="T7" fmla="*/ 0 h 192"/>
                    <a:gd name="T8" fmla="*/ 72 w 72"/>
                    <a:gd name="T9" fmla="*/ 192 h 19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72" h="192">
                      <a:moveTo>
                        <a:pt x="12" y="0"/>
                      </a:moveTo>
                      <a:cubicBezTo>
                        <a:pt x="24" y="48"/>
                        <a:pt x="72" y="192"/>
                        <a:pt x="0" y="192"/>
                      </a:cubicBezTo>
                    </a:path>
                  </a:pathLst>
                </a:custGeom>
                <a:noFill/>
                <a:ln w="57150">
                  <a:solidFill>
                    <a:srgbClr val="33CC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3584" name="Freeform 40"/>
              <p:cNvSpPr>
                <a:spLocks/>
              </p:cNvSpPr>
              <p:nvPr/>
            </p:nvSpPr>
            <p:spPr bwMode="auto">
              <a:xfrm rot="4680742">
                <a:off x="801" y="3696"/>
                <a:ext cx="60" cy="96"/>
              </a:xfrm>
              <a:custGeom>
                <a:avLst/>
                <a:gdLst>
                  <a:gd name="T0" fmla="*/ 0 w 60"/>
                  <a:gd name="T1" fmla="*/ 0 h 96"/>
                  <a:gd name="T2" fmla="*/ 48 w 60"/>
                  <a:gd name="T3" fmla="*/ 96 h 96"/>
                  <a:gd name="T4" fmla="*/ 0 60000 65536"/>
                  <a:gd name="T5" fmla="*/ 0 60000 65536"/>
                  <a:gd name="T6" fmla="*/ 0 w 60"/>
                  <a:gd name="T7" fmla="*/ 0 h 96"/>
                  <a:gd name="T8" fmla="*/ 60 w 60"/>
                  <a:gd name="T9" fmla="*/ 96 h 9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0" h="96">
                    <a:moveTo>
                      <a:pt x="0" y="0"/>
                    </a:moveTo>
                    <a:cubicBezTo>
                      <a:pt x="60" y="20"/>
                      <a:pt x="48" y="36"/>
                      <a:pt x="48" y="96"/>
                    </a:cubicBezTo>
                  </a:path>
                </a:pathLst>
              </a:custGeom>
              <a:noFill/>
              <a:ln w="57150">
                <a:solidFill>
                  <a:srgbClr val="33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3568" name="Group 42"/>
              <p:cNvGrpSpPr>
                <a:grpSpLocks/>
              </p:cNvGrpSpPr>
              <p:nvPr/>
            </p:nvGrpSpPr>
            <p:grpSpPr bwMode="auto">
              <a:xfrm rot="9942732">
                <a:off x="161" y="3487"/>
                <a:ext cx="767" cy="759"/>
                <a:chOff x="144" y="504"/>
                <a:chExt cx="1512" cy="1272"/>
              </a:xfrm>
            </p:grpSpPr>
            <p:sp>
              <p:nvSpPr>
                <p:cNvPr id="23576" name="Freeform 43"/>
                <p:cNvSpPr>
                  <a:spLocks/>
                </p:cNvSpPr>
                <p:nvPr/>
              </p:nvSpPr>
              <p:spPr bwMode="auto">
                <a:xfrm rot="-5018420">
                  <a:off x="108" y="960"/>
                  <a:ext cx="720" cy="648"/>
                </a:xfrm>
                <a:custGeom>
                  <a:avLst/>
                  <a:gdLst>
                    <a:gd name="T0" fmla="*/ 336 w 720"/>
                    <a:gd name="T1" fmla="*/ 636 h 648"/>
                    <a:gd name="T2" fmla="*/ 192 w 720"/>
                    <a:gd name="T3" fmla="*/ 600 h 648"/>
                    <a:gd name="T4" fmla="*/ 48 w 720"/>
                    <a:gd name="T5" fmla="*/ 456 h 648"/>
                    <a:gd name="T6" fmla="*/ 0 w 720"/>
                    <a:gd name="T7" fmla="*/ 360 h 648"/>
                    <a:gd name="T8" fmla="*/ 0 w 720"/>
                    <a:gd name="T9" fmla="*/ 216 h 648"/>
                    <a:gd name="T10" fmla="*/ 48 w 720"/>
                    <a:gd name="T11" fmla="*/ 120 h 648"/>
                    <a:gd name="T12" fmla="*/ 192 w 720"/>
                    <a:gd name="T13" fmla="*/ 72 h 648"/>
                    <a:gd name="T14" fmla="*/ 312 w 720"/>
                    <a:gd name="T15" fmla="*/ 120 h 648"/>
                    <a:gd name="T16" fmla="*/ 360 w 720"/>
                    <a:gd name="T17" fmla="*/ 36 h 648"/>
                    <a:gd name="T18" fmla="*/ 468 w 720"/>
                    <a:gd name="T19" fmla="*/ 0 h 648"/>
                    <a:gd name="T20" fmla="*/ 588 w 720"/>
                    <a:gd name="T21" fmla="*/ 24 h 648"/>
                    <a:gd name="T22" fmla="*/ 672 w 720"/>
                    <a:gd name="T23" fmla="*/ 120 h 648"/>
                    <a:gd name="T24" fmla="*/ 720 w 720"/>
                    <a:gd name="T25" fmla="*/ 312 h 648"/>
                    <a:gd name="T26" fmla="*/ 672 w 720"/>
                    <a:gd name="T27" fmla="*/ 456 h 648"/>
                    <a:gd name="T28" fmla="*/ 576 w 720"/>
                    <a:gd name="T29" fmla="*/ 552 h 648"/>
                    <a:gd name="T30" fmla="*/ 528 w 720"/>
                    <a:gd name="T31" fmla="*/ 648 h 648"/>
                    <a:gd name="T32" fmla="*/ 336 w 720"/>
                    <a:gd name="T33" fmla="*/ 636 h 6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20"/>
                    <a:gd name="T52" fmla="*/ 0 h 648"/>
                    <a:gd name="T53" fmla="*/ 720 w 720"/>
                    <a:gd name="T54" fmla="*/ 648 h 6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20" h="648">
                      <a:moveTo>
                        <a:pt x="336" y="636"/>
                      </a:moveTo>
                      <a:lnTo>
                        <a:pt x="192" y="600"/>
                      </a:lnTo>
                      <a:lnTo>
                        <a:pt x="48" y="456"/>
                      </a:lnTo>
                      <a:lnTo>
                        <a:pt x="0" y="360"/>
                      </a:lnTo>
                      <a:lnTo>
                        <a:pt x="0" y="216"/>
                      </a:lnTo>
                      <a:lnTo>
                        <a:pt x="48" y="120"/>
                      </a:lnTo>
                      <a:lnTo>
                        <a:pt x="192" y="72"/>
                      </a:lnTo>
                      <a:lnTo>
                        <a:pt x="312" y="120"/>
                      </a:lnTo>
                      <a:lnTo>
                        <a:pt x="360" y="36"/>
                      </a:lnTo>
                      <a:lnTo>
                        <a:pt x="468" y="0"/>
                      </a:lnTo>
                      <a:lnTo>
                        <a:pt x="588" y="24"/>
                      </a:lnTo>
                      <a:lnTo>
                        <a:pt x="672" y="120"/>
                      </a:lnTo>
                      <a:lnTo>
                        <a:pt x="720" y="312"/>
                      </a:lnTo>
                      <a:lnTo>
                        <a:pt x="672" y="456"/>
                      </a:lnTo>
                      <a:lnTo>
                        <a:pt x="576" y="552"/>
                      </a:lnTo>
                      <a:lnTo>
                        <a:pt x="528" y="648"/>
                      </a:lnTo>
                      <a:lnTo>
                        <a:pt x="336" y="63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66CC"/>
                    </a:gs>
                    <a:gs pos="100000">
                      <a:srgbClr val="FFFF00"/>
                    </a:gs>
                  </a:gsLst>
                  <a:lin ang="5400000" scaled="1"/>
                </a:gradFill>
                <a:ln w="9525" cap="rnd">
                  <a:solidFill>
                    <a:srgbClr val="B8341E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77" name="Freeform 44"/>
                <p:cNvSpPr>
                  <a:spLocks/>
                </p:cNvSpPr>
                <p:nvPr/>
              </p:nvSpPr>
              <p:spPr bwMode="auto">
                <a:xfrm>
                  <a:off x="336" y="504"/>
                  <a:ext cx="720" cy="648"/>
                </a:xfrm>
                <a:custGeom>
                  <a:avLst/>
                  <a:gdLst>
                    <a:gd name="T0" fmla="*/ 336 w 720"/>
                    <a:gd name="T1" fmla="*/ 636 h 648"/>
                    <a:gd name="T2" fmla="*/ 192 w 720"/>
                    <a:gd name="T3" fmla="*/ 600 h 648"/>
                    <a:gd name="T4" fmla="*/ 48 w 720"/>
                    <a:gd name="T5" fmla="*/ 456 h 648"/>
                    <a:gd name="T6" fmla="*/ 0 w 720"/>
                    <a:gd name="T7" fmla="*/ 360 h 648"/>
                    <a:gd name="T8" fmla="*/ 0 w 720"/>
                    <a:gd name="T9" fmla="*/ 216 h 648"/>
                    <a:gd name="T10" fmla="*/ 48 w 720"/>
                    <a:gd name="T11" fmla="*/ 120 h 648"/>
                    <a:gd name="T12" fmla="*/ 192 w 720"/>
                    <a:gd name="T13" fmla="*/ 72 h 648"/>
                    <a:gd name="T14" fmla="*/ 312 w 720"/>
                    <a:gd name="T15" fmla="*/ 120 h 648"/>
                    <a:gd name="T16" fmla="*/ 360 w 720"/>
                    <a:gd name="T17" fmla="*/ 36 h 648"/>
                    <a:gd name="T18" fmla="*/ 468 w 720"/>
                    <a:gd name="T19" fmla="*/ 0 h 648"/>
                    <a:gd name="T20" fmla="*/ 588 w 720"/>
                    <a:gd name="T21" fmla="*/ 24 h 648"/>
                    <a:gd name="T22" fmla="*/ 672 w 720"/>
                    <a:gd name="T23" fmla="*/ 120 h 648"/>
                    <a:gd name="T24" fmla="*/ 720 w 720"/>
                    <a:gd name="T25" fmla="*/ 312 h 648"/>
                    <a:gd name="T26" fmla="*/ 672 w 720"/>
                    <a:gd name="T27" fmla="*/ 456 h 648"/>
                    <a:gd name="T28" fmla="*/ 576 w 720"/>
                    <a:gd name="T29" fmla="*/ 552 h 648"/>
                    <a:gd name="T30" fmla="*/ 528 w 720"/>
                    <a:gd name="T31" fmla="*/ 648 h 648"/>
                    <a:gd name="T32" fmla="*/ 336 w 720"/>
                    <a:gd name="T33" fmla="*/ 636 h 6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20"/>
                    <a:gd name="T52" fmla="*/ 0 h 648"/>
                    <a:gd name="T53" fmla="*/ 720 w 720"/>
                    <a:gd name="T54" fmla="*/ 648 h 6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20" h="648">
                      <a:moveTo>
                        <a:pt x="336" y="636"/>
                      </a:moveTo>
                      <a:lnTo>
                        <a:pt x="192" y="600"/>
                      </a:lnTo>
                      <a:lnTo>
                        <a:pt x="48" y="456"/>
                      </a:lnTo>
                      <a:lnTo>
                        <a:pt x="0" y="360"/>
                      </a:lnTo>
                      <a:lnTo>
                        <a:pt x="0" y="216"/>
                      </a:lnTo>
                      <a:lnTo>
                        <a:pt x="48" y="120"/>
                      </a:lnTo>
                      <a:lnTo>
                        <a:pt x="192" y="72"/>
                      </a:lnTo>
                      <a:lnTo>
                        <a:pt x="312" y="120"/>
                      </a:lnTo>
                      <a:lnTo>
                        <a:pt x="360" y="36"/>
                      </a:lnTo>
                      <a:lnTo>
                        <a:pt x="468" y="0"/>
                      </a:lnTo>
                      <a:lnTo>
                        <a:pt x="588" y="24"/>
                      </a:lnTo>
                      <a:lnTo>
                        <a:pt x="672" y="120"/>
                      </a:lnTo>
                      <a:lnTo>
                        <a:pt x="720" y="312"/>
                      </a:lnTo>
                      <a:lnTo>
                        <a:pt x="672" y="456"/>
                      </a:lnTo>
                      <a:lnTo>
                        <a:pt x="576" y="552"/>
                      </a:lnTo>
                      <a:lnTo>
                        <a:pt x="528" y="648"/>
                      </a:lnTo>
                      <a:lnTo>
                        <a:pt x="336" y="63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66CC"/>
                    </a:gs>
                    <a:gs pos="100000">
                      <a:srgbClr val="FFFF00"/>
                    </a:gs>
                  </a:gsLst>
                  <a:lin ang="5400000" scaled="1"/>
                </a:gradFill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78" name="Freeform 45"/>
                <p:cNvSpPr>
                  <a:spLocks/>
                </p:cNvSpPr>
                <p:nvPr/>
              </p:nvSpPr>
              <p:spPr bwMode="auto">
                <a:xfrm rot="3651646">
                  <a:off x="876" y="612"/>
                  <a:ext cx="720" cy="648"/>
                </a:xfrm>
                <a:custGeom>
                  <a:avLst/>
                  <a:gdLst>
                    <a:gd name="T0" fmla="*/ 336 w 720"/>
                    <a:gd name="T1" fmla="*/ 636 h 648"/>
                    <a:gd name="T2" fmla="*/ 192 w 720"/>
                    <a:gd name="T3" fmla="*/ 600 h 648"/>
                    <a:gd name="T4" fmla="*/ 48 w 720"/>
                    <a:gd name="T5" fmla="*/ 456 h 648"/>
                    <a:gd name="T6" fmla="*/ 0 w 720"/>
                    <a:gd name="T7" fmla="*/ 360 h 648"/>
                    <a:gd name="T8" fmla="*/ 0 w 720"/>
                    <a:gd name="T9" fmla="*/ 216 h 648"/>
                    <a:gd name="T10" fmla="*/ 48 w 720"/>
                    <a:gd name="T11" fmla="*/ 120 h 648"/>
                    <a:gd name="T12" fmla="*/ 192 w 720"/>
                    <a:gd name="T13" fmla="*/ 72 h 648"/>
                    <a:gd name="T14" fmla="*/ 312 w 720"/>
                    <a:gd name="T15" fmla="*/ 120 h 648"/>
                    <a:gd name="T16" fmla="*/ 360 w 720"/>
                    <a:gd name="T17" fmla="*/ 36 h 648"/>
                    <a:gd name="T18" fmla="*/ 468 w 720"/>
                    <a:gd name="T19" fmla="*/ 0 h 648"/>
                    <a:gd name="T20" fmla="*/ 588 w 720"/>
                    <a:gd name="T21" fmla="*/ 24 h 648"/>
                    <a:gd name="T22" fmla="*/ 672 w 720"/>
                    <a:gd name="T23" fmla="*/ 120 h 648"/>
                    <a:gd name="T24" fmla="*/ 720 w 720"/>
                    <a:gd name="T25" fmla="*/ 312 h 648"/>
                    <a:gd name="T26" fmla="*/ 672 w 720"/>
                    <a:gd name="T27" fmla="*/ 456 h 648"/>
                    <a:gd name="T28" fmla="*/ 576 w 720"/>
                    <a:gd name="T29" fmla="*/ 552 h 648"/>
                    <a:gd name="T30" fmla="*/ 528 w 720"/>
                    <a:gd name="T31" fmla="*/ 648 h 648"/>
                    <a:gd name="T32" fmla="*/ 336 w 720"/>
                    <a:gd name="T33" fmla="*/ 636 h 6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20"/>
                    <a:gd name="T52" fmla="*/ 0 h 648"/>
                    <a:gd name="T53" fmla="*/ 720 w 720"/>
                    <a:gd name="T54" fmla="*/ 648 h 6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20" h="648">
                      <a:moveTo>
                        <a:pt x="336" y="636"/>
                      </a:moveTo>
                      <a:lnTo>
                        <a:pt x="192" y="600"/>
                      </a:lnTo>
                      <a:lnTo>
                        <a:pt x="48" y="456"/>
                      </a:lnTo>
                      <a:lnTo>
                        <a:pt x="0" y="360"/>
                      </a:lnTo>
                      <a:lnTo>
                        <a:pt x="0" y="216"/>
                      </a:lnTo>
                      <a:lnTo>
                        <a:pt x="48" y="120"/>
                      </a:lnTo>
                      <a:lnTo>
                        <a:pt x="192" y="72"/>
                      </a:lnTo>
                      <a:lnTo>
                        <a:pt x="312" y="120"/>
                      </a:lnTo>
                      <a:lnTo>
                        <a:pt x="360" y="36"/>
                      </a:lnTo>
                      <a:lnTo>
                        <a:pt x="468" y="0"/>
                      </a:lnTo>
                      <a:lnTo>
                        <a:pt x="588" y="24"/>
                      </a:lnTo>
                      <a:lnTo>
                        <a:pt x="672" y="120"/>
                      </a:lnTo>
                      <a:lnTo>
                        <a:pt x="720" y="312"/>
                      </a:lnTo>
                      <a:lnTo>
                        <a:pt x="672" y="456"/>
                      </a:lnTo>
                      <a:lnTo>
                        <a:pt x="576" y="552"/>
                      </a:lnTo>
                      <a:lnTo>
                        <a:pt x="528" y="648"/>
                      </a:lnTo>
                      <a:lnTo>
                        <a:pt x="336" y="63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66CC"/>
                    </a:gs>
                    <a:gs pos="100000">
                      <a:srgbClr val="FFFF00"/>
                    </a:gs>
                  </a:gsLst>
                  <a:lin ang="5400000" scaled="1"/>
                </a:gradFill>
                <a:ln w="9525" cap="rnd">
                  <a:solidFill>
                    <a:srgbClr val="B8341E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79" name="Freeform 46"/>
                <p:cNvSpPr>
                  <a:spLocks/>
                </p:cNvSpPr>
                <p:nvPr/>
              </p:nvSpPr>
              <p:spPr bwMode="auto">
                <a:xfrm rot="8016108">
                  <a:off x="972" y="1092"/>
                  <a:ext cx="720" cy="648"/>
                </a:xfrm>
                <a:custGeom>
                  <a:avLst/>
                  <a:gdLst>
                    <a:gd name="T0" fmla="*/ 336 w 720"/>
                    <a:gd name="T1" fmla="*/ 636 h 648"/>
                    <a:gd name="T2" fmla="*/ 192 w 720"/>
                    <a:gd name="T3" fmla="*/ 600 h 648"/>
                    <a:gd name="T4" fmla="*/ 48 w 720"/>
                    <a:gd name="T5" fmla="*/ 456 h 648"/>
                    <a:gd name="T6" fmla="*/ 0 w 720"/>
                    <a:gd name="T7" fmla="*/ 360 h 648"/>
                    <a:gd name="T8" fmla="*/ 0 w 720"/>
                    <a:gd name="T9" fmla="*/ 216 h 648"/>
                    <a:gd name="T10" fmla="*/ 48 w 720"/>
                    <a:gd name="T11" fmla="*/ 120 h 648"/>
                    <a:gd name="T12" fmla="*/ 192 w 720"/>
                    <a:gd name="T13" fmla="*/ 72 h 648"/>
                    <a:gd name="T14" fmla="*/ 312 w 720"/>
                    <a:gd name="T15" fmla="*/ 120 h 648"/>
                    <a:gd name="T16" fmla="*/ 360 w 720"/>
                    <a:gd name="T17" fmla="*/ 36 h 648"/>
                    <a:gd name="T18" fmla="*/ 468 w 720"/>
                    <a:gd name="T19" fmla="*/ 0 h 648"/>
                    <a:gd name="T20" fmla="*/ 588 w 720"/>
                    <a:gd name="T21" fmla="*/ 24 h 648"/>
                    <a:gd name="T22" fmla="*/ 672 w 720"/>
                    <a:gd name="T23" fmla="*/ 120 h 648"/>
                    <a:gd name="T24" fmla="*/ 720 w 720"/>
                    <a:gd name="T25" fmla="*/ 312 h 648"/>
                    <a:gd name="T26" fmla="*/ 672 w 720"/>
                    <a:gd name="T27" fmla="*/ 456 h 648"/>
                    <a:gd name="T28" fmla="*/ 576 w 720"/>
                    <a:gd name="T29" fmla="*/ 552 h 648"/>
                    <a:gd name="T30" fmla="*/ 528 w 720"/>
                    <a:gd name="T31" fmla="*/ 648 h 648"/>
                    <a:gd name="T32" fmla="*/ 336 w 720"/>
                    <a:gd name="T33" fmla="*/ 636 h 6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20"/>
                    <a:gd name="T52" fmla="*/ 0 h 648"/>
                    <a:gd name="T53" fmla="*/ 720 w 720"/>
                    <a:gd name="T54" fmla="*/ 648 h 6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20" h="648">
                      <a:moveTo>
                        <a:pt x="336" y="636"/>
                      </a:moveTo>
                      <a:lnTo>
                        <a:pt x="192" y="600"/>
                      </a:lnTo>
                      <a:lnTo>
                        <a:pt x="48" y="456"/>
                      </a:lnTo>
                      <a:lnTo>
                        <a:pt x="0" y="360"/>
                      </a:lnTo>
                      <a:lnTo>
                        <a:pt x="0" y="216"/>
                      </a:lnTo>
                      <a:lnTo>
                        <a:pt x="48" y="120"/>
                      </a:lnTo>
                      <a:lnTo>
                        <a:pt x="192" y="72"/>
                      </a:lnTo>
                      <a:lnTo>
                        <a:pt x="312" y="120"/>
                      </a:lnTo>
                      <a:lnTo>
                        <a:pt x="360" y="36"/>
                      </a:lnTo>
                      <a:lnTo>
                        <a:pt x="468" y="0"/>
                      </a:lnTo>
                      <a:lnTo>
                        <a:pt x="588" y="24"/>
                      </a:lnTo>
                      <a:lnTo>
                        <a:pt x="672" y="120"/>
                      </a:lnTo>
                      <a:lnTo>
                        <a:pt x="720" y="312"/>
                      </a:lnTo>
                      <a:lnTo>
                        <a:pt x="672" y="456"/>
                      </a:lnTo>
                      <a:lnTo>
                        <a:pt x="576" y="552"/>
                      </a:lnTo>
                      <a:lnTo>
                        <a:pt x="528" y="648"/>
                      </a:lnTo>
                      <a:lnTo>
                        <a:pt x="336" y="63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66CC"/>
                    </a:gs>
                    <a:gs pos="100000">
                      <a:srgbClr val="FFFF00"/>
                    </a:gs>
                  </a:gsLst>
                  <a:lin ang="5400000" scaled="1"/>
                </a:gradFill>
                <a:ln w="9525" cap="rnd">
                  <a:solidFill>
                    <a:srgbClr val="B8341E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80" name="Oval 48" descr="Large confetti"/>
                <p:cNvSpPr>
                  <a:spLocks noChangeArrowheads="1"/>
                </p:cNvSpPr>
                <p:nvPr/>
              </p:nvSpPr>
              <p:spPr bwMode="auto">
                <a:xfrm>
                  <a:off x="720" y="1056"/>
                  <a:ext cx="336" cy="384"/>
                </a:xfrm>
                <a:prstGeom prst="ellipse">
                  <a:avLst/>
                </a:prstGeom>
                <a:pattFill prst="lgConfetti">
                  <a:fgClr>
                    <a:srgbClr val="CCCC00"/>
                  </a:fgClr>
                  <a:bgClr>
                    <a:schemeClr val="tx1"/>
                  </a:bgClr>
                </a:patt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23569" name="Group 56"/>
              <p:cNvGrpSpPr>
                <a:grpSpLocks/>
              </p:cNvGrpSpPr>
              <p:nvPr/>
            </p:nvGrpSpPr>
            <p:grpSpPr bwMode="auto">
              <a:xfrm rot="20069967" flipH="1">
                <a:off x="153" y="2297"/>
                <a:ext cx="192" cy="528"/>
                <a:chOff x="480" y="2496"/>
                <a:chExt cx="288" cy="528"/>
              </a:xfrm>
            </p:grpSpPr>
            <p:sp>
              <p:nvSpPr>
                <p:cNvPr id="23570" name="Freeform 57"/>
                <p:cNvSpPr>
                  <a:spLocks/>
                </p:cNvSpPr>
                <p:nvPr/>
              </p:nvSpPr>
              <p:spPr bwMode="auto">
                <a:xfrm>
                  <a:off x="480" y="2496"/>
                  <a:ext cx="288" cy="432"/>
                </a:xfrm>
                <a:custGeom>
                  <a:avLst/>
                  <a:gdLst>
                    <a:gd name="T0" fmla="*/ 26 w 336"/>
                    <a:gd name="T1" fmla="*/ 1 h 816"/>
                    <a:gd name="T2" fmla="*/ 7 w 336"/>
                    <a:gd name="T3" fmla="*/ 1 h 816"/>
                    <a:gd name="T4" fmla="*/ 0 w 336"/>
                    <a:gd name="T5" fmla="*/ 1 h 816"/>
                    <a:gd name="T6" fmla="*/ 0 w 336"/>
                    <a:gd name="T7" fmla="*/ 1 h 816"/>
                    <a:gd name="T8" fmla="*/ 7 w 336"/>
                    <a:gd name="T9" fmla="*/ 1 h 816"/>
                    <a:gd name="T10" fmla="*/ 26 w 336"/>
                    <a:gd name="T11" fmla="*/ 1 h 816"/>
                    <a:gd name="T12" fmla="*/ 39 w 336"/>
                    <a:gd name="T13" fmla="*/ 0 h 816"/>
                    <a:gd name="T14" fmla="*/ 46 w 336"/>
                    <a:gd name="T15" fmla="*/ 1 h 816"/>
                    <a:gd name="T16" fmla="*/ 46 w 336"/>
                    <a:gd name="T17" fmla="*/ 1 h 816"/>
                    <a:gd name="T18" fmla="*/ 46 w 336"/>
                    <a:gd name="T19" fmla="*/ 1 h 816"/>
                    <a:gd name="T20" fmla="*/ 46 w 336"/>
                    <a:gd name="T21" fmla="*/ 1 h 816"/>
                    <a:gd name="T22" fmla="*/ 39 w 336"/>
                    <a:gd name="T23" fmla="*/ 1 h 816"/>
                    <a:gd name="T24" fmla="*/ 26 w 336"/>
                    <a:gd name="T25" fmla="*/ 1 h 81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36"/>
                    <a:gd name="T40" fmla="*/ 0 h 816"/>
                    <a:gd name="T41" fmla="*/ 336 w 336"/>
                    <a:gd name="T42" fmla="*/ 816 h 81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36" h="816">
                      <a:moveTo>
                        <a:pt x="192" y="816"/>
                      </a:moveTo>
                      <a:lnTo>
                        <a:pt x="48" y="768"/>
                      </a:lnTo>
                      <a:lnTo>
                        <a:pt x="0" y="624"/>
                      </a:lnTo>
                      <a:lnTo>
                        <a:pt x="0" y="480"/>
                      </a:lnTo>
                      <a:lnTo>
                        <a:pt x="48" y="336"/>
                      </a:lnTo>
                      <a:lnTo>
                        <a:pt x="192" y="96"/>
                      </a:lnTo>
                      <a:lnTo>
                        <a:pt x="288" y="0"/>
                      </a:lnTo>
                      <a:lnTo>
                        <a:pt x="336" y="192"/>
                      </a:lnTo>
                      <a:lnTo>
                        <a:pt x="336" y="336"/>
                      </a:lnTo>
                      <a:lnTo>
                        <a:pt x="336" y="480"/>
                      </a:lnTo>
                      <a:lnTo>
                        <a:pt x="336" y="576"/>
                      </a:lnTo>
                      <a:lnTo>
                        <a:pt x="288" y="720"/>
                      </a:lnTo>
                      <a:lnTo>
                        <a:pt x="192" y="81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tx2"/>
                    </a:gs>
                    <a:gs pos="100000">
                      <a:srgbClr val="33CC33"/>
                    </a:gs>
                  </a:gsLst>
                  <a:lin ang="5400000" scaled="1"/>
                </a:gradFill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71" name="Freeform 58"/>
                <p:cNvSpPr>
                  <a:spLocks/>
                </p:cNvSpPr>
                <p:nvPr/>
              </p:nvSpPr>
              <p:spPr bwMode="auto">
                <a:xfrm>
                  <a:off x="576" y="2527"/>
                  <a:ext cx="128" cy="401"/>
                </a:xfrm>
                <a:custGeom>
                  <a:avLst/>
                  <a:gdLst>
                    <a:gd name="T0" fmla="*/ 0 w 96"/>
                    <a:gd name="T1" fmla="*/ 46 h 480"/>
                    <a:gd name="T2" fmla="*/ 2007 w 96"/>
                    <a:gd name="T3" fmla="*/ 28 h 480"/>
                    <a:gd name="T4" fmla="*/ 2007 w 96"/>
                    <a:gd name="T5" fmla="*/ 19 h 480"/>
                    <a:gd name="T6" fmla="*/ 4047 w 96"/>
                    <a:gd name="T7" fmla="*/ 0 h 48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6"/>
                    <a:gd name="T13" fmla="*/ 0 h 480"/>
                    <a:gd name="T14" fmla="*/ 96 w 96"/>
                    <a:gd name="T15" fmla="*/ 480 h 48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6" h="480">
                      <a:moveTo>
                        <a:pt x="0" y="480"/>
                      </a:moveTo>
                      <a:lnTo>
                        <a:pt x="48" y="288"/>
                      </a:lnTo>
                      <a:lnTo>
                        <a:pt x="48" y="192"/>
                      </a:lnTo>
                      <a:lnTo>
                        <a:pt x="96" y="0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72" name="Freeform 59"/>
                <p:cNvSpPr>
                  <a:spLocks/>
                </p:cNvSpPr>
                <p:nvPr/>
              </p:nvSpPr>
              <p:spPr bwMode="auto">
                <a:xfrm>
                  <a:off x="640" y="2650"/>
                  <a:ext cx="128" cy="124"/>
                </a:xfrm>
                <a:custGeom>
                  <a:avLst/>
                  <a:gdLst>
                    <a:gd name="T0" fmla="*/ 0 w 96"/>
                    <a:gd name="T1" fmla="*/ 0 h 480"/>
                    <a:gd name="T2" fmla="*/ 2007 w 96"/>
                    <a:gd name="T3" fmla="*/ 0 h 480"/>
                    <a:gd name="T4" fmla="*/ 2007 w 96"/>
                    <a:gd name="T5" fmla="*/ 0 h 480"/>
                    <a:gd name="T6" fmla="*/ 4047 w 96"/>
                    <a:gd name="T7" fmla="*/ 0 h 48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6"/>
                    <a:gd name="T13" fmla="*/ 0 h 480"/>
                    <a:gd name="T14" fmla="*/ 96 w 96"/>
                    <a:gd name="T15" fmla="*/ 480 h 48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6" h="480">
                      <a:moveTo>
                        <a:pt x="0" y="480"/>
                      </a:moveTo>
                      <a:lnTo>
                        <a:pt x="48" y="288"/>
                      </a:lnTo>
                      <a:lnTo>
                        <a:pt x="48" y="192"/>
                      </a:lnTo>
                      <a:lnTo>
                        <a:pt x="96" y="0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73" name="Freeform 60"/>
                <p:cNvSpPr>
                  <a:spLocks/>
                </p:cNvSpPr>
                <p:nvPr/>
              </p:nvSpPr>
              <p:spPr bwMode="auto">
                <a:xfrm>
                  <a:off x="544" y="2650"/>
                  <a:ext cx="64" cy="216"/>
                </a:xfrm>
                <a:custGeom>
                  <a:avLst/>
                  <a:gdLst>
                    <a:gd name="T0" fmla="*/ 1 w 96"/>
                    <a:gd name="T1" fmla="*/ 1 h 336"/>
                    <a:gd name="T2" fmla="*/ 1 w 96"/>
                    <a:gd name="T3" fmla="*/ 1 h 336"/>
                    <a:gd name="T4" fmla="*/ 1 w 96"/>
                    <a:gd name="T5" fmla="*/ 1 h 336"/>
                    <a:gd name="T6" fmla="*/ 0 w 96"/>
                    <a:gd name="T7" fmla="*/ 0 h 33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6"/>
                    <a:gd name="T13" fmla="*/ 0 h 336"/>
                    <a:gd name="T14" fmla="*/ 96 w 96"/>
                    <a:gd name="T15" fmla="*/ 336 h 3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6" h="336">
                      <a:moveTo>
                        <a:pt x="96" y="336"/>
                      </a:moveTo>
                      <a:lnTo>
                        <a:pt x="12" y="264"/>
                      </a:lnTo>
                      <a:lnTo>
                        <a:pt x="72" y="19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74" name="Freeform 61"/>
                <p:cNvSpPr>
                  <a:spLocks/>
                </p:cNvSpPr>
                <p:nvPr/>
              </p:nvSpPr>
              <p:spPr bwMode="auto">
                <a:xfrm>
                  <a:off x="624" y="2558"/>
                  <a:ext cx="16" cy="154"/>
                </a:xfrm>
                <a:custGeom>
                  <a:avLst/>
                  <a:gdLst>
                    <a:gd name="T0" fmla="*/ 1 w 24"/>
                    <a:gd name="T1" fmla="*/ 1 h 240"/>
                    <a:gd name="T2" fmla="*/ 0 w 24"/>
                    <a:gd name="T3" fmla="*/ 1 h 240"/>
                    <a:gd name="T4" fmla="*/ 0 w 24"/>
                    <a:gd name="T5" fmla="*/ 1 h 240"/>
                    <a:gd name="T6" fmla="*/ 1 w 24"/>
                    <a:gd name="T7" fmla="*/ 0 h 24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4"/>
                    <a:gd name="T13" fmla="*/ 0 h 240"/>
                    <a:gd name="T14" fmla="*/ 24 w 24"/>
                    <a:gd name="T15" fmla="*/ 240 h 24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4" h="240">
                      <a:moveTo>
                        <a:pt x="24" y="240"/>
                      </a:moveTo>
                      <a:lnTo>
                        <a:pt x="0" y="144"/>
                      </a:lnTo>
                      <a:lnTo>
                        <a:pt x="0" y="96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75" name="Freeform 62"/>
                <p:cNvSpPr>
                  <a:spLocks/>
                </p:cNvSpPr>
                <p:nvPr/>
              </p:nvSpPr>
              <p:spPr bwMode="auto">
                <a:xfrm flipH="1">
                  <a:off x="528" y="2928"/>
                  <a:ext cx="47" cy="96"/>
                </a:xfrm>
                <a:custGeom>
                  <a:avLst/>
                  <a:gdLst>
                    <a:gd name="T0" fmla="*/ 1 w 72"/>
                    <a:gd name="T1" fmla="*/ 0 h 192"/>
                    <a:gd name="T2" fmla="*/ 0 w 72"/>
                    <a:gd name="T3" fmla="*/ 1 h 192"/>
                    <a:gd name="T4" fmla="*/ 0 60000 65536"/>
                    <a:gd name="T5" fmla="*/ 0 60000 65536"/>
                    <a:gd name="T6" fmla="*/ 0 w 72"/>
                    <a:gd name="T7" fmla="*/ 0 h 192"/>
                    <a:gd name="T8" fmla="*/ 72 w 72"/>
                    <a:gd name="T9" fmla="*/ 192 h 19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72" h="192">
                      <a:moveTo>
                        <a:pt x="12" y="0"/>
                      </a:moveTo>
                      <a:cubicBezTo>
                        <a:pt x="24" y="48"/>
                        <a:pt x="72" y="192"/>
                        <a:pt x="0" y="192"/>
                      </a:cubicBezTo>
                    </a:path>
                  </a:pathLst>
                </a:custGeom>
                <a:noFill/>
                <a:ln w="57150">
                  <a:solidFill>
                    <a:srgbClr val="33CC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520256" name="Text Box 64"/>
          <p:cNvSpPr txBox="1">
            <a:spLocks noChangeArrowheads="1"/>
          </p:cNvSpPr>
          <p:nvPr/>
        </p:nvSpPr>
        <p:spPr bwMode="auto">
          <a:xfrm>
            <a:off x="1757671" y="301120"/>
            <a:ext cx="80589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HỌC BÀI Ở NHÀ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079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2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025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6" descr="Hình ảnh có liên quan">
            <a:extLst>
              <a:ext uri="{FF2B5EF4-FFF2-40B4-BE49-F238E27FC236}">
                <a16:creationId xmlns:a16="http://schemas.microsoft.com/office/drawing/2014/main" id="{8D910B92-4AA0-4FA5-B511-BC64E32F8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2750"/>
                    </a14:imgEffect>
                    <a14:imgEffect>
                      <a14:saturation sat="2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830" y="-99392"/>
            <a:ext cx="12912757" cy="6957392"/>
          </a:xfrm>
          <a:prstGeom prst="rect">
            <a:avLst/>
          </a:prstGeom>
          <a:noFill/>
          <a:ln w="190500" cap="rnd">
            <a:solidFill>
              <a:srgbClr val="CC00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EDD1506-D45B-42B1-8C0E-9761A120C6C8}"/>
              </a:ext>
            </a:extLst>
          </p:cNvPr>
          <p:cNvSpPr/>
          <p:nvPr/>
        </p:nvSpPr>
        <p:spPr>
          <a:xfrm>
            <a:off x="1466849" y="201740"/>
            <a:ext cx="89154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5400" b="1" kern="10" dirty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 LIỆU THAM KHẢO</a:t>
            </a:r>
            <a:endParaRPr lang="en-US" sz="5400" b="1" kern="10" dirty="0">
              <a:ln w="12700">
                <a:solidFill>
                  <a:srgbClr val="FF0066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E2DBB3-9A64-47B9-A21A-158599605B8D}"/>
              </a:ext>
            </a:extLst>
          </p:cNvPr>
          <p:cNvSpPr txBox="1"/>
          <p:nvPr/>
        </p:nvSpPr>
        <p:spPr>
          <a:xfrm>
            <a:off x="266914" y="1262027"/>
            <a:ext cx="109935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[1] </a:t>
            </a:r>
            <a:r>
              <a:rPr lang="en-US" sz="28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, NXB </a:t>
            </a:r>
            <a:r>
              <a:rPr lang="en-US" sz="28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28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2019</a:t>
            </a:r>
            <a:endParaRPr lang="vi-VN" sz="2800" b="1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CDD4D4-6AEC-444F-9E44-FB542BFA054B}"/>
              </a:ext>
            </a:extLst>
          </p:cNvPr>
          <p:cNvSpPr txBox="1"/>
          <p:nvPr/>
        </p:nvSpPr>
        <p:spPr>
          <a:xfrm>
            <a:off x="234679" y="2247343"/>
            <a:ext cx="11925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[2] </a:t>
            </a:r>
            <a:r>
              <a:rPr lang="en-US" sz="28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, NXB </a:t>
            </a:r>
            <a:r>
              <a:rPr lang="en-US" sz="28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2009</a:t>
            </a:r>
            <a:endParaRPr lang="vi-VN" sz="2800" b="1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4DF75F-0A31-4E08-A30F-24C3880726F9}"/>
              </a:ext>
            </a:extLst>
          </p:cNvPr>
          <p:cNvSpPr txBox="1"/>
          <p:nvPr/>
        </p:nvSpPr>
        <p:spPr>
          <a:xfrm>
            <a:off x="234679" y="2829871"/>
            <a:ext cx="11925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[3] </a:t>
            </a:r>
            <a:r>
              <a:rPr lang="en-US" sz="28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Microsoft </a:t>
            </a:r>
            <a:r>
              <a:rPr lang="en-US" sz="28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endParaRPr lang="vi-VN" sz="2800" b="1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08453D-1CC5-456A-9A41-B6DD1BFD71D4}"/>
              </a:ext>
            </a:extLst>
          </p:cNvPr>
          <p:cNvSpPr txBox="1"/>
          <p:nvPr/>
        </p:nvSpPr>
        <p:spPr>
          <a:xfrm>
            <a:off x="234679" y="3471707"/>
            <a:ext cx="12215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[4] </a:t>
            </a:r>
            <a:r>
              <a:rPr lang="en-US" sz="28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Violet, http://violet.vn</a:t>
            </a:r>
            <a:endParaRPr lang="vi-VN" sz="2800" b="1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439A79-1FF6-4DEF-81F7-D2843C1C6635}"/>
              </a:ext>
            </a:extLst>
          </p:cNvPr>
          <p:cNvSpPr txBox="1"/>
          <p:nvPr/>
        </p:nvSpPr>
        <p:spPr>
          <a:xfrm>
            <a:off x="234679" y="4152650"/>
            <a:ext cx="12215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[5] </a:t>
            </a:r>
            <a:r>
              <a:rPr lang="en-US" sz="28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videos, </a:t>
            </a:r>
            <a:r>
              <a:rPr lang="en-US" sz="28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YouTube. Com</a:t>
            </a:r>
            <a:endParaRPr lang="vi-VN" sz="2800" b="1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946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2" descr="F:\Tranh ảnh dạy học\Hinh nen dep\SLGG_20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" y="0"/>
            <a:ext cx="1208227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3" descr="SPARKLE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886075"/>
            <a:ext cx="2286000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93164" y="3273552"/>
            <a:ext cx="89154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5400" b="1" kern="10" dirty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TRÂN TRỌNG CẢM ƠN!</a:t>
            </a:r>
            <a:endParaRPr lang="en-US" sz="5400" b="1" kern="10" dirty="0">
              <a:ln w="12700">
                <a:solidFill>
                  <a:srgbClr val="FF0066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2598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 1">
            <a:hlinkClick r:id="" action="ppaction://media"/>
            <a:extLst>
              <a:ext uri="{FF2B5EF4-FFF2-40B4-BE49-F238E27FC236}">
                <a16:creationId xmlns:a16="http://schemas.microsoft.com/office/drawing/2014/main" id="{EBACC367-E90A-44C7-B101-0B8841D71B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2855" y="5921393"/>
            <a:ext cx="609600" cy="609600"/>
          </a:xfrm>
          <a:prstGeom prst="rect">
            <a:avLst/>
          </a:prstGeom>
        </p:spPr>
      </p:pic>
      <p:sp>
        <p:nvSpPr>
          <p:cNvPr id="6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SPRING_QUIZ_SHAPE1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016" y="824247"/>
            <a:ext cx="12063984" cy="6073221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2" name="ISPRING_QUIZ_SHAPE4">
            <a:extLst>
              <a:ext uri="{FF2B5EF4-FFF2-40B4-BE49-F238E27FC236}">
                <a16:creationId xmlns:a16="http://schemas.microsoft.com/office/drawing/2014/main" id="{B6247226-966A-45CF-A943-C7570B1E378E}"/>
              </a:ext>
            </a:extLst>
          </p:cNvPr>
          <p:cNvSpPr txBox="1"/>
          <p:nvPr/>
        </p:nvSpPr>
        <p:spPr>
          <a:xfrm>
            <a:off x="128016" y="39469"/>
            <a:ext cx="4373880" cy="646331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wrap="square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rgbClr val="0000FF"/>
                </a:solidFill>
                <a:effectLst/>
                <a:latin typeface="Segoe UI" panose="020B0502040204020203" pitchFamily="34" charset="0"/>
              </a:rPr>
              <a:t>Kiểm</a:t>
            </a:r>
            <a:r>
              <a:rPr lang="en-US" sz="3600" b="1" u="sng" dirty="0">
                <a:solidFill>
                  <a:srgbClr val="0000FF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effectLst/>
                <a:latin typeface="Segoe UI" panose="020B0502040204020203" pitchFamily="34" charset="0"/>
              </a:rPr>
              <a:t>tra</a:t>
            </a:r>
            <a:r>
              <a:rPr lang="en-US" sz="3600" b="1" u="sng" dirty="0">
                <a:solidFill>
                  <a:srgbClr val="0000FF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effectLst/>
                <a:latin typeface="Segoe UI" panose="020B0502040204020203" pitchFamily="34" charset="0"/>
              </a:rPr>
              <a:t>bài</a:t>
            </a:r>
            <a:r>
              <a:rPr lang="en-US" sz="3600" b="1" u="sng" dirty="0">
                <a:solidFill>
                  <a:srgbClr val="0000FF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effectLst/>
                <a:latin typeface="Segoe UI" panose="020B0502040204020203" pitchFamily="34" charset="0"/>
              </a:rPr>
              <a:t>cũ</a:t>
            </a:r>
            <a:r>
              <a:rPr lang="en-US" sz="3600" b="1" u="sng" dirty="0">
                <a:solidFill>
                  <a:srgbClr val="0000FF"/>
                </a:solidFill>
                <a:effectLst/>
                <a:latin typeface="Segoe UI" panose="020B0502040204020203" pitchFamily="34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428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B5AB04A-C9CE-4F0D-9BE9-1C9FF06A90CB}" type="slidenum">
              <a:rPr lang="en-US"/>
              <a:pPr eaLnBrk="1" hangingPunct="1"/>
              <a:t>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FF2AF9-C29D-4AD0-96FE-57422ED5E172}"/>
              </a:ext>
            </a:extLst>
          </p:cNvPr>
          <p:cNvSpPr/>
          <p:nvPr/>
        </p:nvSpPr>
        <p:spPr>
          <a:xfrm>
            <a:off x="0" y="-98425"/>
            <a:ext cx="12192000" cy="6858000"/>
          </a:xfrm>
          <a:prstGeom prst="rect">
            <a:avLst/>
          </a:prstGeom>
          <a:solidFill>
            <a:srgbClr val="00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D8125867-377C-460F-891E-C9DEAEDDDED3}"/>
              </a:ext>
            </a:extLst>
          </p:cNvPr>
          <p:cNvSpPr/>
          <p:nvPr/>
        </p:nvSpPr>
        <p:spPr>
          <a:xfrm rot="804018">
            <a:off x="6330054" y="4317839"/>
            <a:ext cx="3738562" cy="245904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endParaRPr lang="vi-VN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472" descr="ABARBLY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397627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71" descr="BAR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138" y="6101934"/>
            <a:ext cx="618172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68634103-0B63-4609-86A5-CE217ECAEEDD}"/>
              </a:ext>
            </a:extLst>
          </p:cNvPr>
          <p:cNvSpPr/>
          <p:nvPr/>
        </p:nvSpPr>
        <p:spPr>
          <a:xfrm>
            <a:off x="600225" y="3335366"/>
            <a:ext cx="3738562" cy="224109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vi-VN" sz="32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2AB867AD-9F6D-4F4E-8F4B-A6C7DA7B0628}"/>
              </a:ext>
            </a:extLst>
          </p:cNvPr>
          <p:cNvSpPr/>
          <p:nvPr/>
        </p:nvSpPr>
        <p:spPr>
          <a:xfrm rot="20954759">
            <a:off x="2818021" y="4752947"/>
            <a:ext cx="3394778" cy="216195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vi-VN" sz="32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E3492A58-18F1-4AED-B9DA-0B54CE358878}"/>
              </a:ext>
            </a:extLst>
          </p:cNvPr>
          <p:cNvSpPr/>
          <p:nvPr/>
        </p:nvSpPr>
        <p:spPr>
          <a:xfrm>
            <a:off x="7933667" y="2163874"/>
            <a:ext cx="3738562" cy="245904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016B67F5-962B-442E-889A-ED7985EDDDCC}"/>
              </a:ext>
            </a:extLst>
          </p:cNvPr>
          <p:cNvSpPr/>
          <p:nvPr/>
        </p:nvSpPr>
        <p:spPr>
          <a:xfrm rot="2806304">
            <a:off x="3667084" y="123647"/>
            <a:ext cx="3174525" cy="211537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vi-VN" sz="3200" b="1" dirty="0">
              <a:solidFill>
                <a:srgbClr val="CC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31AD317E-B4FB-4B89-A621-0366A428306F}"/>
              </a:ext>
            </a:extLst>
          </p:cNvPr>
          <p:cNvSpPr/>
          <p:nvPr/>
        </p:nvSpPr>
        <p:spPr>
          <a:xfrm rot="1237277">
            <a:off x="890871" y="1056991"/>
            <a:ext cx="3571135" cy="228256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endParaRPr lang="vi-VN" sz="32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B7199CE9-A1F2-4816-A438-3A07C8D314C2}"/>
              </a:ext>
            </a:extLst>
          </p:cNvPr>
          <p:cNvSpPr/>
          <p:nvPr/>
        </p:nvSpPr>
        <p:spPr>
          <a:xfrm>
            <a:off x="3670088" y="1744206"/>
            <a:ext cx="4760507" cy="322553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(54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27C2A522-D6A7-4E5B-88AE-FB9B903F6535}"/>
              </a:ext>
            </a:extLst>
          </p:cNvPr>
          <p:cNvSpPr/>
          <p:nvPr/>
        </p:nvSpPr>
        <p:spPr>
          <a:xfrm rot="20504665">
            <a:off x="6662263" y="363452"/>
            <a:ext cx="3401778" cy="199938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endParaRPr lang="vi-VN" sz="32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67209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3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719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19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519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238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238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238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238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5862" y="0"/>
            <a:ext cx="11922506" cy="58978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17136" y="6153912"/>
            <a:ext cx="4855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 NHIÊN QUANH TA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927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Tranh ảnh dạy học\Hinh nen dep\SLGG_2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259080"/>
            <a:ext cx="1211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7" name="WordArt 11"/>
          <p:cNvSpPr>
            <a:spLocks noChangeArrowheads="1" noChangeShapeType="1" noTextEdit="1"/>
          </p:cNvSpPr>
          <p:nvPr/>
        </p:nvSpPr>
        <p:spPr bwMode="auto">
          <a:xfrm>
            <a:off x="2548328" y="1214203"/>
            <a:ext cx="8229599" cy="171708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eaLnBrk="1" hangingPunct="1">
              <a:defRPr/>
            </a:pPr>
            <a:r>
              <a:rPr lang="pt-BR" sz="3600" b="1" u="sng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14</a:t>
            </a:r>
            <a:r>
              <a:rPr lang="pt-B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BẢO VỆ MÔI TRƯỜNG</a:t>
            </a:r>
          </a:p>
          <a:p>
            <a:pPr eaLnBrk="1" hangingPunct="1">
              <a:defRPr/>
            </a:pPr>
            <a:r>
              <a:rPr lang="pt-B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VÀ TÀI NGUYÊN THIÊN NHIÊN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78060" y="4614585"/>
            <a:ext cx="54648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vi-VN" sz="28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Giáo viên: </a:t>
            </a:r>
            <a:r>
              <a:rPr lang="en-US" sz="28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Bùi</a:t>
            </a:r>
            <a:r>
              <a:rPr lang="en-US" sz="28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Thị</a:t>
            </a:r>
            <a:r>
              <a:rPr lang="en-US" sz="28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Thu </a:t>
            </a:r>
            <a:r>
              <a:rPr lang="en-US" sz="28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Hằng</a:t>
            </a:r>
            <a:endParaRPr lang="en-US" sz="28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66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just" eaLnBrk="1" hangingPunct="1">
              <a:defRPr/>
            </a:pPr>
            <a:r>
              <a:rPr lang="en-US" sz="28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        </a:t>
            </a:r>
            <a:r>
              <a:rPr lang="en-US" sz="28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Tổ</a:t>
            </a:r>
            <a:r>
              <a:rPr lang="en-US" sz="28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CM: </a:t>
            </a:r>
            <a:r>
              <a:rPr lang="en-US" sz="28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Xã</a:t>
            </a:r>
            <a:r>
              <a:rPr lang="en-US" sz="28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hội</a:t>
            </a:r>
            <a:endParaRPr lang="en-US" sz="28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66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639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Pictures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"/>
            <a:ext cx="12191999" cy="677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2645" y="695546"/>
            <a:ext cx="10990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4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 bài học, các em hiểu: Khái niệm môi trường và tài nguyên thiên nhiên, </a:t>
            </a:r>
            <a:r>
              <a:rPr lang="pt-BR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 nhân gây ô nhiễm môi trường, vai trò, ý nghĩa đặc biệt quan trọng của môi trường đối với sự sống và phát triển của con người. 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6837" y="233881"/>
            <a:ext cx="7242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CẦN ĐẠT: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2645" y="2235830"/>
            <a:ext cx="109909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nl-NL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Thái độ</a:t>
            </a:r>
            <a:endParaRPr lang="en-US" sz="2400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 em biết yêu quý môi trường xung quanh, có ý thức giữ gìn và bảo vệ môi trường, tài nguyên thiên nhiên.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2645" y="3269535"/>
            <a:ext cx="109909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nl-NL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Kĩ năng</a:t>
            </a:r>
            <a:endParaRPr lang="en-US" sz="2400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 em hình thành được tính tích cực tham gia các hoạt động giữ gìn và bảo vệ môi trường, tài nguyên thiên nhiên.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Biết lên án, phê phán, đấu tranh ngăn chặn các biểu hiện, hành vi phá hoại, làm ô nhiễm môi trường.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2643" y="5100950"/>
            <a:ext cx="10990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nl-NL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hướng phát triển năng lực</a:t>
            </a:r>
          </a:p>
          <a:p>
            <a:pPr algn="just"/>
            <a:r>
              <a:rPr lang="nl-NL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Năng lực tự học, năng lực điều chỉnh hành vi.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CC0066"/>
              </a:solidFill>
            </a:endParaRPr>
          </a:p>
          <a:p>
            <a:endParaRPr lang="en-US" sz="24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314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Pictures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"/>
            <a:ext cx="12191999" cy="677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2645" y="695546"/>
            <a:ext cx="10990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4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 bài học, các em hiểu: Khái niệm môi trường và tài nguyên thiên nhiên, </a:t>
            </a:r>
            <a:r>
              <a:rPr lang="pt-BR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 nhân gây ô nhiễm môi trường, vai trò, ý nghĩa đặc biệt quan trọng của môi trường đối với sự sống và phát triển của con người. 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6837" y="233881"/>
            <a:ext cx="7242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CẦN ĐẠT: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2645" y="2235830"/>
            <a:ext cx="109909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nl-NL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Thái độ</a:t>
            </a:r>
            <a:endParaRPr lang="en-US" sz="2400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 em biết yêu quý môi trường xung quanh, có ý thức giữ gìn và bảo vệ môi trường, tài nguyên thiên nhiên.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2645" y="3269535"/>
            <a:ext cx="109909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nl-NL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Kĩ năng</a:t>
            </a:r>
            <a:endParaRPr lang="en-US" sz="2400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 em hình thành được tính tích cực tham gia các hoạt động giữ gìn và bảo vệ môi trường, tài nguyên thiên nhiên.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Biết lên án, phê phán, đấu tranh ngăn chặn các biểu hiện, hành vi phá hoại, làm ô nhiễm môi trường.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2643" y="5100950"/>
            <a:ext cx="10990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nl-NL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hướng phát triển năng lực</a:t>
            </a:r>
          </a:p>
          <a:p>
            <a:pPr algn="just"/>
            <a:r>
              <a:rPr lang="nl-NL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Năng lực tự học, năng lực điều chỉnh hành vi.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CC0066"/>
              </a:solidFill>
            </a:endParaRPr>
          </a:p>
          <a:p>
            <a:endParaRPr lang="en-US" sz="24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6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2750"/>
                    </a14:imgEffect>
                    <a14:imgEffect>
                      <a14:saturation sat="2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379" y="0"/>
            <a:ext cx="12912757" cy="69573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331974" y="150502"/>
            <a:ext cx="9973235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lang="en-US" alt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-114301" y="753611"/>
            <a:ext cx="124206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14)</a:t>
            </a: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-125054" y="1608048"/>
            <a:ext cx="1230629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 – W – L)</a:t>
            </a:r>
          </a:p>
          <a:p>
            <a:pPr eaLnBrk="1" hangingPunct="1"/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651662"/>
              </p:ext>
            </p:extLst>
          </p:nvPr>
        </p:nvGraphicFramePr>
        <p:xfrm>
          <a:off x="165441" y="2256757"/>
          <a:ext cx="11922927" cy="33637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43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74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743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391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K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(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Điều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</a:rPr>
                        <a:t>đã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</a:rPr>
                        <a:t>biết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</a:rPr>
                        <a:t>)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W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(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Điều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</a:rPr>
                        <a:t>muốn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</a:rPr>
                        <a:t>biết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</a:rPr>
                        <a:t>)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L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(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Điều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</a:rPr>
                        <a:t>học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</a:rPr>
                        <a:t>được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</a:rPr>
                        <a:t>)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4208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…)</a:t>
                      </a:r>
                    </a:p>
                    <a:p>
                      <a:pPr algn="just"/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sẵn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con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TNTN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algn="just"/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ô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TNTN?</a:t>
                      </a:r>
                      <a:endParaRPr lang="en-US" sz="20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TNTN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tầm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MT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TNTN: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Ban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Nâng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MT </a:t>
                      </a:r>
                      <a:r>
                        <a:rPr lang="en-US" sz="20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TNTN.</a:t>
                      </a:r>
                      <a:endParaRPr lang="en-US" sz="20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165441" y="5654947"/>
            <a:ext cx="1230629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MT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TNTN.</a:t>
            </a:r>
          </a:p>
          <a:p>
            <a:pPr eaLnBrk="1" hangingPunct="1"/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674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.3"/>
  <p:tag name="ISPRING_PROJECT_FOLDER_UPDATED" val="1"/>
  <p:tag name="ISPRING_PRESENTATION_TITLE" val="Baovemoitruong7"/>
  <p:tag name="ISPRING_FIRST_PUBLISH" val="1"/>
  <p:tag name="ISPRING_PRESENTATION_COURSE_TITLE" val="Baovemoitruong7"/>
  <p:tag name="ISPRING_DEFAULT_PRESENTE_ID" val="None"/>
  <p:tag name="ISPRING_ULTRA_SCORM_COURSE_ID" val="3C0863FF-ACDE-4B7F-8AC3-E2A7419C8EF2"/>
  <p:tag name="ISPRING_CMI5_LAUNCH_METHOD" val="any window"/>
  <p:tag name="ISPRINGCLOUDFOLDERID" val="1"/>
  <p:tag name="ISPRINGONLINEFOLDERID" val="1"/>
  <p:tag name="ISPRING_SCORM_RATE_SLIDES" val="0"/>
  <p:tag name="ISPRING_SCORM_PASSING_SCORE" val="80.000000"/>
  <p:tag name="ISPRING_CURRENT_PLAYER_ID" val="universal"/>
  <p:tag name="FLASHSPRING_PRESENTATION_REFERENCES" val=""/>
  <p:tag name="ISPRING_LMS_API_VERSION" val="SCORM 2004 (2nd edition)"/>
  <p:tag name="ISPRING_PUBLISH_SETTINGS" val="{&quot;commonSettings&quot;:{&quot;webSettings&quot;:{&quot;useMobileViewer&quot;:&quot;T_FALSE&quot;},&quot;lmsSettings&quot;:{&quot;useMobileViewer&quot;:&quot;T_TRU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SCAL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}"/>
  <p:tag name="ISPRING_PRESENTER_PHOTO_0" val="png|iVBORw0KGgoAAAANSUhEUgAAAZAAAAELCAYAAAD3HtBMAAAAAXNSR0IArs4c6QAAAARnQU1BAACx&#10;jwv8YQUAAAAJcEhZcwAADsMAAA7DAcdvqGQAAP+lSURBVHhexP11lGTXue0Laozu0X/0u30sqzir&#10;MiuZmSmSI5mZmZmZmZmZubKymEnMkmWSZUkm2ZZsSRaX0LPn2lmlo6Pj+/ree+7rJ+nT3hEZsSn2&#10;+n5zLtqP/B8n/w3/pvRTHNY8jiO6CjhmqISTxspQYijoKzGUoWyiBXULfejLLGDp7QxZsBfsGbZB&#10;HrAPdIex3Ar6riawDnRC5WA7dm7fwvWnn8WTL7+K5179BaZW13FEWwWPPPr/whENBagYqEKdoWWo&#10;CSNLIxiYG0DDQANqumrQMlCHrqkG9K10YOpsClM3M+jIjHFMTwN5NVX449//hq++Ab786ju8//ln&#10;+P1776KhswPHVZWhb2oKO0tL2JjxeyZGMDIxhJm1OawsrWBhYQ0LmQwFDbW48MwTeOeTj/FPQArx&#10;z3eML77+Dp/c/xr3vz14zV3gG35ArD/8rAjxWvzz9Tff4sbN6/D28oC1lRkMTXVh62YNz2gPyBM9&#10;4BDnCNsIGWzD7GEbaguXaBcEpgfAN1EOeaQ9PGKcEFMQxtceMHbWhbGTHowd9aFjpQULVwuYuhjB&#10;2tsYdt7mcPDmecnNYSrThZG9GuyCLOCa6AK7KDtYBJnBNtgcrtEyOIRbQxZqDfd4R4QUyhFc6Ibw&#10;Ym8E5Mnhk+WK6JJgFLVlwyvCFdrGvN46qtA3VIOBoQq0NE5Az1AZJjIDmLsZwtbbiPsxh3OcA7yy&#10;veFb4A/XdHc4p8mlpWeOD4IrwhBWH4TQCn+k1MQgNicYcl9ea2tDWDqZSb+fvqsRNGRaULFQhJY9&#10;9+OkBmM/I3hmeCC2PhrxbXGIbo1FVEs0QmtD4ZPpyXPhfRYjg1OqK+T5Xgjk51LHKlGzM4Lmc0to&#10;3FtH05kNtJ5ZZMygc28cQ/sjmD4/hvlzk1g+P4O1C3NYvziHDS53Ly3i3I1VXLm3iWtPbHG5jqtP&#10;reL6s6u4/NQCLj05iytPz+H6Mwu48/wyHn9lA3deWceVZ+exd2cUZ2+PSLHP9XN3x/idad7jC3jy&#10;lS288PN9PP/KHp56YQdPvrTN+34Lt59bwtUnpnCdn7v6xCSuPD6BS/ze+VvD2LvWj/ULrVg6W4f5&#10;3SrM7ZRjeqsYExsFmNgpxtSZCgyuFaNnibFciu6lEnQtFKF9rgBtM3noXixC12LuQSzlonUmQ4rB&#10;tRIMrZVieL0MAytF6FksQPtCIVoZ1ZMZKBxORP5IIipmclA3X4DmxWL0b9Vg9kIH1i8PYffaFM7e&#10;msXezRns357j+c5g+9oEdvl6++YcVq9OY52xdmEYS3t9WNrtwsxaE0bnytExmoHi+jAk5ngjNt0X&#10;fpGusHG3gynvARtPCwQleSEuLwjZFeFIKwxAfCbvnVg3eATawcHdEmb2xtC31IOWqQ60zZlr7Eyg&#10;x9CxMYSurQFzjyEMHY1ZRsy5NIG53AJ2vraw97WBtRvLhYP4vCG0rA2YuzRwQvs0TmkrQ0VfHZrG&#10;2tBm2dSz0IOBlT6MuE0RZjJTWPL+tPYwZxmzgozbcvS3g2ugDN7hLvAMdYJ7sIO09OJr11Bn2PvZ&#10;wcbbBlaeNrD0sOa6Nay9rKSl+JtTkBNsfJ1g5mnP+94Smg7GULY3wClrbSha6+C0tR6UmduULXWh&#10;YaULTWtdaNvqQ09mBAsPG1i4c7sMsW7GfZh6ibCGpY8tnMNc4Z/oh/jCGOTWpKKyNQctAxXoGKlD&#10;+3A9mnqr0NhTjrKmHJQ350pRVJeBisZMVDNKqxJQWhGHiup4lFXGoKQsAiUloSgqCERRnh9S05wR&#10;GWvFsEFsoiPSWA7LquJRy+2VVafy+ymobshCQ2sB6lqLUViRhkf+GwHyU5XDOK5zCicEMIxVcIrw&#10;UDTiD8Bkosjkomqmwx/GiD+mCQwcLWHu6QgLHxeYezvBRG4LHSdjaNgzsXlYoWG8B0/96hf4/fsf&#10;4O8ff4q/f/QZ3v/sC96Q1xCdmYBjago4dOowFFSOQVH9JAzNeWMQIErqilBSU4SGnip0TNShZ6kD&#10;I158M94oOo6mMHZzwNzuFt7685/x0af38Q2z+Bf//A6fffsNt/8ZhqYmYUx46BrwOEwNYWzGm83C&#10;GKZM7GYWljA2tyCsLHkDWcLKxRmBMbGoaW3DzvlLeOr5l/DEM8/j7KXLuET43X7mGbz6m9fxHiEj&#10;9vHlt9/h86++xoeffIq/ffgPvPPXd/Gzn/0cW9vbiI6OhJ6eFgwNdWBooQN7/uieMZ5wi5PDOZ7J&#10;L8kTjkyGFv4WTOwy+CX7SOBwi7CTQJJQHAn/ZE9YyA1hYKvFgqMNYwcDWLgQfO7msPQ0ZmExYjK3&#10;kG5uaw8WFAc1WPqZwDXOCS4xjrAnTOx9TSDzM+XNbMht6cE52Aq+aY4IynFDaIEngvM9EFnqj7TG&#10;OKTXJsAl2I7XWQ3qOsrQ0VODDguctoaitNQ1JdhttGDlzPPxMYFLhD08U9zhlekFl1Q5HJNc4JzC&#10;m7kwCLF1sQivCIB/tjtC07zgG+YIGxkLqpEGCy7vHXNCypH3D8NAQFKuCxNvA1gReF7pHggrD0V4&#10;bThC68IJogiuhyEg1w8ecW5wIBCdU1iQC30R1BCNhMF8FC62oGpzGHU7cwTIEuExz5hG55kxDJ09&#10;AMgCAbJ0YQbrl+aweXkeW5fmsXt5gQBZ+QFA1nDlyWVcfXqZ8JjHhSdmcOHxKVzm8vrT8wTLAi4/&#10;M4f9xyexc3MIOzcGpdgjAM7eGeHnJ3H5yRnce3ENT72yg6df2iVAtvGEBJDN/wCQhyFAclHA6PoA&#10;Ni+1Y+VcAyFSg8WzhMhuGaYJj9m9CiycryNIqiSACHD0LHA5X4S26TxGLvpXSjFAwDyMnqV8aTm5&#10;W4OxrUqMbVZgRIKIAFAJWubzUTmWhoKhBGQPxqKE67Wz+ehYKcPImUbMX+qUALJzbVKCx5kb01Ls&#10;XJ/E5rUxbFwdw9LFUcxfGMXSJa6f7cfimV6snu3F/GYbJpaq0T+Tj7puwqk5ERlFYQiMdoVLgAPk&#10;IU6IygpEVmUsSltTUdGajKLaGGSVhiMuww8hse5w93eArYslDJnUBUA0GTpWhsw3IucYSWAwcGDS&#10;dyI4mJQt5Za81+3hxETvGGAPe5FgXc0ovkygbWPA3KWGEzqncZL3tjIFqYaRNrRMdP4DQEzsmFvs&#10;TWHG3GXhRvFLiNh6WfJ+t4aTny08QhzhFeZ8AA8uBUBceC62hIyVJwUpRbOpiwXMCCArT36P8LD3&#10;PYCLBeFhTCGpS3iqE3zKtnpQIjyUBEQsNKFCcOgK4BEa2vybrp0BjCiWLSUocfsPwpyAMvO0hinz&#10;qhn3aetP0Rntjpi8yO8BUtdVhIaeMkYFGrorUd1RhMK6dBTWpiOPCT+Pib+kJo0hAJCM8upE1Dak&#10;ESIJBEgUSksjUMRyXJQfgPQMOeKSZIiKs0NkjD0SklyRUxCCwvJEFDFKKpNRVZ+JupZ8lNflIK80&#10;GY/8RPFRHNc4DkUD4TpUoWSqDkUTFYJDCcpcV2Yy0bQykNSAhrkeVEy0oc7Xuo7m0HOygDaVg6Y9&#10;37dWZ5IwQGZDMe7+7GX8/u9/x+dffo1vv/0nvqGMp6jHR/c/xdTCNFS1VfHYsUdxWuUUTE0NYMJQ&#10;OHkUiorHoanH7dDxaJvrQstKD3qEhy73k1pVgjO3rrOAvohfv/k7fPzZfTqFb/HVP/8pxefffIPr&#10;9+4hs6wQ1nJHGNF56NGBmFiaw4jQ0Lfg0oIOypo/sKU1DMzMmUBNYMrXTm5U1HK6CCdHeIQGIiE7&#10;A8Hx0UgvzkfnUD+Gx8fQOzhIGlciKy8XCSnJ8PR0p6sxocvRo9o2hrUDlQyVkIw3kWukG5yj3eCW&#10;6AnfDH940GHYBtkw0dvBJcwJDoHcZ7A1fOPdEJUTiMhsJmACR8Yb2MBWG/o22jCkKjGw441mpwU9&#10;e2048Lve8e5wiWRhC7GEc6wDfFMJBsInJT8cWQUx8KKaM7YigI1PwlKmDbdQQoROJCzbCzGlgYgt&#10;D0IUI7I4GIEp3lSI5tCkQNDQIjy0lKGqfALKp49DRe0U9CgmrCxV4eBiCGdfSxZWKi1/c5jQOZgF&#10;sMCFWsKFAPMhBDzj7OFCiMn9qOIcCW+6GU2C6LSOItQs1CksWPD9LGHL83YItYFrjAN8CKSIgiC6&#10;pECCyA/+pQEIriRMKkLhl+7Na2ULa14jxwQneOZT0VaFIowuJWUoF/mztShb7kD99jDa9mbQujdB&#10;BzKCwQcAWTxPB3JxGptX5rB9dQE7Vxawyzh3Y1lyHtee3KAjWMXFJxZxke7j/OMzjCmcYXLfvzOB&#10;C/emuZzE7q0xrF8fwppwDNd6sXGtD1s3B+iwhwiWMQJnAjefX8KdF1Zx9/l1PP7CJh5/kfHSOm49&#10;u/g9QG49O0egzOPG0zO4fG9cciE7V7uwcamFar4BqxfqCLt6JvF6rF6qw/KFeszSnQwQFN1zhegl&#10;PMSyZ44w4frQagUmtqulGN2oIDQIoP1Gfq8Fs2fqCKIaTIm/rZdjaKMKLXQtZYNJyB+IR95QPIpH&#10;U9BIVzKwVcvr1Yalyz1YuzSI7Stj2CU0dq9PELyjfG+I4OjH9JkujG63Y2y3B7PnBrG430+Hx2ty&#10;cRBL/NvMRiPGlsswNE+nNFqAkvo4OhE/xOUEoLgxBbU9OWgdKUTXVCnahvOpkjNR2ZKC/Mo4OpEA&#10;+IXLYedqBWNbI2hRrKoaaUKdENESecaWzoQ5xtDBCCZMsrZMqo6EhwfVuDsdgRsTvbO/DHZSUqfY&#10;ZLk5xfvvOAFyQpc5zYAixpDbowvRZU4RABH7Ee7D1J7ll+7A1Inq39UUVnT4Nh6EAR2Fa4Dd9/Dw&#10;EW6E4UhgWdOpmLGcm7iYwYjAEq7IgkCz8eb9Srdg4U6wEB76zI9a9kZQ4/GcpuM4balJ16EJNSuW&#10;b56L+K4B4aJPt2/iYkJwUNgSFjYMW4LEhtuyJDgseF4CHqb8uyX37RrmgtD0YKQUxyC/OgnFhEV5&#10;cx6q24tR2pCH9JJ4JBVEIYUuJbmAOaw0nrCm86wkTMoT6BoIkKZs5rIkFBRHoZACtojALywIRla2&#10;D1LS3REd54DQCFtERDsiMdUH6TlhyMyLQFZ+JPJLKEC4rfwybk8A5JjKUShoKpDUtHtU/sqMk/qK&#10;UGAoGqkQIFSSDwFiqg0FHSX+MKehSdLr005q8yKoM8mp21M9y0WicEB5Tyte/u3ruM+k/h2tgoiv&#10;qeK/pJp/4/dvwyfED/+P//b/xCnlkzCgctfUUoWi0gmcPs3j0FTGScZxDSXS2RT6ztZwCPNFx/w4&#10;Lj/7JPZv3sDjz76Av//jE3z5zbe4/zUhwm2TUxKk/vblZ3j8lRcxvjiHmJQkOLi6wsjOBroEia6o&#10;2qILsba2haUd1YIT7abMATZ2Mtja2MPC1gaG1rwxCB9TOyt+3gi6hJCBqREM6WgMTelqzE1hxPdN&#10;LOgS7Ezh5C2DPNgV3tGe8KQ6kEfLIY+hqkrwgV9GCELzwuCb4gOvOA/II1xg5WUGEyd9OPhaISBe&#10;TnXmh6SiECTwc97hblT9JjAmkNV57VX4G4jQNFelNbajU/GAW6wj5AkudBb+CEzzRmJeKFq7ylBb&#10;WwB/f2cY8HfU0lKAtvZJmFlpwMHdGIEEVQxtamSBL0JLfRFXG8nkHQxbHyuo0W0qa5yAFn9TbX0V&#10;6DA0tZSgr3kStnQoNhYasKG7tHc1pspj4XPTgZWPMewDLeAQQtvOpVugJX9TGbx87GBnbQADbWUJ&#10;IMp6ShJADNyMYEMgOEY4wjXaAa5RMsl9RWT7IyTbD950NvIMd/jSRvtmecEx1I6KzBCm3lRlBI5j&#10;shvc870QUB2AyJZoJHanIme8CJXLzWg5M4q2s2MEyDCGz41h/vK0BI+VyzMSQHavLeLM9SWcuTqP&#10;s9fmcenOMpP4Ei7dXcD+vTmcISx2CI2d21TadBib14awfX2UqnsYq1cHqbp7MHO+A7MX26jUO7B4&#10;pQsr13uxdoMwudGP/bujuERQXH1yDjefXmIs485zKxJALt+bkFzHjwGyz/1sX+l8AJBGwqMB29ea&#10;qfibmbxbeNwtWDzXiPGtGgwslqJvvhj9CyUYWi7H8EqFFNM7DZg/20xgNBEcHdi63kcAdRBA7Zjf&#10;a8D0VjWmGENrFagbTUfFcAoqJ9JRNZ2J2plc9BAs4/stmLvQidUrvfzuALYujxAcwzwuQvPCALfb&#10;h5n9TgyuN6BnlUDbasX4Xg/m9/uwdJ5/J0QW9giQrSZMrJZjZpPHO1uExr401HQkoXU4D/1zlRha&#10;5HFIUUXIVKB/ugxtQ4Wo7chGWkEofEJdYcWEa8h75wAgGlAxZtK30IW2uJ9kxgwmfSZ5Byp8t2An&#10;eEfI4RPlKoVUvRTkADsfll/CQMWMIpjbUDTWwGkuVY21mLt0oEsHIvYhACJCOBFDqn9jRyOYEwiW&#10;bhaECIWOB+9tHwokf1upCktAxJ3uw4FuR1RVmdLtCADo2RF4dBPCIZk4m0mOxNyNyd6ZglVmIuVI&#10;VYrg0xbaOG2uznymSxDyvqaTMub5mFBsmTmzbHB/wkWJkPH8HHxsIWPYEGQWdEaWXJrzb9Z0P07i&#10;eGI8EJrih4ScYCTlhSOFwEglMBJzoxGRHoLorHCEEzIRzD+JhbFILUlEanEioRKLnPIklDVk0VUk&#10;IYffySuKQUFhFAryw5CdG4TUDB/ExLsiJFyG0DBHxCZ4ITEtACmZwUjNCkF6dihyimJRUJ6Kosp0&#10;PHJSQwEn1OhAqBZVBUDoQo7rKuCo9gkc1zuFkwZMKNaG0KWVVOH6MSYbARpTWkljVwu6A2NoO4nq&#10;K2PoufEHIUE9UqOw9/gNfPbNl/jyyy/xz+++k9oT/vje39A3MQZ7bzdeSEtaSgOo66pB35QOhgr4&#10;mOJRHCFIHL09UN/Xia1bV1Az3I3A7CQU9TbTzk9heGker7z+G3z+1bf4/PP7+PTTz/E1IUKGSNVa&#10;XxEkXxIkn9Od/OmD93Hn+eewcHaX6mccudWV8IuKgMzTg8nfFqZ0JTYEiRNB4uzoBHt7JkAHWzi7&#10;OcHJhTekzAa2fG3raCeFI9/38vWCh687j1FGBeSGgJRABPDi+mYE0BHwb4RCMC9y/UQLqkebUNhR&#10;iKCMQPjEezI8aLltYeHCBMybwjfahT+0F6KyPRCe4gV3Wn4rZyZq3py65lpQ1VKkSztOiKnw86YE&#10;kB0BRWDFOHE/LnAOtyUc5EinpU1ICCUYDaGlrUiAKEJfXxUmVF9W1rrcrjWdihyR+T4IKfNBICHi&#10;mUbVR0egZakBdUNFno8Vggi9oDhveNJFWfM3tqU7seLSjAXSloXMwcsCroSGf4IbAhOZ8ONcIGey&#10;9w6WIZjw8/FxhJW5PnQ0KDAIEXUjVd47dJOO4v4whX2oPWRhtrALMCcQLeEX6yJB0T3JTWrP8Uzz&#10;hBdhYcPCa+hgAHMuzYOsYRllD8dUZ3gWyBFSHYioBhaaLtpxJqfGnX607Y+ge38UI3QeC4TGypUZ&#10;JsUZbBEYAh57N5awQ6DsEi7nb83jnKjjvzGF7RsTWL0xipWrQwwmw4tdWCQwli9w/Xwv5s73YOJM&#10;B0Z2mzHKpDy0W4eRM/UYO9uEqXNMvlT9KxfbmfgHcPbmCC7cmcLlO7O49vgcwUFY3J34HiJXCA4B&#10;jwu3RuiG+rApYLRXi7mdSiydrSI0GnmsLRRI7YRIO9YuthIOjRhZqUTvbCEGF0p579NRMEaWKzC7&#10;Q8dBsK1f6iZ8+unOh3CGUNu91oOV/WYmcwKEkOik+2gcy0DHYhFaFgvRvFSEDkJleK8RU+fb6TC6&#10;sXqRDuRiL49hCBuXB7nej5VzAhSdmDzbikEConejAX1cDu+2Y+pMD+bO9rJcdWOO12d2pxlLvD7z&#10;O3UYXihC30w+lyWY3qjH3DavE2NmUxwTHdIGYbNci/6pctS0pyOJLsXFxxpmdoQE3YGovlI11ICy&#10;gAjXNSz16Cqo1Jl4LekwXPxkdAauCGASDWJ5Ckn0QiDFmXeEm1SlZSY3gzYFmBpBoUbhq2FJKLFc&#10;6NkyaVMEi6orEcaEh9QWQgiYOpqyTDL5MyzohKzpRESbozyIokhUYzHcuC4BhMcq2l8MHYy5XQo9&#10;cx6jhY50jEaEoLmbDaFgBUOZmXTsp820oWJJyNBpmNFpmBFwlhSJ5nQhlnxt52kpAcPZny6eTsr1&#10;QbgEyAgRa1iJqjVfuhuetx3zgzNB5hElp/j0QESKN6LS/BDL/BObGYqYjFBEZIYjJDUYAYn+0np8&#10;QRxSSlORXJJC15KETDqH3Ko05JUlI5t/y86PQh6dSq5wGNkhSE33Q0ycO8LCnRFCBxYR5Y64JB86&#10;EX8kMJLS/JEhqtC4rdySJDyipK2Ew0qH8ZjiIShonIQilagC1acCwXKKf1NmElIz4UVgMjnF909S&#10;2eowKZkRICautGmiDs9RH/oudCK22jDz4skGeqB9dhK/eucdfPTFfXz11Vd4/rVXkJSfSaUeRifx&#10;BK6/+CxaRvqRVpKPpoFuCRjVnS0oqqvGi7/6NT4nBD7FP/Hnzz5Bw3A/QjNTkFxaxJt1C7/7+/t4&#10;54MP8faf3sGf/vouvrj/Fb4jOMgpfEeSfMcX3/7zoNpMhASUf36LD+5/ht++8wc8+dILWN07g8zC&#10;IoRER0Pm7ApbmRPhIYO9E28UV0e+R2ficAAUewdr2DnbwdmXSTKGsIgPgW9SILwT/eCXHggvOgxX&#10;0d5BSHgnBxF6TAL3rjAp7aGkrVhSAh7hrvCL8URANBU2rakNbyJnTwt4ECgegVbwDCTI3C3oigwJ&#10;N30YWWjSFYhqpVPQ1DxF50Q34WVCaNnCNdgOMj9LwshaKkSh8d7wC3LlZ3SgonYUuvqnYWyiwWSu&#10;BysqJBndgycTfWiaB4Lz6IYID+9kd3jEuNJy08Y7aMKHMEgsj0F6ZQIi4r3gygJiqa8GE31lGBmq&#10;wJq/szOVkg9ViTfDN8IZQbGECG8yNx63m9wKjk4WMOG9oqFO56FNN8OCZSo3pSs1g0WQORxjCMB4&#10;JziGWFFEGMPV1xxeUU7wIUT8swi3Qt74+f5wjnOGbYgNXPg3h3B7WIdYwi7KBq5pzvDK9URIFZVV&#10;VwoKZytQu9WF1nOD6Do3jLGL41i+NoeNK7PYvCoagGeZVOexf0tUYdFlXB7FWYLj7PVJOpJxrFwa&#10;wDyT59z5LkmJTzNZTu+2YWa7A1M77Zjg+vB2ExNnLbrWy9CyVIiW5SK0rhSjfbUY3UzGfWtlmCJI&#10;luhQ1giFzcu92L46gL2bQzh/Z4RAYGK/1oc9Qmb/5iB2r/Zi40I7Vs430iWUYWKjGLO7ZfxuPXau&#10;tRAArdi52krAtGBhpwZjS6VMtgUYEQBhCJCMrVZJANm83IMz3L5olzlHJ3SBcf7OMJ1EF5N5PUaX&#10;ytA1nY+B5TIM0CH0LJWgf70So7v1mD7XSmB28Li7sMRzX2Fs8NjXLvUQKF1YPteBhf1WwqIJI1sE&#10;w3YD4dGEQV6PkZ02jBMk4zstmN5rwwI/u3Ke2yPwpjeqMcOY367H+n43tuhSVs8SynvdWNztJix5&#10;bQmjpv5cpBeFwzfcEdZOpjBlgtcx04U63YKSrgqUKIBU6UI06Uh0qOKNHY2lZOseaA+/CCpk3veR&#10;Kb6ITvdHeKoPApj0XEMdmWyZ4D3NYcTcZORyEMYPwsLZHGYOpjCxJ0TsRRI3lxr5Tek+rHj/WrpZ&#10;wooOws7dCm4BdtJ+/CLdeIwHDeoCUHZM6pbu3C4FjsiDoq1Gy1IfehTYxo4W3AbzH7dhzn3psuyp&#10;0cUb2BvyPTPYioZ/lhU7sXRjeaBocw9heeJ+BKhEu4sHAeEZ6gKPUL4Oc4E7w03smw7fLULAw5nC&#10;jUIqmcKT8IjODERMZggi0oIQlhKEoCTmpDgvhPG1cB9pZUnIoFMQkUwnklwSj/TyZGQUJzD/JSCH&#10;7+UU873cKEYEUrmtaOaT0EgK4TA3BHMZShcSmcRrnUyIpNOlZIcjNTcS6fkxeOS46gk8qvBT/Nvx&#10;n+Cw4mGcVD8JFc3T0NFTh76xjtRTSrz32KnHoKB2AmpGarxYvGC0bZpWOlCjUtYUvQkYWrygGpba&#10;0LExQ0lHO26/+hpee+t3ePrZZxGaGAFlUy1M7KzgI3yHj77+hgXlGsbW13CNLuGF3/4Wz/3mdbz0&#10;xhv4+Mtv8A2TvugB9QnXrz7xJOp7etEzNY1LTzyBV956C4+/+ipefeM3+OPf38P9r76hy+EXBEBI&#10;kYchnA8IEvEPXxEq4v/iX+A+//fXjz7FK795A+VNzfCPioGLrw+ikhJ4cbIRl56K4JgoJKYnIzI2&#10;HHJ/Jt+UKLTODKJhshcVg3REy0OILo5DUGYAQnNDEJ6fgOHNRczs7eLsnTtUhdeQnJcIZx/CwdMW&#10;bl728AlwhYwOw4g3lghLXjd72l0n2mJHVxOGKaypoAxNlQ+qk9RVoKV2Cvq6StLf/SLoPPxsYONm&#10;LN10CTkRvLZ+8AoiAF1MYWyuAWM6BhtCSMbt2tCiWxDsjp6mtOOEFQusayhVXCSTcbQr7JjEbTwN&#10;EZgiR1hBEPyS3OEdZA8HWyomQ3UY0Jka6p2GtYUWnFiIHbgPW6opsfQNZPL3c4CLIwsH1ZiFBYWF&#10;uS4BRgWppcTCr0HFRkgmOME30xXBogotzx/esc4SDO0c9WBPZ+IWLtpzPBDIv/kU+MAtyx3yVDm8&#10;EgllAsTe3wzWAaYEkD28s70R2RCL9OF85M9VoWa7E037PWijIh69OIpF0Uvo0hRjgop6Anu3Z3H+&#10;ceFERrFDhX32xhhjnEl9BIvnOzHDJCmBY6+FCbERY2sNTNBcUikPrtWgd60KHcslaJzLQfVUBqqm&#10;0lE2mYbSsWRUDtMFjSSjaSEX/Zsl/H4FJndqCaF6bruVx9CJ1XNtVOctWKNb2BSN1QTN8n4DZvjZ&#10;sfVCRhEmt0qZrGuwfLGe7qcOq+frsHauDgt8f2w+H31jeRieLSZECIK5YsmJCIAIeIgeYefpbC6J&#10;Rv0nJnDx3hgh1EcXwuS/UYPJzVoCqgnj6zUYXa3EBJdTOw10Ty10W22MdilWpIZ0guO8AKEACt0J&#10;1xfONvN8GniN6Fi43r9Rix46i77NegwRKhNn6Sp4jvPc3vxeEyHShPVz7dgihM5eGcGZi8PYvDCI&#10;dYJk5Vwvj6UFXVMlKKiLRyTVrEioVlTsRjYmdMJaUq+p07qqUDFQhybFiC7vKSPei9ZudB/+dvAN&#10;kyGUCTSKoi2eyTOOZU8AJDjRQ7qfRZJ1Jkgcgxx439DtsqzYcWntQ2dBwWbBRG4qqpucue5Ct0Ah&#10;LHoKirYHe5ZRRx8man/ej0zggUyeIvwp/rwZrsHcLrdl5X5QDS0gYkynYWRPkcRzsHG3J+QoQj0o&#10;OAkJa5YRCzp3e3dLiiU7uNNZiFoGOZfewc4Uk0zQCe4sv54IjHWjq3Klm3JHIIVoAMWZiCCuB/Ez&#10;gYluCEpkUqfYisykS8gKQBThGUHHEEqQ+ieK8IE/vx9EVxbBaxufx0RfQohUJCKlLAFxBVGILYhE&#10;dG44oROOpNwYpBUlIpUgic2MQHxWBBL4flRyIK+xD4KiPOBHB+Ifx2MQUOE+YlKDEJ8ews+FIJ3O&#10;5ZHTGopQZIIScUpVASdVFKCsrgg9fU3oG9FOairjsMJj+G9H/g8oqJ+gQlCHipEqFA2VoWamKYWo&#10;0lKiShUN8SeZbOLyM/D4L36GV3//NjbOnSOpcjAwP4GRtTlcevIOvpJSOHD7yacxtbKKl3/zG/z+&#10;b3/HK2/8lsB5Gx9+8SXukx6imuq3f3wHlx9/HGdv3cL5u3exf/u2BJG7L72It9/9Kz6muxFVV98J&#10;q/EjgDyMb8WS8PiOMBEh/uVbUoivPffzn6OooQ4b58/i9bd+iz+++xeprea113/F/f8Bv/rd27hy&#10;9w4u3LyJ1//wB7z53l9w62dP4/wzN9C3OoyirhLktRUQHrN44Xev41d//TN2blxjsjiLzKI02DLB&#10;WtkaQ0bFY8uloYAwXYK+gQpMTDWlRO8it4SbJ50IbzQXFirRfmHA66qjrUqAnIQBnYDc2xZBtO5u&#10;VGHmvIHtqbSk+lkWFjlvTBdRd0plYy8SPVWdhzdtMbdrRKiY29GJ0A24BFLZBx2AxD3MAQ50Mh5M&#10;0mHp3ghiyFlAhWOxsdUl3LQJBW2YmmrAjMdpyXUrhgV/cwEMN1cLyGn7HWjfTYzVYEiXakoVaW5p&#10;ABNrHRYefibYBkGEQWwhrXZxKAKSPfmeHVUnC5+ZGvTNVWHuog8nfs47hTd/fgACCBJ5gitVF8+H&#10;gLOSE2bu+rAOs5TaSRLbU5E7WYby1SbUbXehYbcLTTudGDg/hOlL45i7JHoMDWP50gj27szg3D06&#10;ketMZleH6AKECxklQIaxuN9B2FNF7zZjYqsBI0yuQyui3aEa3XNlaJum45jKRdNkFhomCA/Comwo&#10;EYX9scjuiEB6UxiSG4KQxfVq/q19JoffK0DvfCFGViswvlaJ8eVyjK9UUpnXYm67DrNb1ZhYo5NY&#10;IhgWczC4QndBiIwTFpPbFZjaqsAMY3ajHJN0OEPTeegeysbAJD+3WIahBw5kab9N6lJ8keC49OQU&#10;rj4zg6tPiV5kEzhLp7NDpyPgtUJwLTOhC+BMb9VjarMOM7uNPO8mKWZFOwpj4RwBcLaJ0Yj1K11Y&#10;vUx3IgBDp7JIkMxfbMcYXU3PKq/Neh16GSM7TRjjtibEtgWUuL7K/e1c6aXLG8Te5RHs8DfZvjhE&#10;eA5hkS6kf74CFR3JSOG94MH7T/SesnC2hLapHlQNRM89bWiZUowSHjp0H4bW+rB0pnjgve/FpC66&#10;/kan+iIhKwhJOSEESKAEkDACJSDBE76iqjjBm0svChUPeEbJKUKcJXfiECyDLZ2FlY8NXYoNTN2t&#10;YUYwWcpZZrxs4CSqx0KYyCM9EBRNQSOSZ4Qb/B4AxI3uwCnAXgKImYsRzCnoLHj8ps4UaoSGUwDF&#10;WZAz5HQq7kF0EwSOZ4gzw0kSfoFRBAShEcLjik7xp4PyRliyO8JTPAgDHyZ1goERSWcRwXMK5zmJ&#10;9ah0qv+sg04JSYWhyCiLQlpxBFIKwxGfE4xIgiQk2Zfugy4+md8jPKIymejzwiSIxOZFIIYRlhGE&#10;QH5OhHAoEanBvHZBCCUwghL8JAcTlR7K90MQkugP3yhPeIpzj5HDj8ccEOuJMEIkKiUA8RnBzG2x&#10;BIjKSSgpKzBO4JTScSmUlE5IoXDyCI6fPIxDx3+KE8rHqAg0oEc7KQCioKckgUOTDkQ0wJ9mglMi&#10;POy9HahkzuH3H76H5375KrLLi1HR2oi3PngPL771Op3DC/jkmy9pDL7DlZu30NI/gKdeeZVJ/Bd4&#10;4qWX8TjjZ2++hTcIjpd/+WusnNlj4b+BZ371K9x7+WVsXLqEuZ0d3H35Jfz2z+/ggy8+x1ckiHAg&#10;3xE6/wogolpLuJEfrkv25tsDoHz+9dd4k0n/4y+/kNDGv0pgEcuvGfcZf//4M7z5uz/hnb/8DX9+&#10;7328/uc/MDFdR/tUP7KaCpBSm4WlS2fw9j/exx8+/gg71y4hr7oIgRG+cPflTeXpQOdhySSrCWMj&#10;TSZkLRhR4evrqcCcBUU4BQGOgBAXeFOhyJyNYUFHJz6jo3kKWpoKcKbNDucPK6BhZKfFgmcAJ1p2&#10;4UgcvW3gzJCxMFg7GNEhmCE4ygs+wS7QMxaN46e5PT1+zpLgkMGLSs2VIBHJXFQjBSVR9cRT+RNO&#10;DrT/MhdjuPnSYhNoVnSc2tp0IgZqsDDWYGjChspQRttuZ6UPOxZyc0JFT1eZrkqLLkSP3zeBF7fl&#10;xX24B1qyANnBL9oFrqIrsrMRDEzVoap+HKoax6BtpAQzwsY1zB5BLCghOYFwpFsytuc5ynRg5aBL&#10;xUcgBZvBPcMT8a0pKJipRM1mGxq3utC404VmQqT7bD9dyDDGLw5iXLRhXB7A9q0JKvVxJtQBQmOQ&#10;ABnB+dvChQwzCYtqmnbM7VGtbzdifKMOQ6s16JgrITwK0DyRhcaRNNQPpqBhKBVV/Qko645FcVcU&#10;MpqCEVPhj/Ayb0RX+SK3PRKV/YmoHUxC43Aa2saz0D6WibbhdPRO5WOUrmF8pYLLEvTP5qBpPBn1&#10;4/zsZAra5jLRu1ogjd0YodsRnxmeK8TARDa6hjPQPZyFQcJsjNsQ8Jim8l+90Ck5EAGQq8/M4pqI&#10;p6clgJy7LXp59WL9QgchQndB2CydoeMgKOeZ7GfoEsa3azG6IXpxVWOMLmV0k8e2VYbJM9WEb6MU&#10;Sxda6IjoRBizBMngehW6V6rQtVaLfgJ3lNsc3iJICMcZbldAbZ3OY/dqH3av9BMeA4xBCSCr5/ow&#10;TmfXOJyDrJoIBCbJKQ6smITNoG1lIPW80hCOw0wPeoSJnokOjJlrLGS8l92t4BHoyKTujshkb8Rl&#10;MJESHonZwVTNTHoZfkyaIoF6U4V7wy/Bh4rdG8FMqGIZkODFe9sT7kzeToSJLNiBIJHBglCykOAh&#10;el05wFO4gggPhMR4ITjGUwoBEB+CyyvMBS4EghgrIsa1CDdj6yWC3/e1hJyA8ooibIRzoJMIIOiE&#10;swjj8YbQHUWwfEWnHoyRSWLSTytgYs8iGDK9kEDBlFoUjOSCIDoCAqIoHOmFYVKk5ocgOT9I+ltm&#10;WQRyq2MpdhNR1pyK8oZU5FcmECQERHaQBI7IjECu0yHkRyC5KFoKAZDwrBDp2njz+LwIBG/CwIvn&#10;Jzr+uBOy4rV/kj9CM8IQQoj4EijuBKgLc41c1Fbw3Hyi5RJEIpL9kZQVdgCQ40d+imNHHsXRwz+B&#10;wrHHGIdw4uhPceTQv+HRR//feOzw/wdHTzwG4VQ0TehKmCy0LXRwmhBRoyrVNtPCaYJDmQDRtRTj&#10;IGTomhzFxoVdlNaVwsTBEh1TY3j+N29g5/o1jK4v45fvvI1f//436J0cQ2FjI87evoVrzz6Dhb0z&#10;VGRLGF5bkUCxd/MGqnt70L+4gOvPPis5kKWzZ6XlM7/4Ba4+fg+v/PpX+IyO5WHW/0/wYPxTQOO/&#10;EwdtJlyXgEGgMERV18N1abP8o3A5Yj+fMz794iv84W/v4+azTyGnthRxpenIbilB59Q4XqSL+tnb&#10;b6N9qAc6TLKOXk60fTEIiwlhUrWlszCCk4MV7K2NYWKgCR0NJehpq8CYKt+BSdeH9tkv0AmOLFgm&#10;dA6WllT0BLeOliJMzXXgGeQCLxYCAQ8jO004shA601aLRjgZHYxohLdyNISThxVC4rzhE+YqJevT&#10;FAD6uhqwoXJy8qfbEb2ifC0IfDMqJyvY+ZjBmTZfRjvvRFfhxm0GJnnAnzeOo5sldHRUoaEmqrNU&#10;YWrE4yL0ZLYmcLAz4fkwHE1hb2/CY2Th11eHmaUm3DwsIBNtOlZqsLXThpNwR1STZla6dGEEDj9n&#10;QhgZ0M1qGyrRiRjAgzDziHaFpZsJtAxP0dGowUFmKB2ba7wL/PKoflpSkTdVgfrtTrTv9hEiHajf&#10;bEfbbjf69gfQu9+JXia38XOdWLrcj63rQ1TFfQRIP9X5EC7cHcPejQGsXeyWXMj8mVYmwGZMbtQz&#10;iVehZbYALdO5aB7LQP1AEqoJjepORlcsanrjUdkdg5zGUESW0+qXURnWhyKnM45giUdVH6OH0R2H&#10;Wi4behPRMpCGwblijNGNjC4VY2AuFzUjiSjuj0EJo2YiBS3z2WjnPnsn89E5moU2fqe5m9/tSUbn&#10;QDr6J/KldpApJuv5M81YIRhEe4sY3Hj5qRlcfnIal0QXYb4W57nJRL7KhL5Il7DAZL9EeCzxHBcI&#10;yjGCoGuW+5nJk6J9kuc6nob2uQwMrBdidKcME3uVmDvXwOvTKvX2mtxrxABdVe9aNXo3GzHEbQ1z&#10;W4MbNQRPPT/TKl1PCdSMrYs92NjrwRp/k+UzXZhYaUDPVCmq+9KRWimcqDts+JuKqnANC32o877R&#10;FveOuQHvIap7lhNrB2Pp3nOnMwgIc0M4IRDFhCyqrn4IkEgmZaHWhQMRHVV84jylaqCgBA8ES0nc&#10;hyrbB35x7nQkdBIEglMgBZ2vPRz97CAnUHwIiMBId4ougiOa36UDeehCfPk34SrEoEUxVuTheBFH&#10;fxu4htjAJ8YFwcleiMwk2IojkVYSSSCEM+mHIokASMwjAPICCQ2q9pJw5JZHScuUggCkFPkjszwE&#10;eTWRyKkKR15VJIpr4lDRmIwqCRJJKKmLR0FNDAprKV64Xt6cjJr2TNS1Z6OqJRMF1UncXyTdSyAi&#10;0gMQzogW14buIz4/HNE5YQgXHX14TTx4/vIInn+YI5xEdfgPwpUw8aRA9SA8nKM8IAt1hR2vjWOw&#10;PUHiAI9IFwkiYUm+iE8PQmJWKAFyVMDj3wiRnxAcj0qhcIyOg1B57Kf/DYcIkiN8raiqQHupAQ3R&#10;rddcVF2pQ9taR+rFoG6oBkXNk1QP2tx4GPxjw2Dtagd9KgjRwBSQHI3y9gaeVDIsvBwQmh2L/KZi&#10;hGUloKa/G7deeRlv/I0O5e03qfJ6EFdcSFu/ir27d5DTUMcTDkPz8CB6ZqcxsDhPq/4U7j7/PC4S&#10;PC/+8hf49P6XDxrR//sO5D/Fg7/9J5iIxne+/+13omfXQUh/k9578Hfu6z6J8sY7f0LnxBASyrJR&#10;0t2AxgEmsJlJDC3MUCHUQObjCGu5LW9QD1g6WUGbqsrEisqe18ZJZgEzIy0Y6KjASFcN5pZacPIy&#10;Qxhv/phkP6lnk5VMF3ZMnjaizcmAwNZWgiUTtStttDUTrL6lOl8bSlVXLg8AYiOqBKjarFj45ISR&#10;i7cdjAkyRQJEW0dNUv9ywsPF3xq2ctEjhU5IpgU9a0LKWJVORZkJXxdOdCq+ok6WKkXmYgkDfQE7&#10;JnoCz0BPHVYWdD8UB27OVvBmIff2sIFcThtP+NjICDEes63o3misDiO6H2tzbdgRMDb2pnRCBrC2&#10;M4azmy3hIGYNUIO2/ikYWKnD1tMUTn7WMLLi/gwUpcZ7HwI1OjsMcU0pSGrPQkpvHnKnqlC71YmW&#10;nT7UbXagaq0FDXQk7UxWrbtNaKEy7qUqHhfq+0o31q/0YPNKL3ZvDOLcnVHsMsluXe3HyvlOJuQW&#10;zDLRil5DA3QJjVM5TKhZdB7JqCM8aoS7aApjYY2UQFLFyG+ORGwVXUh1MLK7ElDUl4qC9jje5+Je&#10;j0JJczjKWyJQ352ApoFkdE/l8r6gwyBAxkQj/FwOyobiUTHMMjCWQoikon4snftMQ21vMmo7k7g/&#10;AqgrFa39GegazUPvdDHG1+owK9wEz2vtUhe2r/fh7J1h7N8jOG71YetaFzaudNANNGNajPNggp/d&#10;5HcY06KKbraIYMxGRV8yqgdSUdmXhFLCrmIgjuedio7FHHQt52FAtL/sVmFiuwbjO7V0GjXoJ3gG&#10;RFUfHdsAXZCASb9wMDsEDWG9Qce3c5Xu5zJdxwUeyz6vLyE/tdKEgekKdIwWo6IrHcnl4cwJHgeN&#10;3rx3jZzNoGtvBH3RtZbCysKO95CjBRzouOV+FFThblIiD4mjkk/1QTzVdgIBEs8kGZsdiLA0HymB&#10;+/LvXjFMgkyE3g/dAJNmCMuTqOIJ4N99It3gHuIMVwJEHuQELzp+H6psPwotAZAgUX3FpdjfwxAA&#10;cSForN3p7hli1LoY1CsPdYB/nCNic3yp9EMIgkgU1CeitCkZJY2JyK2KRhbfyyyLRBYjpyISuZXR&#10;hEQ0ssX75WHIJjQK62NR0pSA4sY4lHK9uiUJTT1ZaO7NRmN3Juo7M6RxM2XcZnlTktR7ramH0O/O&#10;49/zUNGUgZyyOKlbb2RaAELpvEREpNKR8HU4k30gr4Enk78bxadziAPBwBwSaAerQFtYMsz9rGAR&#10;YAN7wtWWTstK5Bgx7iXADjZ+trDnUrQridH4vswJYYk+CE/yI0BOPIpjx3+Co0f/DcePPyrFyeOP&#10;QfHEYSgcP4RjdCPHCBAlARA6DnUTVagYKUGLCUfXTgeWTC7GtKDqmopMPmpUsDZSTwcd0bWNiUj0&#10;4bbytOWNYg1LTzOYuptAx4kK1N0IjhHutM5LeO33f8BfPvkcf/z4Hzhz9yb8khLQtzAnOZaSxiak&#10;ECiVPe1Iry1HK93NUy+/hFd+/gs8//PXpK66H92/jy++/oZJ/dt/h4ZI+N8SAP+d+OHn/lfi/pdf&#10;4s0//p5Kax91/V08vlaklmQhIiMO2dUF6JsbQWVnPS26OaxcmYCZNMV0CjZOtvAgWBzEyFNrXSps&#10;DSZjHdhSfbsEWVIpeVC1hEr1nt4hVEgCCLa60OF11ya8tYUrcTKGqZ0edIxUYMZtiKotBw9L2NE9&#10;2LlawNzeGBoEjgXdga2jJXSp8o8rHYaBmS7dixOCqcy8WWhEdZeJtTb0zFSgpquIUyoKUKPTNDBS&#10;lhryXdwJBIalrSF0NOmUCBAtNRWCRJVAMIILnZSrgzm8nU3gwXCQ6cGVv7GYnsLd2wEOTAIWFno8&#10;P304E5iOLlRwfE8oSzt+Xk5F5y5G2dIh6dGBmBAatm6mcORxWVprwcRMFfaudGVMCtHViUgbKUXB&#10;XL0UpUvNqN3uQfV2HyrW21G+2sioQ+VaLWrXa1GzUonalTK0bVVh8Hwjps61YlZU54heRow1qvdN&#10;uhJRFbSw14IZJkTRPjC4Uo7mySz+pkmo7CAw2iPQ2BmJupZgVDeHMbHHo74vDRU9KchsZTLg6+rR&#10;HNSO5aNmMAs1HXGo4vsVBIyIesKlZZguYjID/Qt5GFkpwuhqCXqXC9FKiLTP56JpKgO1IwSGmGZk&#10;KBF1w+mooVKv7ExFdUcaGvqy0TyUj/aJEvQtiuqmJkyeacTCxXYsExYr19qxcasTixfr+X4FJner&#10;Mch99IjBgvOlGFmsxNB8GbrG87i9eOS1xCK7NRa5bQwCr6QvEVWjaYRYBhqms9G5wuPbqMTgViVd&#10;Rrm07F4rRx+vz/BeMwZ36vn3anTRkYjxJMO7Dby23Vi6IBrK+7BBcIiqq61zA3Q9nRhdqEfPBMHc&#10;X4A8KuvogkAEp3kxvOGX6A43KmJbJikxitve216qxZB5UmT5UvUGu8KXeSKAriBY9AbK9EdcXogU&#10;0VlMlgSKT4I73KNdpO24ihHjIuGHOEEe7gr3SDldh3Ae/Ixoxwh2kqqr5AGOdPMESJAzvChQRIjq&#10;Xv9Q0Wgul9o9pKorJlNX4TYY9qKK2Ee0IcrgHuZEhyNHXKY7MooDkV8VQXcQw988ARVt/B3bklDU&#10;EIOCOooNOoe86ljkVMYgmwDJrog6AEtlBLJropDPz+TVRHMbURJA6jqSCYZ01PH3r+9MQW17GsGR&#10;yu0nECIUFx0CLgVo7slHU3c+yurTkFMSg0S6jMgkf6nqLYDnHcRrJmohAhKYS7juThA783zsWO4s&#10;fa1hxjD2toAeRZuOuzH0mJsN5AwujT2ZG/g3c29r5m875m6CxIcuLMAZLrxGvgK08b54RIMJQ1n5&#10;OE6c+On3AFEQAFE4AiXF41AgSI7QlZziZ7RMxIhOKmETZejba0v9mi2czGFEhavBBHNa5QSU1BTo&#10;Rk5BjQnMwMYAjr5OpLYNdKw16UbUDgaIuRlD214L/qnhGFqZxz0C4erjT+L8nTtYv3oJMXk5tIJF&#10;6J+dpXLaRENvDyq72qgiL+DN9/6KDz//TJpS5Dd/+qM0F9bv//pXvPvBB9LAwn+KhvIHSf5fgeNh&#10;/BAG/7Mh9vHlV1/iPcLrD+/9BW+992c8++ufUT12IL08D4UN5Rhfmqa1LOa5W0vTkhhRXVk70+6G&#10;+MIv2A1uXtZw9rSGg7sFXH3pUkQ3vVA73uC2CGGCj071Q0S8N3wDHQkQYe3VYSiqfmx0mfDVoWlw&#10;GjqGykzu+pA5mcLK3gDmBI29s7nkOJQ1TkngMLU2hLahOpS1TjEx2yMiOQBhKb7wYQFxYYEQydzM&#10;VoefVYOy+iloap2WAGLK5G1mpQVjOiN9/ubq6gpQVyZglCkUtNRgZWkEB3tz2NsYwoEQsrfRpuvQ&#10;grOXOQu8KwugBxzcrGDP+8PZzZqgsIe7lx1cPXjecks4EXaefjYICHSBO12aqKozEl2PCSs7ByO6&#10;FC2YEyh2rnRsVKphxZFIHypB0QwhsdyKuo0uNGz3EiC8N9bbULpch6L5chTOFaN4rhCFM/komMpG&#10;2VweGtbL0LNZg2Eq5VG6krHtRsycbcP8uTbMMiGKwXhT2/UYo1rvJ0DqxzJQ3hWDkpZQVBIgTd3R&#10;qG8PQ01bBGrpKFpGctA0lkfnQAU4VYSuhQr0LlWjR8wJNZyFFrqRmvZYFNeGsLDH0T0no30yHb2E&#10;xSDBMUSI9HHZx0Q9vMkkvFSIJgKmiZ9pmclB20wB6gYzUc5EUsKEVNOTwX0WoI0A6Zqr5HdrMcgE&#10;PiLcgRh5LgYdnqlG70ohOubpniYzUTOUzEhD3UAWqvn9fCazlLJApJUHI6M+AhmNvJ4N4YRINMro&#10;kKpH0tDKaza4WU1o1GGI7mVst47Ba7LB81sXsCBI1ivRtSaigqApl14P8tqN73VIEFnY78by2R6s&#10;n+tn9NEBtaBnite0L1eayiS5IhzheT6ILgxEXAldZXE4ovJCCRJvJns3eBEW7iEsH4GiMdoFniGu&#10;8AoVTthLUtQxOUGIzQ2mIw1ESIqXVH0kj3CkqraDA521jEpZTCviIMZRCFfOEHNmiRCzRDgwnPzs&#10;4epHCPg7UsTYw82H5Y4h1j35njcdihhAKNoX7dxNpR6PYl0MJvSlig8UXedFW0xOAFIL/ZFVGiwB&#10;pLRBiIdk3jPJKG9NoqOIJzziUFAbT3jEEhrRdCNRSC+JQGpRGAUno5RRHMrXdDB8v5DupKIpETW8&#10;VrVtAiDpUlVWSV0yCqriUFidgPJG/q4dOahn1LbmoKgqGdnF0YhNDSA0xHRCbg/gSCjy2nkw5KEE&#10;LM/LidfFVhqgaAkT5h4DCjZtF0NoOhlAw0kf6o76XBpAy9UI2jxvA7kZTChKRZiyPFvSDMh4jdyC&#10;neHJ3+oRIyMtCIgoKh6R4HH02L8dAOQEAXLqGE4SJAIgoh1ESfMkVPVPQ4vJxZI7FhORaRlrMPGc&#10;hIqAh9JRfo6ORoGORe0E9M104Eg1YSPmhbHQoCtRgyFdi5gwUNtaHZ6xQbTdV3Hh9nVa9S4Wti5c&#10;ePxx1PX2IjAuDoMEyN0XXkTf9BSmtzfw9y8+kxq1RRXShx9/il/87i08/4uf47Xf/AZ/JEQ++/Ir&#10;KcH/GBb/1fgxQB6GaCshsqQux59+Q0fy3p/w6tu/ltp/0gqyYO/uBAdS25IX39LZEs4+LvAO9iEU&#10;REO5PQJFoyDtZXwhf/yCKPgn+cKZ1tGJ1PchOILD3eHPH8rW0RgmNjowkxnReRjQSdCJECAGTOxm&#10;FtqwttGHCd2JCZW8NRO6oaEGf1O6RH1CnL+Buq4y9Ey04ObNAhAhl/qau3P7dnRHds4WsBGDmsSE&#10;dYba0NJShjm3L6MDsSFYjC0ILv52egbK0CSUNNSVYWysB3sZz0fMEiAzlbr4mpiqUkiow97LAsG0&#10;y8FJAXALotMipBwJSjcWTjkLr6uXjRSe/g4IivBEUKg3PDx5nRytYG6uD1NTPakKzUxUzxFK9m4m&#10;cAtzREh+GBLaMlE4XoXapTa0bPaile6jbrML1astqFyqQcVCOaMEpfP5yB1PR+YwXcJIKrJGqeaZ&#10;HJsWS9HCaFssQ/dqNQaYhIeZMAdFEmT0r5aja6kElUMpqJDaMmJQ0x2Fhh5GVwTdBR1Jdzxa6Dja&#10;Z4rpImowIgbGbbUQQG2Y3Gim2i5H/xTdCAGSV+FP5RiBBrqK1sk0dDO594l5q1YJkbUSjG9XYWKn&#10;WmrAFo5BzF01xGPoWypDVX86ClvjUdaRQgDlo2O6DO2MjvlKdC5WoXupHJ0LxehYKELnUhEaCY2q&#10;0RSUDiQgk+BLrhVT1/giXExEmcEEzAjP90ZCRQhSasOQVh/OZQhyWqNQPpiCVh7zMK/J5Dbdzc5B&#10;jG3VY2SrBn2ER8cy98Xja+Nxtgpnt3oQ7fxbJ13I4E4zJs6KbtFdWDzXg6X9Hrq6dvTP8/fqz0Z+&#10;UwIyaqMRU+rP4/JHUnUY0utjkNWcKM3NFkUoBFHYBCZ4w58K2pv3vnsQHUSQC8UOk3bsAUAEPBIL&#10;w6RlGB1MAN2HVxRVcTDB4SPaJ+hwmRjF1CBmdLKmrqbfhxC8Vm4WsBPToXjZwplux9XbVgoBEBfe&#10;lyKc6TLs6KStqcZtCBAHHytpUKF/tBtCk+iC0nwQn0MYEwI55byG5aESQMq+B0iKVCUlGrvza+Il&#10;cIg2EVGzkEAAxhN+8QKEXEbRUUVwe5FpvojPCkQmP1dAp1Jal4hKuo7qlnQ6jBTeS/FIZRlIIWwz&#10;i+la+LqwMgG5pbHIYO5IzAxBmGjzDCV8fWVwoLN3FD3DPHkuXNpxKfPmNeJ5W7Lcm1B0GjqaQo9l&#10;X0tmAHU7PaiwvKvYUXwyR6uKwZgO+tDk38ScXfoUmiKMxWBLbs+GZVnGHPKIquoJyYFoaCri5MlD&#10;BMhPJIAoKRzFaTqQUyePSlVYR44RIoqPUcmepBNRgZmTIfSpEk8oH8YJhcegonQMpwmQ4w+czGlu&#10;U1NHGRq6KtClcxGjqQ2YYPQtNWBAN2LI5JBeUYDlc3uYXJ5DYlYG5ta3sX/rDlYvnEdFays2z1/A&#10;xZt3sLi7g9d+/5YED9HT6puvvpUmNLzx9JN48qWX8Prv3sZf/vY+Pv/qq38JgP9q/Ct4PAzhRsRn&#10;vv76a6nR/ct/foNX3/gllUc55GH+dBZy/oC0jE6WcGCidPFyRYCfI0KZXEOi5LTkvJlKeANUJCGm&#10;II7WWM6kaQlHAsedtHdlYZC5msGWLsZOzhuBfxOuw9RSmy5BC7Z0eTbW+kziOrAw1WRow1BXFboE&#10;gQ5BosfXynSEAiLCjZiKEd50gTLeBLa8GexdrCFzMYONnSHMTAknPULIUgc+Hhbw9+P+ubTn/q15&#10;I5lwf8YmBrC1s4SbXAa5h0waPGhhToCIrsLctgOVnuiTHpYVCl86KNdQJzgH2ktglAcTXEFULrTA&#10;AdH+BGgg3APc4epDleQnh5uHE5ycqBhFWwlvYntuTwDEi6ovpS4VhcMVqJ5pRMtqF9o2etGx1Y/2&#10;rR600IF0brUxmTWgebkC9VT0lfN5yKWqTuyOQwKTfvYQVdxEDsqn8lAxkYvKyXzUT+WijbBpmSNc&#10;qPwb6FiqCR5RndMwTtU/kY4mJv/Gvhg09UVT2MRSzSeieTyPrqFSGmy4dL4Py/u9WNnvwwJfz6zX&#10;Su0Movoqr8IPeZX+KGgVg0vj0DabiZ5lofJLJGjM0D3M7tUz6qR1MYfVJBP2IM+hjk6mvJ+uZJxu&#10;ZbEGvYyuxWp00Om0EyDNBFjNaDYqCLuCLirbFoKhORjxtUxIZV4IyHOFdwbVdAZVaJYLggo8EVbi&#10;i+jKICRWhyC5JgSpdSHI64hBJa9T+1Qhhrn9iY1GirUWzOy0Ymy9HgNrNegmMJrncqWG/palPDQt&#10;FX8fzWKyxpVSdPK8BURGdloweaYdE5vN6FuoQv0Q4dESj6TKMMJD7DuIxxqJ/C4myJFcVI8WIJ9q&#10;O7E0QpoXLjTFRxpZLqpIvEMJB94rflx/6EBE1VVScQSS6UhFRDPpBid4wj2UytpDJH3eyywzpsL1&#10;O5nAgAlS104fOjZ60sA/MXWJmLnXisJJJicsWDaFoBHuQ6oRkPN+dzeHrac572VruPDe9WE59Y+R&#10;IzzJE7GZfkgSDeJFwcike8itCONvLCJcqsIqJzhK6CBEtVU2QSC62wpQRPC8fhhhBJFo5Bdz4PlG&#10;ux7AKd4LMak+zIUBSCFgMgvpEEujkV4gJp4MQISAF52PiKgUbzoOX8QQupEJPgjmNfINpsvwdSQ4&#10;bKWybeUo2kOZ9Fm2je3E/F8mMOO5G9Hli9ohPWs6DWlWYIKDIvC0uSaUKB5FnGYo87WKaO+20IS6&#10;pZY0c7CeaKtyNoE+gWzsaYVHjtJdqKspSo2kmuqKUCYElBQO4bTCYa4fpzM5Rng8hqOEisKpQ1BQ&#10;PARFtaN0IqdwSpMORYWfEfA4xe+dOiLBSFHxqLRUUz8FHQN1GJnpQt9YTaqzN2CiMbHVhRETRHIh&#10;bXpLPbwCvXBM8QQik5Ko3mawsLuLqbU1AuQ8NvfPY2F7G6+9/Vu8+/77+OLz+/iE7uPXv/0trj35&#10;OH71+7fx/qef4gsmcDHf1o+T//+O+FfgeBiiS7BoZJda8fmfmOL97b++g9svPYvVq+eRXJIBBz8n&#10;Kh9ruhChxAmNUC9E0aaHR3tIXe7CqSzCi+IRX5qG4MQQOLvTUrvYwsXFEh4kvVcALSMtt6ufA223&#10;M+yFa7A3pmo3g4ODKRzFQETeJHZM/FZmBIuhOoz1ed0FuI3UoaKlCCW6RDXt01DTV4IO3YIpXYsN&#10;3YPMWUyAaAZLQsjYSBtGBhqw4XZ8eXOEBjvCl4nfQyR/7l80ptvaWxEejnBxZaKXmcOC3xNVaMJh&#10;eEeKucDc4cKE75fuLw2w9E30gCcLiOjB4Z/sj+CMSIRkxiMiLwORBbkIyUiDd0wUAuKjERQbQQXF&#10;74R4Qk6l5ESwOVBF+iV4IZkAKR2jmp1rQvNKBxqX29C62oH+nR4MbHdh8nw/Rnfb0btawyRXhIaF&#10;AsIiFxk9SYRHBorGslE6SXjMFKCMACkZzULpCNUdHUrpUDJKBpNR2Ccaw+NRR5B0MymKyQx7CZcO&#10;QqV9JBkt/GzTcLqk1ge5n+Vzvdi8PISty8PYvDiI5d1OzIpBdpOFTCZhyC7zQ2qhBxLL3JHfHoo6&#10;bqNnuQAjYrzHbg0WzjVj+UIr1qQxF2IcxsF4ioHlSjqcEsKNzoiJeILnNUynM7DeyPOro0uqlqrO&#10;SvsEPOKQ3UI3UU81W+mLkBJPhJZ6I6zMB6El3lz3QnS1H2LrArn0RwydSVxVEOIqAulSCJD2GFQR&#10;ri1jeeibEdOk1GJirRGT600YXqlF70oVOhZLeE2yUDudjpppOp1pJv6ZXFQ9jNk81NL5tS5XoXOF&#10;wFmuRttMKWoIiKLuZGQ2xSCxhom0IhTpzUy0g0mon85H83wJaibyUNybjqz6OMQXi6k4/BAY7857&#10;iU6ZAPGgohYOxD/KA2F0tiIZJ1LJJxcSIkywYiR2cKIX3ENksPdkuRDtZ0xuJk5mMGS5EL28tK2p&#10;punQlQ1VoW6sIQ1ONLY1hg1FmugiLGaGcOT9LiM4RLug6OruHEiXHOEkNcSHJjNJp/vRIfgitSCY&#10;v+sBOHIYuRXhyK+MkACSx/WcslBkl0cgoyQciblBiBIN/PGizcCZkHDlugfDk6/FBI3OBJ+TNK5L&#10;TN7oLarI+No/3AkhMe6ITPRBtOgAwGPwDRPVURQEoQ7fhx+/HyBGyoe6SDMau9BJ2btZER6WhAdd&#10;ly0FoYXoGq0jTSQpxtVoU1AehI40UFPdSAsqRpo4zTytqKeCk3piLJ8KFCg4T+qr4JQB3zMQM7Or&#10;4LSJOkGiDS0CWZNg1nExxSOnlU5CX1cTRnp0BdpqMNKmciUUVOkkThMIR08cxiGFYzh66hhOnXgM&#10;J4/+BIoEzCmlIzjBUDx9CidPnaB7EQA5CpXT/C6B9DD0DbRgYWEMDdENVE8VhlZ6MKcyMKJFUidU&#10;VMS0y6cJHI2TOKlxAnFZKbh073GcuXYNF+/exfbly1jbP4snX34BP3/zdfz+b3/Bm3/5I64/dQ9n&#10;b1zBG3/+Az79+j6+Fj2m/kXy/1+NfwWLfxXCgUhBd/T5l1/hvQ8/xHsffYS/f/4Zfv72W6gb7EFk&#10;bjL84gLhEkAlGBOMlNRYJCWHIy03FqmERmxFLiIrCwiSNITGhsHT3RHBvi6IimJhivKFZ4CzNPWB&#10;ExWSIxWTjRPDkTe8qw2c5CLRWsGdisPbnYBiMrflj2xhrApLMxUYGilDVevB1CJ64rkfYup5MQ5F&#10;h6Bg8hc9oqwMYGiixb8RPPxNxGBBuTMTN229t78Nb2xHeNAZOfm5wtHNkc7DGTKZJfQJKBMbXXjz&#10;Ro7MDUdUWSz8C0LhnOQB92QqydwARBYFERI+CGBhCMmLQ0xNCZJa2pA1OIGciUVk9k8hproFkWUV&#10;hGgu4itzkVCaieDYELi4i3EkLogtjEZWZx7yB4vpQopRPFqCgqEC1M9XYYjOY/pcH+Yv9mGaynd4&#10;vQ7ty2VonCtA03wxqsaZ7MbzpURVR4DUTRegkk4kfyAZWf1JyOxLImTikdkVj4zOOIIkDR38vtQ9&#10;daMW48JRLJWjf6EYPbMFUgwslUjjHjYu9Emj27cvD0rL9fO9dCDNaB/OR25NOMWDH+LyPRFR6IUE&#10;Ku9i7qdzoQij2zV0HA1YPNuC1YsdUk+qrWu9WNjnuey2YWSzCYNM4KME0uR+NyZ4XuK9UVFdJt4n&#10;SFrnSlDSm8wEnShBIK0+DFGEQkRZAGJrghmERG0AkhoCkNnGZNcZiYzWUKQ08jOVAQgrDSBIgpHV&#10;GIFynntdfzraxkXnj3I6kSqM0Y0MLBBk3E/VSBaTfiryeM1yCNlcLgvoWgrG0pE3mo78iUwUEwgV&#10;c0WECa/5ZAEqxnKRP5LJ65uMdLqNJEIkvj4SOXRxNTOZ0lQwzQv5qBUTPBLkRT0pSK2ho6DDCEzy&#10;gQfFlVOYy8HcT2FMkpGiQdgXsSl+UmNxcnYokrJCqMD9pK7momeiGAtlL2a1pfAQ81qZMInqM4nq&#10;EiDKFK8nNRWhqHVamu1bTGciPifzFgMA7eAaLIMbIeQeLqOYcZUG90WmEb68d+NzAqRxGKnFAXQV&#10;YSioi0JBfTRyCI3cMkKjNBzZJYRjAaGcQ8jQoaTmBSGJsItL80NQlAu8pAGFXIYetOnIgygKAxyk&#10;ea9kLNdiRL7oRenoRdfjI6Y3onjjeYs2DDFI2JkCTeYpzs8KDnRMTmJ2Cx8ZP28PGzdLOgtjGNFl&#10;GVnpskxSDPKc9cw0pWf+aLC8q7Dsn9ZRgRLzu7gGp8SkteqnoaCmhBPM0wfLUziuwaDgPMaQZjQm&#10;UE7o8XP64hEfatLs7CoWOtIswxr2hnjEgvbFTAwC01aCPhWqoZYytFVPQomwOE7noayuAmMba2gY&#10;6UljQZToSlSUTkBV5RTdyDEcO3UcCkoKUDrNEIMQFY8QHKckeCidPkF38gAomlS/PAF97tzS2YyK&#10;3Ezq1aXIH1WDJ3fi9DFeACMMzU3irffew8tvvEFVdxH3XnoJ9wiPa8/ew43nn8CZm5cwvjaPwflJ&#10;bFw8i3svPIs3//QHfPzZp0z83/wnEPyvxr+Cxb+K7wFCgnz86ed474MPCbSv8Y/7X+AXBMjAwixK&#10;W2uRlJ+CkGgW3thwJKXHI6eIha66CLnVZbTwbchub0J8RTYtfBS8A1wRGuaOiAS6k/QE+EYEwNqB&#10;BcPKCCZmtOLmejC1p2ugo7FwsqTllsEnmDdqmB/kbrzJrLQgs1CDzFZL6h6sb0z7qacObV1VQkQD&#10;BkY6MDLWJkS0YU01ZiKelUAFIkbIm5tpSVVYzrS+boSWi4cZPGmNvSP9qJb84ewlh4OrDFa2tLG0&#10;uTJvKwRmUBlWxUs9pQILIuFKWLgmianaYxFXHo/Y4hhEZocjLD8TSfVNyOsfR+HkIormVpAxPITE&#10;zmYktzcyubSieLibqroe0dnxLFzOCE0KRHZTJooIj/x+JubeHGR1ZSJb9FKZLUcv1fKUmPhPAGSv&#10;A+M7TdJzLupn8tC2XI5GJrSaiQLUECQSQOhAahm5fUxqbZFIao9GAlVxbC2TUlMEaiZz0bNWScVP&#10;eGzWU4nXYW6nWZoORExiOLhYdjAS/Gw7789+CRxiWpTdq3Qhl/qp3ptQ3Z2GzOpQxBMgYTl0nHQE&#10;CVT+RT0JaCdAhraqMLVTj4W9JmnKkO1rfVLMEyBifikxB9f4XidG97owQniM8fXYTivGt8Wo+XaM&#10;bzWjYTKfQEqSIq89FmkNYYipCkFCXQQS6kMJ5QAkNoYg4wE8crujDkbPt4QgqjqQ7oSqWoxhqfBH&#10;Br9b2BqHyh7hsHLRJXp7TRHCA9ko7khEpmhwb4okfMIR3xiG+NYIJHVEI7mbAmggUWpjyhsnlMdy&#10;UDDK5XAWYZOBjIEUpBPQqd3xSGyJQhaBVz6ViSa6sLY14VgKCflc/la5KOd38jtTkVgRg0BCwT3G&#10;A45Muvb+YqyGPVU6FbiYm4kONyJeTDnkx/LhS4Ell9onHH1sHiRiS5YJM5g6mkiz3hraC4DoQIP3&#10;qjSLBhW1jjnLBf8mqrqc/O2kWRn8YuXSBKFiRobE/GCkF4chozQCWeW8bhUCFryG1RGERzQK62Ok&#10;EADJptNIyxew8EVilg8SMn0INj8GAZ3qiyi6oyAxY7CoviUIXHztpHDlOYku9s502kIcWolp4R0M&#10;pbAl2B62X7jyM46iHYPi0NrV4gCOPDcTOisxGaR4CJc286gGy64YTqFDUafHMqxrqgUtvqcmBngT&#10;GArqBIOqAo6pnMBR5eM4xNz9GEX/TxWOSMtDNAiHFLlUOorDKsdwWE0BRzRP4ag2QaJLuPwAIkom&#10;oppLTE+vg0ecXIxgY8MEonMSuponoScmwlOkozhxBBpa6vAMCkRQXAJsvTx40a2hpa8NTU11Jh1D&#10;uhAFnFJVgo4hfyBtVakX1qlThyVoiBAAOUlXcooHq6krqrA0aae0JICIqYt1qX69wgIwtTiD2NR4&#10;aJjoYu/6Ffz100/x5rvv4vzt21R3V7B99RK2rp/D/r1r2L55AU0j3Vg8t4Vnf/kzPPPay3j+Z6/g&#10;nb/+RZq0UST1fwWE/5H45psDAP0YEv9n8e8AET2zvsHn97/C/W+/w7t0Iq++/musX7yA6o5mRKZE&#10;M8FTHcZFI4WJNLOkgDdfKXKrGlDSMYCCjjakN5QguiAZ/vEBCE3wozvJRmZDPcJSk+Hq5Q5HmQ2M&#10;DLWpKNShYUx1YS6eGWIGeRjBlJmDCH5OdNs1o910staEs7ORVO1kTregZaRLJ0ILr0uQ0IWo05Ho&#10;EhrGtLECIPpcNyFQLMR4DWt97ssIDk78vpuYQ0vMw8PjT0rkegBvcBks7E15Q5tKI8Y9s7wQVsWC&#10;XxYDj6xQeGZEILy8kImsAjF0V0FZUYRMCIJy4xBRTofRUo34zlpEd1UirK0AMZ0lyBppRuXcMBqX&#10;ZlE90Yuo4iR4MVGImYzTG1JQPFCI0iE6kP48ZLanIKc7FSXDOQRDIbrX6jFzoRdzF3owtd9OgJRL&#10;AGmlk6ifoSoey0PlaDbVLiEyk496KuVsuoGY+iAmRCbb2iCqd3+kUo23zBVjcLOWTka0RzRggQl9&#10;+xIdwuV+zG41YWy5Wlqun++RnMdD97F9aQCr57rRNV+B3JZYJFQEILqUiplqP7UljA6KqrU3Hk10&#10;MEM7dZjYqieYxOhtMQCvC2sXOjEnALLbKgFDgGOIsBgiOA4G7bVghOCY4Os+HoNo/6gazpSilCo/&#10;uyWacI4kBKOQ2BBOgFANNxEeXRHI62b0UP13hSO9VTgTARBvhBV7IbTQA8H5csSW+iG7IQpFLfEo&#10;bo5HVoWoJvJDcrE/kssCEUsYRpX4ILzUB6FV/oiop8sRICEc0giKLAIgYzAD6f1pSOlN4ftJiO9O&#10;YMQhrj0KCR2RBEw6ymez0LhaiJa1YrTShbStFKJhvgBlBHx+bwYimbj90/3hGe8Np1A6b19b6Rkd&#10;YiJCMaecUONC0PiGu8M71E3qDOJExW7DJCymPBH1/KKO30gmnvNhLIWh/cGzdYxFO56jkTRI1U5U&#10;U4mJTMMd6DjcEJHhizg6h5RSXrNq0f02DsWNiShtTn4wriNBch5iwJ8ASU4Vf9PyUGQWhdF1BCKe&#10;34+hY4lN9UKcaJ9I8kZUvCfCY9wRFE6AEICiismR5yJCtLeILvKip6INgWdOIJjSNZgwzOwMCBQT&#10;WNJV2DBX2riYExpiEkgjaWoX0Z1fwEKD+VTdUANq4pkn+qp0GSpQ01OFBsuyluhIw6WqjjJOUfgL&#10;cByhSD9MQByiyH+MefkhQEQ8euIwHlU4hJ+eOoTH+PdDygcQOap1Csd0FCWAiBCzs58iRE4SxqcY&#10;j9jaCYAYQldLCVpirAcTv/Ip4RwUpWdpJOcXIjIrD26hVJb+fjCxEuMC7OAbHEIVbAsDSxNY2FlC&#10;U0ygR8pJVVsKhyVoKKuchIrqKagRSoamerCkahaPrhQ/tHAgLgGeWN47g+dfew0v/fpX8IuO5I1b&#10;jhdffx23n38e/dPT6JucwszmGm48dwc3n7+H68/eweblM4TKWbzw+i/wqz+8hd/+8Xd4/6N/SAAQ&#10;gwF/DIb/0fivAkQ8PEtMLf81l598cR/v/O1vePpXv0Lr6CAiCBDRAyspjSqsrRX1/UOobutDSX07&#10;iprbkNtUj5zWeqQ3liOpJhdJZWnIb6lFRd8QYnNyecPJCQQ7WFvzJqIF1yCQlXXUYWRvA7/4BMQW&#10;VSAkJY03nxWdhIbkIGSu1pB5ucDW0wNGDg7QtbIiTITikUGTtlZZUwm6vAnNRO8nMYcV3YglHaID&#10;b2Zn3tR2VEUyKjqvcD+EZ2TAPzGVNj8U1m5OcPZzgmckC0aiG7xyvBFcHQ3/qgRGKuLaKpA/NEZH&#10;MYKo8kp4p8XCg4rRI9Ubfnnh8C+NQ2BdKnzqEhDIApo8UILi2XY0rY+j98wqWlbHEN+QRQClI6Ml&#10;C9ltTJL9BagaLUHZYD7yulKR1R5HNR1DVZ2E2kkmfSbZqXOdTL7NaF0qQdV4JspHMlAxmiWp22qq&#10;4zoCpF50kZ0tRBYTWyKdR0pLJJW7aBcgqKiy2+ZKMCYmCdxuxMKZNgKiH1fuTuPKvVnsXBLtHB3Y&#10;PN+LM3QcwnWs0f2snO3C8hkxy2wjascJuNYYRBMccbUhSGvnMfZGo2AgnsBLQd10Pvo3uX3CaZb7&#10;WTjTIk0BsswQXYtHdlswIE2f3oiudRH10uSFvWKQ43oDBlbr0T5XhqbpQnQslqNzqQItdFkVQ3Rl&#10;nclIa4snsKIRX8d9M8Hn9wr3IQDG1y3+dCieiKnxQVipJyFCgBAKQYXeCMnzQkwhk2A+nUk2E1+G&#10;HFHpciRkC0Xuz/d9EMHPhOR5IrDIG6Hl/ogWj7Bti0VyZwKhkYYkOpi4riREdsQjnO+Ht8UgvD0S&#10;EXRB8T2E2GQyyuYyUbuSz9+aAKEL6dgoQ91iodTBIbU9ASFFIfDPDoRPij/cIt3hEOjA+9eK95wp&#10;bAgRWyZdmdfBGBFnX0eu20qTFppRuetb6UkJVdTxGzvow9zNWJq3ylLOfONuDhu6ZQdRXRVKCEU7&#10;8352RwgTflSWLxIK+ftXhEnjMoqbElDRloKargzUdmehsp1ihe89HC0uIqM8CGnFQUjNDUEiRY5o&#10;0I5I8JAiMs4d4aJRPIqOKdwN/qLjiK89nNwspCmGHF3NpXCguLMX46LEzMBWBJ4FASIeeEWIGBMU&#10;BlT4Utd9npeOuQ40KRoFJJToCsRSVZ+OSo95QFf136um1E7hpOpJaflw/YfwEPEYRf5jJw+cx0OA&#10;SE7kxCEcIkSkv/NzR1TpVmgqHgJEOBAJIIaqUihw/RE9XaE6TaCjSYLRxqicPARFblhFTQzi4kVI&#10;SIJvbCIcfQNh7+wCEwsruHj5ICYjE+4hwTAlPIytTalsaW3UTkKZ1BKuQ8yjpayiAC06E6nenQAx&#10;t6VqdRY3gZX0MJX8ugpcfuJJ/PzNt/Hqb36L0aUlxOfkoLK1DQ09PVjd38czP/8F41W88vqrePvd&#10;3+Nnb/wcP//tL/HKb36OV974NX75uzfx9jt/IEA+POgJ9X8jQMS8J3xLCjE/18eff4Ff00lN7m5R&#10;2eQiPDUOBdWVdFBjaJ9aQu/kCrrGptE03IvyrlaU9najaLCb6rqBIClGWnUZYguK4RkRxkTuCC9/&#10;V7jJqbasjGFgoAVVTTU6C2NeTy+4RcTCxssbBjZWEtDlEjh440ZHUcVnwyEsGrLgcPjFxcI3KoyW&#10;2AlaxjowIDzMLA0hJkC0oiO04c3rJKqvaJfFIEZnFlavMH+4h0dC5h8KG8LIJYAJJCUUUXlhCKNq&#10;88/3QwhVW3RHPpKHCcKZfuQNTiO1eZAKtxJBeYRPThS8c0LglSsAkoLYjgok9NUgZaQC6cNlKJxo&#10;QNfuFOZunEH/3hwKx2pRNdeMxuVWlI2WomyokCBgohnIQT4BktYYhfgq0esonEBJQTUTd/OseHxr&#10;CRqo8vPoMBLrgplU41FEVVxDeDQSHKIbbw2TeHpHtJTc05nk4qqDkFwXiiwCqXEiD+OEx+rlXuzd&#10;GCY8JnH32WXcfW4N155YwP71cZy9NoZLd2awd22UAqgTMxtNGF+pO5gocCQbGR1xUrVYYmsk0nsT&#10;UDiaiLKJVNTO5qF+tghtS5UYIRgm1uswRVjMEVTzjAnCQ0yXLp690bFSi5alGrqoarSviMbpanSv&#10;1qJrqQod8+UY2KzHKGEpnlXSt87PEiIlQ9kSRLKYwMV5F/QnoWiAAOsMJjz8GL50IP4Ei6iuY+Jr&#10;DEMszzuqJhQRJf4IJxwicj0QlilHaJory6I38suZMCvC6UQCCBH+7lnuCMzi3/OZeMupvEWVWVM0&#10;4loTEd2agDC6r4DmKPg2RSCA2w9tDSdEuJ8eKvspXoe5DFQv5UoAaVkvQSujaj4fmXQxsdxOWAW/&#10;lx8Kv4wgeMZ5wyXURRrAJ6ZDN6egETNfiB5EYkolsTSUehTRQVuJB0YdNBDrMwmbOBpIj6kVc1e5&#10;BBEYdAGeUS7wiZPDP8kDQQSHeKBZQiGvTVkoMip5nnQYhc1xqOxIITgy0NifjfreTMIkGUUNcXQe&#10;BAg/l0XQpJXwnikIQEIGr4voWUVwBEe7IJj7CIlwQVCoE4JCXBAgqn8JOzcPG9g7mcDWwYjCTMxE&#10;bcwg1OzpnGzolCwIDjOCg0s9M54Lz0P0oNQhNESNgwqdhZK2aLtQxEkKdQGMh20apzSUoEBYKBAW&#10;x08fx2EK+MdOPIbDJw/jmNIxCR6i2krEQ4AcpsAX1Vb/ASIEiPjeYw8gckR8R53bJEAUhPt4CBAD&#10;VamxXUH3NB5RVFKgQzjNZM8DUDgqLbWZ9DU0VahMjeHs4gwHRycYmxhKo801ddQg43u+IRHwDgqD&#10;sY05dE1oqwxIR56YMl3MKVqgkzx4ZZJP30BD6tuvb6wr9UBy8nWBk78LjJxNUEyFPby0gLntDayd&#10;3cPQzDRm1zfQPTaO4fk5PP7yC/j1n36HP3/0Af7093fxDkMM3nv/ww/wwT/+gfc/+IDxPv7+/vv4&#10;/PPPpYT+Yyj8j8SPofC/Gg9BItYFjL6gC/n9Bx9in5As6+1FTnMLitt70DA4g/aJFXROLaJ7dg49&#10;89NoHhlABQGS19+N3MEOFPQ1IbUsF8GxEbTurrzWVIXRQfDycYONLS2tiS70+Tupq57m70cVoqlF&#10;iBMIZqa8UR3oHmn/fbwRlJZG1ZgPTwLfJzcfCTWtiC2phTN/P1OZjIrHjJ+3ha09lRBvZBkdopzw&#10;8POyhg/dh7cnAeLtCt8AX3j4ektg8o2g2sqJRXR5MhVsLPyyAxBcEoOktlJkj3YiY7gbseU1CEzK&#10;QFxeEZJqqxDTUoXApnx412QgqL4AOfxc8fQAUgdqEN2Wg+KxRkxeWMHWrXOYOb+ExsVONKx1oGG7&#10;E0Wz5cgdzUcu4ZHTnoasOqrs8kjCNQDRxVSPojG4nQlzIB0ldBrFI3lIbo1HSGkAk2MYMgiYisls&#10;1M0XoGGxiOtZyO2NQ05fIpfJSGmOpNOJRmFPMhom8zC0USM9ulZMkS6eInjvhWU89fIann55A7ee&#10;WsTFm5O4dHMa+5dGsLjVjvHVBvQuVNK9lKJ0lADpTqAqj0U8IZU6mIRCMQX8bBbql6i6xVxbC+Vo&#10;XxADCKslVzGxx20QIKNS1VUbHUgzugmYttUatIvJHVcq0b5cgVbCr32Z8Niqx+QeHct+B6bPiueW&#10;EDx0KA3TRXRq3NdABioJsvLBDFTR9ZQNxqGoj8p6MBLFQ5G8t6LpSg7aRfJ7Y5BHh5TVRkjUBSCW&#10;ziQmT47MihBU091Vt8ahmJDIKaPiLhCz4HohOs0LkeneiMzzRyyTb1xlBGJrYxFVH4uQ+mg6ywh4&#10;EEx+dUEIaRKPIg5DTHc00gnRwpkUlM6no2IpB7WrhahcpGMbSkMMnVNkYwxCmaT9S0LgneUH9wRP&#10;OEU4w4YQEJMuGtsbQddSF1pm4pHX2tK6AIlo53j4aFpRPWVFxyEapZ18baX2EZ9IJnbR+ymN7iDP&#10;D9G8b+LoHsSgxozqcOTyePMbo1HMe6aym2KkOxU1nVx2pqKsJVGaaiSvKga55bHILo1GRlEEkvNC&#10;pMfxRotutYRHWIwcgWEsGwEO8PWn2POVwYPiy42OyUl0wXegC7IVA2TpjAg4Uzp9I+ZFI+ZOEYbG&#10;elIYGOlC14Dg0NeErr4W863oRalCd6ECBfWDBm8RJ9WUoKiqhFMqXFdm7j59EieYy48whx86LibA&#10;PSStizZqAREBFhESUJifRaeooye5zs8cPkH3cewQfsrvSFVZDAEUAZijyidwgnn9pCb3JRzOwxCv&#10;GY+c5A6OiilL+KWj3LGWjgasCAUzcyPphEzNTGBmZsalKfRN+ENZir7FtI/eog8/FamLAwwtjKV6&#10;dQEQVY2TUOVSVGUpKR/jBdHkBdKBg9yZN2ERCmpKkVyUATtfJ1R0NGHxzA52r17G7pXLWNjcwO6l&#10;y5haW8eZa1fx4uu/xOvv/F7qafWHv/0Vf/3g7/jg44/w8Scf45NPP8Fnn30mxeefiacSfv29g/if&#10;jR+D4H81fuhGxOuvvvwK7378KZ5+/TfoXlpB/cQ06uk46gam0Tg0h/qhSTQMj6F5fAy1/f0oaG1F&#10;ZmcHsnuZXAc7kVxeiIgUOsDIUAREsUCGB8KFydxWZgk7G6oZugYLgkSPv5mikhjPcxJ6uur8mylk&#10;doSMTDw7OoyJPBGe8fEIz89HUkU9C00zfKJiYW5vR0cpxlxYSFCytTWBKx2ir7cdgv1lCPCyhYeb&#10;Dby5z+jYaETERMIn2BfeEVT+JQVIb65HeHkR3FPpPqqKUTQyhMr5ReSPTSIoPxvO4SGIzstFbmcb&#10;cob7kDLchfSRHpQvTqJlcwWVMxPI7K5D3kAtWpeGsHHzLPbvXcby1Q10bQ2jbrUTJUv1yJooRhYB&#10;kjeUh7zOTOQ1pSCdBVrMqRRX5o/oUqGuowmEFBSMZHGZieS2RETWhCO6NhJZPRl0ANlSl1Op++l0&#10;Dpc5BEkuKsZzUTaciUoxHclEvlSFNUKAbF7vlwBy85lZPPHSMp59dZ2xgSdfpBO5N0uATGJrv0d6&#10;wt6w6LoqqpLofkrGs5HaFScBJKUvAVkjaSiZppJdLkbXJl0K3c0IQSEeEzu8QWiKJ/qd6yYIOjG1&#10;34Xp8z0Y2+vAwHYLercapeqr7lVCh9sW0b1ejcnzHVi82IP5C938bqcUE2daJXfSOEmXNVOKDgKt&#10;nxASAyS7ue/W+VzUTRGkY3EoJEAK+mJRPpKEGsKtbiYLNZMZqBlLg3j8rRgo2TFWgHY6mubeVFQ2&#10;x6CwOozJMwiphEacmLww1ROROX6IKQ1FLF1DdHU0r3c0gmt4j/Cz7oS6Z2UA/GuDEdRIh9MeSbeZ&#10;ipzJZORNJiF3MgU543SSgwkUEFEIrgtHSE0Egqsi4Mfk7pXlCzcmZptge5h7WsDIyRh6Nnrfw0NM&#10;lSTch7kT85GY7ochqqrEQEKnABsJHKJ3YECMmzTmIibTH/FFgUgV1U+1Ucisi0Z2g5iTLxaFD6K0&#10;LQkVhEZ5exJKmylI6ghXnlNWeQTSi/m9wkik5YcfTCOf4S9N7BgW545Q7iOYDkc8H8eTZcfDyx6u&#10;cms4OhMcMiNY2+oTHIYwMSckTLSktkdtPRVoUgBqaqsz54oOLhr/IcR7ItQp5E8TFgoExfHTCjiq&#10;eEIKMezhhKLCASAehASD4wcwECHAICBxVJEg+RFEjv0IIIcEQBiP/iAe4/uHT/HvzOPHaAxEI/zD&#10;OKFyEI+oqpNup0/hxEluXOEYk70hiSke52oNCytzWFnTPlrbQe7pA5+QMHgFh8PVLxj+UYmkejIc&#10;PFyoYk2ha6xDeChCTXIpygeDCGm5xMUyNNWhaqVNLC3GNBNH62gvqroa0M8E8tTPXsGHX97HXz/6&#10;B17+5S9w8fZtLO6ewaV7d3Hlibu48cwTeOrVF/HmO3/Aex99iA8Jj48Jj08//4wK/wvcv39femzu&#10;QxD8GA7/I/FDCPxX4yFAxKCQr7/+Bv/47D5+85f3sHz5GpqnZ1nI19A1u0bHMY+6wQnU9I+gsmcA&#10;ZZ29yG9lgm3uQEZbB/J7uqSG9ay6BiSVliK+sADRWVkIjI9FQEQI7bEPvD0c4OpIheNoC2t7K15r&#10;LRjoq0sTF9qLqbD5u5hZi7mn7Al6Z7j4+MIrJJy/YRicPTxomY1hYkz1Y6gtjQOypn12c7aEP5VT&#10;CJVUsBgx7+0IvwAvhEVFssAkIywtBakVVSjpHeUxTiC2pguJDV0oG1tE+9YltG5eQdn0OqKqSuCW&#10;FAP/rEyeTzuKxydQtbiClq0z6Dt7Hj1bu+hc28Dk/i6vzVmsXhXwuIqrz9zC4uUNDJ6fQfP2APJm&#10;qgmefCr5HOQO56GwPxflfXmo6i9AeS/dBhVjWoPoISS6iBIghEFmbzoSWuIQx8SXwfWSySLUzhej&#10;abkUzSvlaFmtQPtGNd1AJZqFG1iuYpKuOXju91otpnYapUfEXn96Fnefm8dTBMgzP1vDM6+sESAr&#10;uPHEDM5dH8HCdjOmNhswuCaqlyrQOF+EwvEsZA4kI6M/WRq8WEigNC6Vom+7HsN0CjOEzsK5fumx&#10;uetXCM1rI1wOY+3yEJYuDfDcBzF3sU+CyDBBM7TTIlVXibYO0eYxKNpmrvRj7To/f7kPi5d6peUC&#10;gSJ6aQ0TTKK7r+iRtnixF7N7LZjcqcPIZhU6F/JQO56M0oE4lAwkoGosFfXTWWiay0Ur/9a7Woqx&#10;HZ4/Hc7oIgE0VYzOEYK1IxElogG5QjQaUzxk+CIshao7y4cOMBjRFWEIpwsJYwQzQftWhsKzPAge&#10;ZYHwqggiREIR2hKFBF6T9OFEpA3FIaVfDPCk8GiLQFBtEHzLA+DH7/iWBMEzzweuaZ6wj3aGJWFg&#10;6mkOQycxnkNHenyEthVVuph9wVG0bVjDjm5ZVFWJx0WLCQ7FJKBiOvWwJE9pHIbohptSGIosupvC&#10;lgQUExTFbcnSelGziHgCJB7FD14XNsYTHLx3ysKRRnAk54ciMTdYegZJjHgKYKqPNJgvNN4dwdFu&#10;CAx3gZ+Y2oOuw83dRoKHs+vB+CobMYBPwM5EG3qGmsyLKlCnghdiW4VOQoVwUFZVlEKsC2A8DDUN&#10;Zem9UxSGx06dwBEmfJHsvw+6hIfrwnU8BIfkJo4+Jr0nAHGUEDiqdFSCxwk6CgkgijQOP9jeY/zs&#10;T4/+FI8eOYifMH569MCV/FSB2zpFV/MgDjPENsUjyB/R0NGUuuoqqpBySidhYSMebCSHkxuVroMM&#10;NjJHOLt5IiQ8BvHJmQiOjIdXYDgVcTyCYuNhJ3eCMROVeK65hrYKtHRVoKGrDC19NRia68LYQk+a&#10;WTM2NxuBySloGRnGhcdv4/ITd7B5fl96KJR45OyHdBIvv/Zz3Hv+Bdx7+RU8/spL2L91DesX9vDE&#10;y8/jF2/+Bu/944MDB/IDgAh4CPfxEAQ/hsOP48cJ/39nPNy+BBH+++033+KLz7/GXz74GDdefIXq&#10;dhEtswvomF1Bx8wq2qaW0TQ2h+q+cZR3j6Kki0m5fRiFXC8dHEHxwBAKuoeYrIdRMTCKmqExVPQN&#10;0mq3ISY9BZ4+csjljgiPphLPK2ShToWjhxvVjgksLPXpHHVhaKAJPT0NaayPro4W9PVp+/V1uK4B&#10;Q1pkE4LDUE8TxrTNNmKGXdpsHzdLhPg7IDRYDj9/OQuGJ/xCgqnispHV2IbK4Wmq9kVkd80hq3sB&#10;FVO76Nq9jZ6923QWl1E2uYbUzh6EllchoKic6rQZZePzaFrZQ9MiP7t2FnOXbmL/6Rdw+6Wf4eZz&#10;zxMcT+HsnWvYu3sJ0xdWMXZtFc27w8gYL0fiQC5SCJDMwWwUDeWjbqwMDeMVVMslqB0hVLqTkdoU&#10;JQEkZyBNel56bEsskjqTkDeSi8oFJvflSrRRvXdtN6BntxF9e83oZTIWz7boo8of2WnFBJPu7H4H&#10;Vi524fzdMdx5bgGPM558nssX5/H4C/O48+wcLt4cwRbVv3hAUx/hILrmNswRajPZKJ0rQNFMHoom&#10;CDdGDV2DeHqfGKE9f74Pm1fHceb6NPZvE0J3ZrifWS7F62npGe0b4jnthIroVTZJZzIjuiefP+gc&#10;MCqmGNlvJ2R6sXZtECvXBvjZQaxeH8T69WEsSU/865CeVb7Mfa0SUkt0NmK24RkxQHGpBE3jdER0&#10;H4W9MSgfSkI1X9dNZaJjKR9DG2WETS1md+oxtVqN4dky9NCVNfUIF8IES3chABKd4kkH4oHwbF8J&#10;IJFlBER5GEIYwYSJf3kIvEsC4U4YuNO1CEcS2hyL6M5EJPTFI6E3FvE9fN1Ox9IQCt8Kf3iV+MCz&#10;yAce+YRHhjsck5h/YpxhHeYAC19rmMjNpVHl0khomTGMCA8z0YOJYudgZlxH+DCZByd7IkJ0K8/y&#10;l6ZRl+aYEgP/qqNQRJdR0ZEkOYwyOtTi5jjkN8Qhr15ELHLoOLJqoqQJD8V8VYl5IbznAwihAESm&#10;+CEi0QvBsXKExMkRRncUKEaQh7lIA309fOyldg4XN1FlRaAx59nYmcDKhs6DAlqX5UxDS1UCwmmV&#10;UxTt4vlL/x5Kp09KEFFVP/19iNdKhIeCcBgn6BhO0A0QDg/jh7B4GD+EyPcAYaJ/CJAfOpAj3N5/&#10;2Mbhn+KxH4R4/dPDj+LRo4/yM1w/9qgUYv1hrdUjppYW0Dc2gpqWJo6fOgkTC9ouR5m01DfmD2XK&#10;CyFzZiIJRUx0MgICw2Dv5Co1sNs4O8HAwkRqA9Ey1CJAlElXJajp0HkYMylZMYnZGMHD3w3hVKIO&#10;waHIa2jAK2+/hdcYYlbdt//yZ3xEEPzm7d/hyWeexR/f+xs++e6f+PsXn+OVN17Hreeewr0Xn8XL&#10;v/oF/vz+3/CPT/+jA/kxQH5YhfRDcDyMh8n+/4p4uP0DBwK+5ntfE46ffInX/vRnFv7zqBufRsvk&#10;PFqnltA2TUU+sYz6oTlU9k1RUU+joneOqnoSed2DyCU88nqp3McX0ba0hZ61XXQsb6GO38+ua0Rg&#10;TBTtcwRKG5tQObaEssEp2nO+H58AmburNB2KTGYKG2sjWJmJR9Tqwoj2WE+Dv4+6IoyohuzpOsSs&#10;us5ihLmDJXxcrRHkaYcgX0f4+rnAw9sF7j6eCIuJRUpxBXI6R5DfO4ns7inkDy6janYfrds30XVW&#10;wOMiahY2UTqxQIhsUflvIqt/Bhnd46iaXEXr0j661y5g+cbTuPjcq7hOeDz92hsUCL/EdQqHc0/e&#10;xva9S5i/voOJG5to2h1B3lwDEocLCRECZCgHpeMlqJ+oQM1oKWofAETU+We2xxFmSUjvSkB8ezzi&#10;GGn96SiYLETNSg2aRVsCQdHDRCyeFdK/14r+nWYMbDVi7Ew7pve7qOQHsCWeWHhnTHpmyM0nZ3BP&#10;uJBnZ3DjyTFcvjOEPfFMc5HE6VIGlwXIMiQlXz7JxDyVjvypbBRM5XI9F9V0Pe0btRKYli8NYu/W&#10;DC7fW6aDWcetp9dw4+llXHtyCTeeOlheenIR+4/PY/PmJOEwioWrQ1i+NozlqwNYouuYI7QW6TaW&#10;r/Rhhe+t3xjG5q1RyY2sXO7H4pkuLDDWLgxg4+Ig1s5zeb4Xy3vtmNoQjfzFdL7pKGUCz+0IR257&#10;OIq5Xj2aSnGTjf6VQoxtVGByvQpTK1UYmy+TRtW39Geghkk3p4wiIk1O9e2B6EzCIz8Q0SUhCC8J&#10;RjAhIiKoLAT+xYHwLvSHa0EgXAvpKPheQF0kwlsTENMdz4hBVEcMQpoi4VsdDM8SX7gXekGe5wW3&#10;bE84pbpClugiAcQqVAYzHyuYeljCxM0Cxi4Hk/uZUuRYeIpH1tKFhzgcjBinMxCTLCYWiMkJRY1H&#10;OPIEOBpiUUZ3Ud6eKD0NsUTqqhyHgoYo5BIamVVRSCVkknkuSQRiUqGYKj4Ikam+CEnwRnC8N/yj&#10;5NJocBFiBLh/hDO8gmSQ+9rCRUyB4mIOBydzOIpxWTJRJWwKSysjmFOUGRppQUtHTXIUp5VF9b54&#10;WN8xnDh5FCeY4E/QSSieVpDAIqBxWvXUA8goEB7HcJyfOcZkf/Q4ncYRuoEH8RAaD12DiH8FkCMn&#10;j+CIGBT+oCpLLMX7h7i9H27jxwA5gAgBcuTf+BkuD/9Eip8yDotnRh17DI/Yucpg7WANPWNdnOIB&#10;S43qmspQZZJREWNC1E5TwWrB0d4WXnI3yOxsJQWrps7PSHFach/atGiKKrwIygrSwEBD0d3U2hAa&#10;JlpwIUDy6ipg601FGxWBey+8gNd++xbuPfM8nhfPTX/jt7h89x6e++UvpfmuRPr9mhD56JNP8ee/&#10;vitNWyIeNfuXv72Lf9CBfPLJx/j0009x/4uv8OX9b/D1V0zcX/Nb/50HSv3/CyAP4yHEHoJMPIjq&#10;T3//EBeefAaNUzNonF5A4+QiGpho66nMq6noS/tH6TYGkdPeh+T6ViQQBNmd/VT6c6ibXkPLwjZa&#10;F3cY22hZ3ET12CyV9yBK+0a4vSV0rO6jbfkMaiaWuJ0RJNe2Iq60GFF0fuGpabTbiQgIi4KPtx/k&#10;rq5w4O9pb2cBd7kMoQEudByOCPBzRXCIL6JiIxGXmYmonHyEpWciKCkFEekZSCqrQUrLCLJ7ZlA8&#10;soaamX20r99Az5m76Nq5ifbNK6id36YSX0fL2kW+fwMt6xe4fg6d25cxcv4OFm48g+0nXsGl536B&#10;Wy/+Go+/9ls8+as3ceuVn+His0/jzOO3sH7rIiYuraNhcxR5i7wWk5VIHilG/mgRE7WYD6sS5ePF&#10;KB8tYPIuQAUhUjSQhcK+DOT3pdN1ZCOjP00al1A0W4TK1SrUbVSjeasW7Uz83Wea0UkXItoYRLfZ&#10;BSbmlYs9OHtzGJfuTODS7TGcvzGICzf7cPXeAG4+NcrX/VgXj3zldqYJjuG5IjSNpqNqIBFlYiqU&#10;0TTkDicRconIHUlB2UQmWpZL0b9Vh6ULfXQYU7hOYNx5dh2Pi3hhE3ef38Dt59fpwNZw5alFXH56&#10;CRcJkbN3Z7Bzd5qAGMcSASJikTBZuDIgLZcZG9dHsHl9FJs3RqVqsMXzPVjYbsMSHcg6nYgIAY/1&#10;c3RVm3UYXqpA53QhBUoS0pojkFAXhOQaf5R0RqN1IgM9dE9DiwUYXS6RHnwlnn44OFeCrokC1Pdl&#10;IptJNiLDR3r2RniWHyIJjwi6kXAm3VCCw7+CkBCgIEx8C/zhke0F10xvyHP84FEQAO/SEATWxCCY&#10;iTtUdHCgG/CvCoNXcQDccgU8vOGe+9B9OEMW6wS7MMeDKixvc5h4EhxyU4KDQTdi6mEBCx8b2Ihp&#10;QMQ0OUleCM/0R5RwHgRIeokYABiLglo6jYYUiqxUlDSKGXL5mlFYH49cnlN2eTQyiiORlBcsTXIY&#10;l+mHKLqNkFhv+EXIpZl5xcy2YvyJW6AMbgF0Gv4PJgYVEzF6HMwuLXM2g60Yt2EvnoVDd2QhBv0a&#10;wthUPMuH4lpLjXBQwklFwoOO4oSCcACHcfj4YxTuR6VqKiUx+Jo5V/SyOqV6EifpUo4TLqJtWsDj&#10;8FFC4QcAOXT4MRz+QYjXjzHhHzryqJTcj/G7AlLHFA5LcVRaHpHiCLd5SFRRHaKreBCPPkY4cCnA&#10;8cP9SBA5RHh8/3exj4O/PWLhZAVze9pDM32oailLdFQWdXOiPUNAROUkFElBPdovCyMDaGuqSjP0&#10;HufJn+KFUCUxTSzFRF3mEKPN1QkU8ThKS6pZYztTqBiqw1puh4i0WILEA64B3kjIzsTkygq2L1yU&#10;Gs1n19extHcGv/7rn/GlqPz553f46puv8NXXX+Hz+1/gL39/l8D5Jd7801v46/t/xT8++ZBw+Qc+&#10;/uxz6QmB9+9/JU2w+E/xSFvxNEExS+4P4scJ/v/q+CFAvv3nt3RJX+H9jz7Fi2+8icF1OojxGaro&#10;edQSAlXDU1TQYyjoGUBGayfB0YCo8irE1zQgt3MAVaMLqJtaRYNIykzOEkToRtpXdgmMHbSvnkHn&#10;2h661pjMl85IoGmY2aBrWUYFt18+NInSnlGUtA0gr7YTORVNyCypRUpBGQtMHuKycxCfkYS41FhE&#10;pwlQMPlWNfI7Y0zM8zy2KeS09CC1uhE5bf3IH1pE+RT3sXwRLavX0LF5E93bt9C7exvdOzfQtLwv&#10;QaR1/RyGzt/GyKV7GL50F+NXn8T09WeweOd5bDz+Mvaffg1Xn/81bv7sddz+5eu4+fOf48ILz2Ln&#10;idtYvL6P4fMraN6dQNFqJ9LnRdfgalQwapfqUbtYg4qpEkKkAOUESOVEER1OMcpG8/k6H1VUzlUL&#10;ZSiZKUbJfAkqVypQtUrwrJShdqUcDauVaFqrInSrped6z55tl54bvnetH5dujRAgI4THIM5d78bF&#10;2z24cKuP92onVgidyaUyjMwUoGc8G/UD4qFMSbxGyXRlScjookvrjkSmaKCmMxFTooycacQa3cGl&#10;x2dw5/lVPPHCOp58cYMAWSdA1giQVVx7donwWMCFJ+awT3js35vBNkG2QlDM87vzVwcxx6UUEkQG&#10;sXVjTAoBEQGQJcJiUbR7nOmgC+H5nKWjOtuJue16QqEcXTOFKOqgMytjciz2RkAhFXuBGzLrA9Ew&#10;mIyeaQJkPh9DBOMQnYqI3qliNPTnILs6GsnFhE5RFGILIhBVEIKIwmCEESBBDL+iQAkEXnQd3vl0&#10;E4SHc4oLHBKc4ZwsJxQ84ZHrD7/SMDqOCPjV0HlUhfM7QXDn550y3eGc6QG3LE+4pFKkxjvCPsoB&#10;tiEyWPjRfTwAiKm7KczdzaRGdXMvOhA/a9gE2cOZAPGIc0dACt1CqrfkQlKKIpBZFkNIJNKFJCG/&#10;hr9RTYI0O66I3Ko4/j0SKWJerZwQKRIyAxGZ5ImgGDH3lBweAY6Q+8vgSliIwYqODAcva2l2aScx&#10;h5bcCk6uVnQfFrCVmUgzWoseVibmhlIHJH1DHalBXLRnKCkrEh4KD9qaRZUUXYAAyIlDOC4GXgvX&#10;QXgoMYeeZO6VxnA8BAjdxH+Ch4hDTPQ/isfoDh4CRHxXcjkPQrwWzke4mgMgHT5wGf8/ACJei7/9&#10;q78/omdpCD3aLD0CRENPQ6KgCh2IOmGiwVDnSYkZeTVJT0sTflZbQ+rue+z4ISgqHpfGeYhpNsRU&#10;5XaO1rAgeY3M9aW5mgRENE21YeJgBld/OSycrFFYU4bJtUXk1VTQWlYhq7wAYSmxTFqFeP7tX+L9&#10;rz7BB59+gL9++C7e5/Ldf7yHN//yNu6+8gTuvvQEfv72L/C7d3+HP/3tT4x38beP/oFPvvgcX3x5&#10;/6Aq6yE0fgCQHyb0f5Xw/3fHf9gf9y8mWPzo8y/x1nvvY/XqDdSOTqNmdOYAHv1jKOyi82jrQUp9&#10;M6JKKxFeVI4EAiSzpRt5HSOopAupF1VATMwdy7tMfLvo3jiLns199G2f5/IcupmwO+lCBGAEROrp&#10;WmoY1fxe7cQqgbWGhrFVVAwu0O3MMWZR3DuF/I4xpDd0IrW+DenNvVSmYhwKwUZI1C/uo3HxLBP0&#10;KooHZlAxvoK6pbNoWLmA5vWraN24gTYCpHPrJnrP3Ebf3m0C5TKaVs4eOA7CY/L605i4/hQmrj2N&#10;2ZvPYeH2c1i+KyDyIs48/Sr2nnsFey+8iLMvPo/tZ57Ayr1rBM0Z9F1YQv3OCMrXu1C80ory5UbU&#10;rdSjZbOZyb8OdfPldEDFqJwqQC2Vcv1COSqpsKvF1CULpahbrkDDWjWqmPArlkpRvlSCktl8qWqp&#10;bFpARszFVIo+gmR8uw7zZ5qwfamL4Big6xjFjScncOXuMF/3YvdiJ1Z327C42YRx7meAqrxrOBsN&#10;vcmo7BQPaIqSBiEmS1N9BCG9PQLlw2loX6Ca323C5tUBAmQatwiKe8+v4AlC4/EXV3H3hVXceJbO&#10;46lZnH9iGrs3RxljOEN4bNygq7jci9mL3Zi91INpuqQZuqQ5vrckHhnLz23fHJcgIgGELmfpXDcW&#10;xJTqO+IRva1S77A+XpsOXqPyniRp+va4ykCEVwYgUBqF7o7kaj8UtoTRZSSgg46qi2AUz3DvGM1G&#10;eQsTbi2TbU0ispiIU8vjkUBlH1sajsjiEIQUBcGPbsOTzsGdLsI92xNudBBOycJB2MMuwg72kTI4&#10;0E24pXrAO4efLQyAZ0kgPIvoPPJ84MzvyNJcIUt1kaquHJNdYB9PeETIYB1kBzMfCylMvcwJDnNY&#10;ERyW3swtPtYHT8sLlkEW7gTnKFd4JLjDL8ULYVkBSCwMRyqPNaOMuaU8FpkV8QRGLLJEiNelMUjh&#10;Z0SPqqTsYOnxuDFpvlL7hn+EmHrEWQKHmJdKTLRo725BIcxwNYetCOE4HE0JDjPp6ZoWVgYEhy6M&#10;xPgNA+3vwSGqpIQof9hJSYSAh1QlJeBwikmdoBB5V5mC/TRzrhgQqKhO4DwAyBFRHXXk0H9M7MJt&#10;PMZk/uP4AUBEG4UEDQLjJHO1CHEsYimqxY4cowt5AIgfA0QA6yG0Hv79YTwmNbAfVHs9okG3oGWq&#10;C20zPajrq+M0T0I4ES09dQkgYjS5cCC6tGA25qYwNtDFaVE3R6iIbqP6+lqwooMRz/529RRjRmxI&#10;YWPaOStYice20oWIx7nauFhDz1wPdu4yrJzfxuj6AlxCvKBHcqta6kLVWg8JFVkY2ZxB/8Iw5s4u&#10;s4CcZWE6h/XrO5i/sIyxrSns3t7DnVfv4ulfPMNC+Axe+OWreOf9d/GPzz7GZ19+jk8Jk8/u38c3&#10;TNzf0M2I5X9I6P8i4f/vjh/uTzwvRMwS/PlX3+EvH32Gmy/+DE2TCygfnEBJ7wiKuoeQTVCk1bVS&#10;HVYjkvCIKCxDLNeTq5uR1dSP0t5J1I0toWNhB10re3QcZyR49G6dQ//OBWl5AJCzaF8+g+b5Lcmx&#10;1Eyto3J8FTWTXGfUTm2gkkCpIEwq+Lp8fB3FgyvI7J5CZu80cgYWkNw2iey+JVTOnUPN0kWq9Uuo&#10;XdgnULaYnHfoAPZRT4A0rREU69cIEuFCbqCHDmRg/y4hQkeyexUD525h7MoTB3H5CYxefhwTdCFT&#10;1xg3nsTMzaewcJeO5HGxvIe5u7cwf+86Zu5cwtDVTbSdJ2C36cC2ulG72Yn69RYCQQCkAe10De0b&#10;dWhdq0HjWiWPoYpQo8MgFOoWS9FEh9G8Xs3jqyZ0xDNCilA0nYscJkjRQyqrL0maSLGUSb5uPBM9&#10;80UY5eeWduuxd7WT4BiU2jyu3hujGxkmQHqxfobJeaMVU4t16B8rQc9wPtr7MlDaEI2kYtGY7IOI&#10;Im9EVXgjgwlZuJLW6QKMrNZgjQAQjfJXn5zmdmdx66k53HpmHteenJGqzfboevbujGLn5hBjBNs3&#10;hrF2fQDzlwiPi10EB6HAmLrQgdnL3Vi5PkjncQAQEetXh7F0sU+qips604pRXqMOwrVBQE5Md9Kf&#10;hoLOBGmsS1pLDGLqIxFRHYz4ulDpeSAlnTGo6opDfU8CmvpT0NyfjvLmGGkAYWEdlXtdErKp2tMq&#10;o5FQGoGYsgiEEyC+uXQbwjVkyOGQ5AT7BAfYx9nDPtoWNuFWsA2yhF2QNexCbeEUTTWfRDeS7g43&#10;OhQXfs+RzsMu3RW2Kc6wJ3TENhyTKETjZPy+/ffVV8KFWPpbwdqX0CA8LIT74NLKzwYWAbawIERs&#10;I5y4D0JETJOeGYAIupDonCDE5IUgli4jviAMifkRSMqLRGJuOOKyQhCdHkTX7Y9oMWdVig/CEz0R&#10;HOsGv3A6mkBHCSDO3jbS0z5t3HgczmJKETHFiAks7I1hbmsIC2tjmFkawFjMOG6kBR3mUNFYLqr2&#10;RQO4SNYHDkAsD5yHUP8SSMT7P3AfKsy9ytoPJjwUAFFWeACQx6RkLhL5D+N71/EAHtJrwkO0T4h4&#10;2NAt9i/aUwQ8HgLkBJ3IwzaVh/D4IUAEXB7GQ5h8DxUCTeryS4g8omasBXUTbQiQSDM2EhpiTIcY&#10;5CIafk4RHsKBiJHqelrq0NcRDyuiM2FoaatBT09TagMRbR6WdlQIliawsjaFPd2IzQOIuHg7w0lu&#10;Lz36NjA2GM3DXeiaH0VkXiI07fWhYKoKJSstqMr0oSM3gw6tql2kG3wyQ5FYl4W8rjKk1WdR+SSi&#10;ebIVa9fWMLsnJlQcx0Umndfe+hWe//lLeOVXP8Mbb72FP78rHi5FR/IAIuI55v93AUQA7Fsuv/4W&#10;dFRf4dW330Hv8pbkOh7CI6W2BfHltQjPK+HNn4/AjDyE5hRJA/4yartR2D6C6sE5dMxto5cuo2t9&#10;Dz2EhnAfA7sXpeW/A2RPciCNsxsHLmRiheAgRB5E9eQiY4GxjMqxFZQOLiKb8MgdmkfhyAqye2ZR&#10;wPeqZs8eAGTlACDV09sSQKoX96juzxEiAi5X0Mho37iOru2bEkCGzjMu3JFCOBCxHDx/W6rOElAZ&#10;PHcTgxcYl29i5NodjN0gaG5cw/C1Sxi8chaDV8+g8+ISGs5NoGZvCPV7/WjZ6Ub7dgdathoJkHqu&#10;EyKbAiBVaNogLDaq+D4hslbB9Uo6olo6oDoeXzmPtwhls3nIIyhSqbLFRIDRDSEIrfJDQn0AHVgE&#10;6obFM8uzMbFcgq3zjTh/qwvXnxhm8P5icj97hRC5MEyI9GJ+jcp+ugrDE+XoHy5ASU0kYrLcEUkF&#10;Hp7vhZgKH+S0R6K8NwmtYzkYXqqUqsfO3hrCJQLpyt1xXLs3KS33rvZj/UIntq72YZd/F7EpelYR&#10;OEuMOf5t4mwzJs61Yny/RVrOXO7E8vX+7wEi3MfKRcKG7kP00updrUYznVj9eA6qhzNQPZSBsr5U&#10;FPamILszEUkEQ3RDFOKaopFJqBTzffHkwiZG80Aq4ZGG6vZEFNZGIK8qCoX1SQRIPLJrCZ9Klscy&#10;4WKi6D6C4Z7pASe6B/sUJ1jH2MIyigk+kkF4WAaZwc7PArIAqndCREaIuMW6wCXJFS5pcjjSbdjR&#10;ddgIgKQ6w47wkDEcEp1gR/diGXoADyN3Y5h4mcGM68KBmDE/GLuZwIhh6GYMQ9HFlxAxCzmAiGOM&#10;K+TCiSR6IFDAJNUHIel+CMsQvamCEZ4UiOA4XwTGeCMoln+L85KmSw8SAwGj3BBAJyMeZ/sQIE6i&#10;i7BwH65mMHfi/mWmFMXGMBW9q5jPzCyN6DwEQPQIEDEAkPnxAUAe9qI6cCAHzkMkbQkgJ+hGmFsP&#10;3Md/DSAP4zBh8LBx+2EIgAgHIhrvxbE8BInCqRPS8fwQID+VHIyAkPjuA4Ac/XeQPIxDjEdFGwq3&#10;+4iirjJUjTSgRYIq6apAUec01M1owegINPm+0uljUCUldVSVoEyCinmytOlG9A3EBHy0a9IFOy09&#10;90P0NjA01oaprQltni2sncUzMKzg4OnAH8EBor3FM9IfrZN9iC5KgzzaD7ok+mlzLSiZa0JLZgQt&#10;J2NoOBpAz9UUVuKJdnE+8M4OgxN/ZItgezjFeyC5KRu5HcVIr8nBxM4sLj93nQVoGbmNRSjub8St&#10;X76MP/zjQybsT/DNd18D34nW9X9KrfMSRKT4z4n/fyZ+CIn/0xAAewCxT7/8UupltnTlFjLb+pDR&#10;1ovUxg4kVNYhis4jKCsf3snp8E5IQ1BaDiIIlLjyOrqQLpT3j6NlZgU9q7voW99H/9Z5uo+LGDhz&#10;SXIgPRsEy9qe1DbSurRNiGyi6QFEaidXUD2xRBdyABPRpiLAUjm6RIDMo4AAKRwgQAYWkdU5hYKB&#10;OVRN71DNXyAgLqJuaQ8Vs3QtjCq6oFrRziFB5JIEkNa1a+jcuYU+AmSAABm8eLDsP3cH3Xs30LF9&#10;FW2bl5nczzPRn0PLNkF35iy6ztFFXTzL2EH3pU100GW2nV9A47kx1J7rQ8N+H1rO9qDzTBc6d9sk&#10;cLRtPwDIVh0dRhVq18rQsFmJpm0mzu0aupM6dHPZxdctq6WoW8hHxVQWisYz6LISkNQUgagyf4Tk&#10;ehLWLojOdUdefTiaB9MxOFuA5d0m7F8dwvXHZ3DzyXlcvTuDy7dnce7GLDbODWOBbmh8qQGjC9Xo&#10;ny9FXkMY4orckVzhh+zGMAqCUIqDaJR0x6B+JA2dcwWYPtNAKBAU13pxhsn/7I0B7HK5frlLms59&#10;42oPnccAtq8RDJd7sLjfhlkCY4rRv8HzoIPqWhXtKQ10Im1YvtItgWb7xhBWCaGZsx0Y3mpCh6i2&#10;mxLdnHPQMJqD+qEs1Axk8FhSWF4SkNoWi/jmaESJqdVb45HTS1iM5qNtWlRzFaFpJBd1A9nSUxCl&#10;bq2ERm4dl/UxyKyLQpqYor6aDoQACSoKOgAIQeBA9yBcgy0Tv3W0HYNlP8oGzhEyuIQwCQdYwzHQ&#10;Gi4RDnBOoJhMdoEsxQW2Ah45dCFZcsjoYuzT3QgjZ1jH28MszBpGPhYwEhAhJAzczKDvagxdV0Po&#10;iHAxgKaznvQsb31fSxgH0o0wP9iEOUJGkMgpQD2jPeAT6wk/ETGe8I32hFe4HPJg8bhcJ3iFHDz3&#10;3DfUEX5hTvAXz+LgeoCYct2fABHPpJGLxyaYw47wsHG0hKU9QUbXYWJBaBAcpmaGMDIRI8h1mAu1&#10;oK2jLvW2Uv2+u67CA8V/UIUlkrZYnhDtIAIs/Mwpqe1DBacZKqLai99XVFHECan7rqhqouoXVVZM&#10;9A9hIdYfO/QTvs/3GIeP0HHwc4ePEyTHCYATIuhATh7GSebvh8fy0IGIzlIKPKajAgiimopu4pCA&#10;j3AuBI9o4xbLE6eOEnCE4P+Xtb8Mk/O81nVR/94riUGyGLulZmZm5u5qZmZmZmZm7laLmSxLZju2&#10;E0PMEDtOHAY75NCc6+znPONttaLMkzX32vtsXde4vlJ14VdV4x73i8cInaP71PHgsX04cGIfjhsf&#10;wyMCD+no1jbTwWFDvnD9Y2o3quM0gpOy6iOBonfyMPR4Qo7wDR05vB/H+OZkBJaxuczzMIIBH0PC&#10;WPo7SGUTUtram18iX1qHqxXM3Kxh7+MMJ5qIXYCb2so2uiAVzuE+0KMK6lAFj1npQduW1uNkoqxE&#10;dr8y9rCEsR+/SCEOsGWFYRnmAKsoF9gnUYWpnbEViaidaOQPrAfZ7fnwZMVhl+aHkvEOnHn2Dj79&#10;+c/w9//8D/yfhIfa+Ol+Ut9O6P8eDP+78S+Q+G9C/snz/Sch9pe//xW//for3H37AxQNTDCZdSO9&#10;tQspdS2IL68hQIrgn5YFn/gUBCZlICy7AFHFFfzRtqCsbxits0sY2DiLsdNXMX7uOsYJj9GLNzB4&#10;jgA5s20m3RvbnewyUkuassREBBj102uqQ75mnHYxSftgVBEeZYRHcf8sSgcWUDgwj+zuKZRPrqJx&#10;6QJaCJBmgqKBRlM+v4ryuVXULJ1B/dpFNKxeRuPaNQWRdgWQZzF45TkMX3sOI7SOoWvPEB530HX2&#10;Jk3gMuqXz6F6aRO1K5uoW1tH06l1tJ7dQOfFdXReWkH75UXaxiyaLk2ijpV+9cUuNJzvQivB0XWu&#10;k9BggjzfokIg0nm6Ea0ESMPpatRuVqBuowIttI/u843o4XUdG+VoITxaVorQtFSIqtlcmlYyMpqj&#10;aHah0OT4IjjZDb7R9ghJckJhXTS6xwuwdr4bV25P4/azS7j30jqeeXkDdxk3X9jAuZtTWLvQj8XT&#10;XZjdog3NF6KkO4bgCEdVfyIaxzNQO5LyIJqns9G1VIQJGtISTWKFQBCQnLnVj83rPdgiCE4RIgIQ&#10;CbGRTdrK4oVW1S8zdoZQXCqmKeagY7mEMKnF7NVWLF3rwPr1Lt5fTKUf0zI0ebMBbTJgYCKP9pOJ&#10;uv5MNA5ko7YvA7I1bkFnEjLaE5HQHIPIlljEEiIFw7n8blSifa4CbTNlaJ0p3R4WPZCDgrZUZNNA&#10;sutikEVoZDfGIbMxFuk8xlXHIKwkFD45PnAnQNykw1xGTok9JLvAKcVVNUV5J3kyicvGSW5wj3CA&#10;e7QzC0CaBm8noHDK94FTSQBcGG4lgXAl1F1oc9KkZZvAglPjBItQe+YAKxaUloSHOfS8TVXoepng&#10;hACElw0DLGEabANL3taGEHHUuKqVfL2ivNQ+NrInuI9Ag8DwJDjcgpzhGuAIj4Dt/dB9gh3hH+yM&#10;wFDZQM0VAcGu8PZ3goe3Hdw8beDibgUntW6VNWxkhBWtw8zSCCbMfyamBqqQ1pfZ43raqmVmZ3Lg&#10;wwBRI6/uQ+RBcxaT+D7eRpYlOah9VMURLcbRww8MQWzlSWk6EmjsNFOpEFsgQPZsN1lJc5WylYO7&#10;tuMAAcLYc0gAsheHmPwPM/kfE9vRktGyB/k80qkvc0sID0JnF+Hz5P7HsEfux5DbGVvow8SasmCh&#10;CwOzk9A3PQFDckG2KDdzNsQjetaGOGGui0MEhdjIEUNaiKkWrYBmQTPQFTjQLnRl4a7jfFKtg9Ci&#10;YmmrobrUOBcLGNoZQVdmiFrzRMpaNY6mMPW0hYWPA4zdrWHoagkHf1YGwfxSRQXAJ4ZWkRgGtwgf&#10;mPLv2jb6OC4A4QvVdTTmkfCy1IGRowlM3Fl5UFtNZBRGiN12lRHnAScFEV/E1iUguiYe/nnB8MsP&#10;hk9hCPwLIqnmrfj+Zx/jt3/7O/4mQ3iZ9B/uUP93UPi/Ew9D4r+LHYCIgfyNMJNVg9/+8c/QxUSa&#10;2tyGtOYOpNa3I7GqgVVxKYIyc+EZkwT3yHj4ESKhWYVIKK9FQXsvmqcWMLR+FtNnrzNp3MA0ATJJ&#10;gIwQINKpLp3rXevnHgCkY+Us2pjwxULqp1dpGwsoG5hGaf+UipK+SRR0ydDhCRQPyNyOCWT3jqF6&#10;dp3wuILWtRtolE70xTMom11RUbWwhdrl86glYOpXrtBOrqPj9G0awj0C5BkC5BkChDZy4w4t4xpa&#10;tnhbvtfSmUUUTk2jcHoKxXNTqFyeRs36DOq3GGemUXd2EtXnhlF5dgBlZ7sY7ag83YbarRZaRjNa&#10;TjWh/Qytg9Gy1YCmjVrUrws8pIO8FOWLhaiQ5UkWi9DAY8NCPurmctVRonwqC7kDTKLS0V0dDg2r&#10;Z79EJrZwe7iFWSG5MAgdY8UKEFefnsMNWsftF1ZwhxCRuPXCGi7cIkAu9mOZr29ijfAay0AlwSHR&#10;Op2LFib6Rl7XNJGJzvkCflYVGNuqxfipGrX/x+LFVixfkuV72tQy7hdoIuefHsGZ24M4daMXa5c7&#10;sXKxHXME5Cjh2LNWTtBnoZTga+Hj9fLxRmlbMxeasCxAImzmL3XytoTmcjVNsxRlQ5nIIyBKWhNQ&#10;2ZmCkpZ45NZH02KTkNWejDheDq2NQGxrPPJHctVItnoZqsv7di1VoX2+EjXD+chvS0FKhQZJJWE0&#10;rHAklIXRkkMRUxqK8KIQhBQEwY8Q9iBABCLStyFNUxJevN471w8BGf4ISvHhb90L3nE817EucEty&#10;24ZNlidci/zhVh4M98oQeFaGwqM8BB6lQXAmRJzSZSKhBywjHGFMEzH0JUC8LRQwDGgdegTISQJE&#10;jga+5jDhbcwDbWAl/SShjnAMdVIr+brLcu8hBFeQI1yDXeAc4Ky2mHagWdgTDA5ulnDykNVxreHh&#10;YwdPtXaVLaFBcLjZwJnF73ZHuYWCh4W1yQN4GJn8ExyyduDOmoICDmkuerjJSEZgCRR24CGhlhkR&#10;sBAk+2UtK8YBGalFO9lp6pImo91PCkD+tdNcQeR+f8dOM9Who/txSIuWoLUXh7X34+jJgzimcxDH&#10;Tx7ASb3DMGLy16Mk6BpQCpjPT+rQkrT2Y98hmsrhXdjDePLIE9h7dDetaD9MmdddKAJyfmyYi62Y&#10;my3tDGHrago7LzPIvvEPDOQBQAxkC0MebU5Cj3fQJRR0zAkR2aCEBNK10FHr0Ogy9PlgRk6m0Jfd&#10;qXi747LlIUFy3FJXWYWJh0z+kVmk9vDU8MsWQX3U+CAyLQqeoZ4wpxYaOplD147PwxerLUsW2xrg&#10;uOyixTdrbCMbJ/HL4bqtrqb+hEiwLU3EEfbUVOdkD3hm+MInK0ABJLg4Av7FYfDKliWq46n8q3jm&#10;/bfw0U9/jD/+/S+qT0QldTGSh5L8vwPEw/Hwbf+fhABEUPKP//mf+MM3f8anv/wVVm/dpjV1IL2l&#10;E6mNnUiubUZsWaWyEL+kdAUQz+gkBCRnIbawAvnNXWiZmMcIAbFA+1i8cBMLl29j7tJNVqpXFEDE&#10;Pv5XAKmbWmNymUVh9xByWruR3dKFLD5mZlMHctoHaURTyOsfYJIdQs38NkDEQAQgdUtnUTm/hqrF&#10;DWUgNUvnUDV/lhC5pAyk+9wdDFy+p6xj9CYt5PrTGLh5He0XzqF+k/dbWUTp/CwKZieQPzuKooUR&#10;FC8No2x1GKVrgyjdGETZ6X4UnepEwWYb8gmMQgKjZKMR5UzUVSu1qF6tRtVqFSpXKlG+VI6ypQoe&#10;y3gsRNliAUrn8lE4mYlCWkD5eDqqpjIVOMQ+amayUTyWhpz+BGS2xSC1VoOoAn8mNRe4hNuxoHFC&#10;VlUUemersHi2B+cIiit3F3D92WXcfpHweHENN59fxuW7szh7cxQrNKLhxQo0T2azWk9C/Wg6umQD&#10;K0YHQdI1k4/R9UosEhZz55swRZMQgCwRIBICkLM0hwtPDePS07KnyCA2r3Sp/UEEHpO8fe9qOT+z&#10;LBT2yUKHMaifykb3apla12psqwYLF1owT1MZO9WAHhmFNl1M0GQhi2DIrI9CLo2qgOaQW6VBOhP/&#10;dt9FDKIIhZCyECQRMIWDubSbEnRtNGBgqwkDp2jzizzHQ3n8biSoRQc1Wf4Iz/JDRG4AwhlhjJBc&#10;giHHD/7ZBEUG4ZHppeZvCDT8ClgcFvG3yPuGFYbzPiE06SAEZwbAN5W//wwWflmETZ4v3GkdnlVh&#10;8KzXwLcpBv4MH342bmVBcCHgnVI8YBXtCNMwWwURIz+LB2FIaAhIBB7yfykwzf2t1LIn1gF2sGXY&#10;B9rBUTaaCtgOBz8HOPg6wpZ5SfoyzO0JA1k+nXlGRlBZ2hjBxtYEdg7mapVcB+ftsHM0VyvmyuCg&#10;B/Aw1WMyPgEd2WPnfpOVwENtrHcfHg/HoSMyo3wbIA/MQiBxYA/28bqd2EtDeQCO+53W0g+xR/oi&#10;CBLVfLUDkYeG6wqoZNqFlt4hnDA4Ah0j6cvWojFow8hMCxY2erC01VNHawdDWLHQNzQ+Dq2TtJIT&#10;+wgbgkeHMDtJ+OgfhIm9oQKti58dLY1Flq81YWIJd18beAbawiPEGl4R9tt9IDvwOGqkhWOMIwTB&#10;MTsagb0BdKQvRMyCid3Y0QimLibQd6S12NESZCMqB2O1baQcT8oG7LyvNo3mhIUerzeFlQeJHuKF&#10;4JQw+McHwDmQ1UAgKwFCxdjeFMcIsBMEh6mLFUxIeh2+sRN8DENzvlkrfqB2ZjAhoE448TV4GKs2&#10;UTPqqtiIXbgTnGM84JMiX84gBGbxOQoj+QUOZ4QhtiEDVZNduPrCXfzs69/iL//5D/wnbeT//E/G&#10;Q2D4d9B4OB6Gwf+TEIBIyLa70rn/s99/hXs/eAtlgzJstp0W0oO0hjYkVdUhurgcoZl58I1LgUdU&#10;IvwS0hGTV4r8pk60CkAIh0UayPqVO1i9egdLhMjU2e3mK5kX0rHTfLVyGm3LZ9ScEOkDqZlYQQnt&#10;I48mk1rXiMTKWsSXV6tjRlMPCvpGkdXTiZyBXjQsb6Bj8zra1m+qJqymtQuoWT6F2lXaB6G0bSAX&#10;VRNW++mnFDyk32P81vOYfOpFjN2+h4Fbl9F2meZzehlVG/Moo3EUL9J0lsZQujqK8nWBxwCKN/pQ&#10;uNGD/HWCbL0ZmQRG5kYdL9ejYK0eJau1KJmvQOFMMbKnC5A6koW00SxkjOciczzn/tpKKcgaYQwm&#10;sapOQdlYKion01E7m4P6+TxUzzARy99745DREr0NkHx/+CS6wiPGERHZfihsSUT3bBlmtzqZzMeZ&#10;1Gdx+d4yrj+/jhvPr+LqM3M4f1uuH8WpK72YPd2IdkJL4NE0kUUDKEWf9FXMF2JwqVQleGmeWiJE&#10;pA9k5Won1q93Y/VKB07TNs4TGuduMG7KhL9+mk8H5s808/OtQuN4Jg0xARlt4fx+BCO3Mxol/fFq&#10;Zd22uTz0LhVjZJU2Qqj2LJTy+fNQNZjJ26UgvTEGmXVRyKqORGZFBDJpEMkFwYgvIgxoDqE09Cga&#10;RWZLEiqHCwiMGgxutWL4bJtauLF1oYLPlcWiJhaxxSGIyPCjRXgiKM0bgenbEZDmBV9pokp1h2eq&#10;G7xpHd55/vDND0AgwRFeGQlNVTRhFYOYkijCOhwReaEIZGHnx3PtQ9DISKwdgHg1RiGgIwFBHfy+&#10;N8fCoyYcboX+cEn3gE2cE8wjWISGO8AqgiFDe8MctpuzGdYsJq2C7WBGeFgG0EACWGAy2VnIfBEf&#10;Jn8mPEc/WxUCDztW1BbMM2qiM/OLzFnTN5HRU9s7dVpZm8LW3pLAEGiYw9bB4v5Iq+3OcmMzfRiY&#10;6Ch4yNJNJ5i0j6vmKoJCbOPw9jyLfw2ZzPdPMKiO6Psd1Tt9Ijux3efxryOfBCD799MwDtFixE74&#10;fwWSJx9VAJFmKLGeE7q0CsMj0DU+SnAc5/vThZW9ERxcjOHmZaGOTm6mcJRVi+0MmF91YW4tt2H+&#10;tToJQ5EGGx2YML87+TvAM9wDXrQ3bxbt/jzXodHu0MR7IyrZF1HpPojg9+ARgYfEEYEHk7lYgGyc&#10;ftJeD7oONA0+uI6tLvQcSKz7tqFlqYPjhIXYgrFQnIQ2dWQ1QJLLTnlaxtoKRPqkuo2rDfxCfRGe&#10;FA7/GD+4Bzur/X1lW0cLR1OaBj84Goi59JtQHfUJLX3Cy5z2Y8XnsyKYZGOVE3yDevybiYe5WhfH&#10;yMMMxlRam2AHuESzCkrwg3dyALwygmkjYQhg9ePLL25wWTwG16fw7k8/wS///BX++Ndv8Ne/bS++&#10;KBCRf/8u6f+/HdKEJc1o//jP/8DXf/4GP/z5L7B6/QaKeweQ1tLBxNaBtPpmxJdVM7mVIpDm4RmV&#10;BN+EDMTklzPBdaNjYg6Ta2ewcv46tgiPrWtPY+PKbcyfkxFYYh6nCY9TaF/eJDw20b7IWNhE0/QK&#10;akbnUNo3gVwaT1JFNTT5RawOpaO+FMl1rcjs6EVGZxMKhnvRxsfpOX0bHaeeQtvmTbSuX0PjivR7&#10;XETdygU1Eqt58xo6z95G36W7GLn5DCaffgGTd5/H9DOEyN17GH76BjqunkHDuWXUnZlD9alJlG/Q&#10;PNb6aRx9KN3sRfE6jWOjTYEjY7UBaYRFykoVUpYrkbFSjezlauQwoWVNFSNjLB9J/ZmI7U5BQm/6&#10;dvSkIrk3Cck9CUjuikNKZywyebloKBlVEzQRWkclbaRulqbAar6gPwlZbbFq+feIAh/4prjCJ8kV&#10;cUx6uU2JqB3Kx8CyLKY4gM2bEzj/9Cwu3ZvHxTtTOHN9iOe6D5tX+7BxtZemIENlS9A2lYeOmQIM&#10;rFRgiMl/mEl9aqtRdYRvN0t1YO0aoXSzm9GDTV63ea0H65e7FYg2LnWrkIUZp7YaUDucgryWcOS0&#10;hBEGQTTEENpABC1RQ3uMRS2B1T6dhy5G53Q+GgjTir4UFHYmIqM5kZ8lDas6GinlGrXXRVpJBJIK&#10;QliEBEKTFwANYZJaFYnSznQ0T5Sge7kGfWu1GCEQR880oXWeVjeUze9jPCIJnYAkL9V34RnnCq8E&#10;N4Y7PBIIXoEvw5PhJ1DJ8UdwQRAiSsMRSYBEESAxVXGIIUSiyqIQyqLOJz8Q7jQPt3xfuBYwiv3h&#10;UREMr1r+VgkRv8Zo+DVEwas6DB4ltJBMb9glOsM21gkOfH6XeA+4MtwT+ZriPeEW5w7XGDc4hDnB&#10;LoQJT+35QbvRuBEc1rBlnrD1sVY7Gtr7MXxoJp42MHdivmLxaiR7b9AmDKQDnGFiThMhQCytCQx1&#10;ZP6xMYO5JQvXnY5yY8LG8KRaSXd7ojXN45hs9X0QB2kQ+5VdCCR2qePe/U+q2LNXgtcLFKRJSmaP&#10;86jsQv3tn7eR0VS7dt8fVcXb7OX1+/bRDA4LpA6pCdwyD2+n70MgJZYjANEx3DYPY+Znczt9WDsb&#10;s1i3gBstzc3XDC6+BIqHLm3CAN5B5vDX0CaCLeDsZwKnQCtamw1cQu3gzfPqE8fiINIRAdFOiOD3&#10;ID4r6P6cGRY2haH8boXjkSOq2YrBpK9tpQcde2NCwwAnrbWha0vS2uvyeJKhSxMxVLc7aEDgyO0J&#10;C12agjG1z0RMgVTXs9Dfthj9Y2peiam1UM8B7v4usPOgEnpZq43j3YLs1XaNJ3lbA0s9tVGMLM9s&#10;RPpZeFEhWTHYUpms3E0JGJoQQaNrrgNj3sbM1RLG0qzlTvCw8rBjFeIcKW2s/GIlesMrjUaSHQLv&#10;7GB4ZAYitSkXG3fP4anvPY83Pn4Pv/7D75nIZfdCQkSS+0O28f+Wdfy7kMf9n3zeb/7yd/zyt3/A&#10;m5/8EKs3b6FkkBBpamWi2B7OG1dajfCsQtV8FZReQKjUoqyzH72T85jfOMdq9RoBcptJjRC5cgvL&#10;56+ib+M0wbGOtqU1tC2uquiYX0fnwgaap5ZQOzKD8r4xFLZ1I6WyBhrCIyI7H3EESEp9K9LaOpDX&#10;14HGxTnVFNazdRtdW0+j69QdtG/cQsvqDbSs3UDTxjW0nLqOjrM30Xf5DoZv3MPE089i5rnnGc9i&#10;7gUen38GI/duofv6eTRdXELjhRk0nB9H5ZkBFG10MNoYrSgkOHJpGhlrNUhdrkLyUiUSCY+E+VIk&#10;0DgSpwuRMMH3P5yDeMIjrjMNUW1JiG5LVseo1kS1h0R8azxDhudGIa0jDgWymdIATWSIJjKairrp&#10;LNTLGlVD6QRlHGJrghFU4ImALA/4s8qNKQ1jok5mgs5BzVgJupbrMXWum/awvbbU8vlOWl8TFs41&#10;0yxaVXPU8Ho1uvk6u+Z4+7li9C9XYHC1hgYhW+G2Y/lSFyFBiFwlOG504NTNLh55+XoPVi/L47Wq&#10;mNtqwuypJswxWsezUdwVhYaxdBV1hEn1gExUJBhbCJGOaBYBSbw+HY0jaQo25fx/cXcCctvjCZxk&#10;JNbEIrGKUR6N5HLCpJznpCwSaXKsiEISoZJXRxD1ZhJ+xegkMLqXytG/WokBwq95ugjlAznIak1G&#10;aC6TeASTNytQF1b+rhpnuEY6wzHSHo60AudwO7iG28M72oU254bADB/eJwBhhFQEk4umlCZCeIRX&#10;RCOQz+tVFKyg4VTkA4cCLzgV+sCtxB+ehIgfrcOvNgL+dRr4ECCepbxtti8thKBI8+Rv2ht+Gb4I&#10;zCKosgMQQpsJpB35p/L3HsvKOCsUScV83wXRiM0MR0isLzxCnAgPa9j5Ex40E0exEe/tPdPNWfAa&#10;2RrD0EIAoqcsxMTSCGbWJjAlMGQZkp2QWeWGRnowMNBRfR4y0kr6PLS0juDoUYnDyg727SM8CASx&#10;hp3hsMogBAwCCoY0Qz1YeoQWIUe57uHY+dtOCDz279tHu9lP2zkErROHIZv1iXnIzHIZUSVNWFon&#10;jkBb7xgMzE7AzJ4wdDJU+dPFzxKewdbwIywCo20IBEsW9DaITHNAZIYzghLtEZBgB/9EF/glejDv&#10;eCAwlZHmhmAeI9J9EZtDeJREIq8qATllsQoe2fw+PXJUmq4YxwiEE5b6ykC0LU9Cy/QYtM0JCXMt&#10;dfm4yXFlKnu096vYp0MS6h3BYZ3Dam9egYe5owX0LQ3U7lly/RG+Udl61VDaC3kbPbOTfGNGBIcF&#10;XH1t4exrT3jo46jhUYLBmNBwhCEBYuhkACtPC7Vvur2swmnL12SijeNGJCy1S/pdTNzMYeZjodo8&#10;LfxYbdBEHMNd4BTlyirFE+5J3nBN8oF7KhW8kD+m+hyMnV7Aqx++g5//4Wv89T/+8WBtrJ11sh6O&#10;fweA/39Dnkv2LPnb3/8DX/2RFvKLX+KF997D1MWLyG7rRGZrJzKa2pFYWY/ownJE5JawYpShvI0o&#10;7x1C39wKFrYu/FuA9K+fQevcMlpml9RRYgcgLbLe1tgcKvvHUdDWgzQZNlxaheiiMiRV1jI5dSOP&#10;j18zM4PuU2fQc+qyAki3zDTfuoNOMZF1GW1FKzl7C13nb6P30lMYun4P4zKX4xkBxwuYff45zL34&#10;HAFCK7l3HX23z6P96gqaL80QJGOoYWVftNmOgrUmFG40ooDwyF6tRRqtI3mpAomLZYhfKEPcbDEi&#10;R3MQMZiB6MEsRNM2orpSoGlJQGhDjIrguii1bHhwjQYR9VGIaY5BAiGSJdX4QBry+5h4B5lgCZBq&#10;2kfFVC5yCZXk1mhoqoIQxCTmn0sLyfREcL4/4mujkd+TheL+XFSPFqN1phJdMxXon6vGKKv0sZVy&#10;TGzy8lol+paK0TFbgLaZQnQQIBJdC6Xq2LdUjQkBwrlWLF1ox/pVAUenAsjGdYLjfAvmWOnPnm5W&#10;c0RG+N7l2DmRT8uMQON4Gh83h4+Vi/bZHDRNZqF6JIPfDQ0y2jTI64xBKS2rlDZS2CkLIgo84pDe&#10;HI24mhgVyXXxSK6NQ2ptAjJkZdn6BLUJVx4Bk1kThyIea3uy0TJaiJaJIrTNynso5bEUjVOlKOvL&#10;U5MFA9N84R/nBe8oN3hEOMONhZpLKOEhk/pY0dr6mMPBl7/lIBt4sFL1oaH4pXgRyj4IkOTOZB+U&#10;H4IQWlCgLKpIUHuWB8O5yBf2eZ7q6F5GK2F4VbLgqwolRMLhXRlKgATBs8AfXrl+8JU+F9pLKE1K&#10;UxSGqOJwRBNIUbQaTV4I4ouiUNKah5KWXBQ1ZDLJpSK1MA6alCD40EacQx3gEMh8w3ziIlvgymKM&#10;0rfKnPUwQIxkVJX0cVgQJBbGKmSzJ1mSRN+Q+Uv26NDTVv0eapjusUMKHkeOiBVsNy+JLahhsQTI&#10;zqQ8+f8ODKTv4vHHH1Wx0xm+A5QdmOwAZKevY9++7SVIZM8faTLTN9Di69HCcZ2jOCwTvRmHjh1Q&#10;A5yOMycbWupAdm+0YwHuQPNy5+cTGOWEyBQPWoQXUmh/aSU+SC7yQmIho9iX59AXMYX+apOwSNpq&#10;CO0vLMsX0bJoJs9xYj6LrPJYFNWmoKAqUa1WLEvdPyLbJErI/A/VB8JKX8v0BJM64aB/GAd1qWa6&#10;PDk8HiA09kucPKggsldAorUfR2kbRjakNgEiBnJc5pNoU7e0D+E4ISLUlBFcQkd9Pr4pIWXvYg4n&#10;b3uY8YPUt9Hnl9EeERnR/IK6KusxdaFqsWKQrSylQ0fbWPpnaErSOWRnCGsfW7WkgbR1mngQXtQ0&#10;maFqG2TH6shJLW8g48GdWZ0E5kcipjwVvcvjePWjd/Crb/6EvxEg//GP7VV8/69ix0r+d0JA8d81&#10;i8lt/v6Pf+D3f/4zfvHV13j3R1/g6ddeQ9XwKFKa27ebshrbCI0GxJbW8HXXIamumVXhCPoX11ix&#10;bgNk49INnCI85Lh49jL6V7aY9JaYcObRzGidXmRCWFUAkeMORMoHZPJiL9Ib2pDKx5VO9IKeYVSO&#10;L6BleQtdG7K2FpP/mTtqiRKJHYh0n30aPRfvKPMYvH4Xo7efxcRdsY9nFTymn7uLyWeewtjdGxh6&#10;mhC6tYX2a4touTyBxotDqD7fg7IzbSjebCI8apG3WoXMlQokL9I45osQN1eI6LkCxMwwJvIQOZyF&#10;2JEcJI7kIq4vAzEdKYikdYQ3xSGkPlpFUG0UwhpjEN0Sh4S2BGT2paGI9ysayuAxA8XDaShlNS8z&#10;z1O74pHYFgNNTRiCSgPhky8zoz3hneuFYCaspNYkZHdnMilnMzlnoKQjDdU9mWgdyUM3YdE7z4pd&#10;lmgfy0QNLUAm6NWP5aJhPA91PNbz2DotNlKFya1G1SE+f64Ja1fbFESWLrZg6lQdgVSp5pD0E5YD&#10;jO6ZIhQ0RqC0IxJdS7noXeFzrRSgazGXn10uGmfykd0VjaTmUGS3y9a70cgibNIaw5HeGoWEunDE&#10;8D1F1kQhuSUFWV2ZyO7MpLFk8nb8fzPfV1MScht4rIlHUX0SKlvTUcP3WdXF90FAVw/nomokH0W8&#10;bypvE1vM30xuBKIzQqFJDYJ/lDs8w5zgGmwPJyZjOxZvdvzNOTJJOfta8XpbePJ35yNNH/EeNBJP&#10;eLCS9Uj1IgAC4V8UCl8CRODgURGkoOFRHqRCDETg4UsLEQPxriZAyoLgXRig1tUKIDxCCoMRzseI&#10;YuUbQ6MSy0qo3F6Xq6KzAB0TDWjsr0B9dwnfWx6K67OQU5mCqAw+NnOBZ5QL3IIJQALE3stWdaKb&#10;2pupLZ0NZWtnmQwt8BALuW8gAhC1Q6CRrtrcaWeY7s5oK0noApAdiBw8uF/1Vez0cezM7pbYgYGA&#10;47HHvvPg/zsA+a/g2LmdxJN8LOlbkWWjTM10YW1jCEuGbHmrbcicqEOInDyAg9r7oM0i28zRRC27&#10;4h7mDJ9o2UHUFeGEe3SaBxKyvZBZGoDsSn8aqRfSK/1YZAQhvTYEaTWhjAjaK88zz3k4CwANbS8u&#10;N1gBRJZ+yaeB5FeyaJElYRiPHDnJNy+Ld9EYDukfYYI+rmzkmCGNQ/cw9p+gKqkgSHibwyTcgZOH&#10;sOfYXgWP/bIH+olDChwmtqY0CiZ7Pd6XiiVjjmUpFFn6RBRLFmmUzVRkzxBjMx1YShVAm7Bwt4Jv&#10;LL8kqRGsFlxhTHgY0UKspb/D2Qg6ZrQPvp4TNBgxEOl7Mfe0grUsqsYvr5mnmQpzL3MCyAmh6SHw&#10;T/aHs8ZFrZETkscKpaca51kVf/iTz/E7WcmXSfwff/+7MgJZQ+u/C7nNP+O/3/lwByL/q5C/y0KR&#10;f/rLn/Gb3/8en//8l/j++x+ge3kVyQIQmkhWWxetoF01LSXWtSqwlAwMo2tuCTNb57B67qqCyCrN&#10;Y/nMJcxsnEXvwjpaxufQNDarOtvbphaVgXQvnVIQ2TGRWv69fGiCSXKYiUjW2hpG+cgsaqfX0Lp8&#10;Ht0b19F/+hb6CYsdgMhSJWq2+YV7GLj6tILHyK1naB/P0j6eU/CYp3lMPXsHY09fw/BTl2kfZ9Bx&#10;TexjGo0XhlB3rgcVZ/k+Tot9EB5rFchZKUE6q/nE+UJaRx6iZ3IROZ2NKNqCACSOCTlpshAp44VI&#10;ZXJLGchFYm8mYjtSaSOJiGimkTTGq8uxhEt8exKSOpKQcx8ixWPZKCA4svsTkMTKPaY1EnFtsTSW&#10;SASyEvYp8oNbrgdcc9zhVcCqmclMU6UhtJk8y8L5Q2KSrtQw6UaikIZT1pmE0i5W8i0xyGbFn8Uo&#10;6U0llDNQyueUqKQ1tUwVoJc2NbJehdmzDVg430CQ1GPmNI1juRxdE7loHslE00gWGmQXRZqTTEis&#10;G05G/1oBBjeKMLxZgqENAUkRumg9JaNpyCREsjujaKuRSG/RIKWJP3aCJ6YuDDENkYhtTiQkM2ha&#10;Bcjtz0N6RwZSW5KQxuszZIOkev7o6xKZXGlntYnIp43k1kTzuki+n3gkVEciklV+bGEkkkoSkFqc&#10;gCxGSl40YtJY/SfSBOK84c6q3iHATlW3qqqX5T4CbBiECCEje3O401gco2W0pCMck1zhmuENj4IA&#10;ZSBeVdu28e8A4lcXsf133s63hKZYGoowfhYy8z2mIhLxVdFIrI5FGt9LOoGYxffSNdWAgblWdI3V&#10;oXO4Gu0DFWjuLUd9TxnSy+IRnOyj9kL3j/KEZ7ArHFmsWsv8NAdzmNmYwvR+09XDADE1N/6XNa1k&#10;Zrn2iX+OtBJ4SNORgENC+icOHWSelH07aAzSdPUvS4Tct46HAfIwPHYA8l/hoQCy5wk+534Ym9As&#10;rA3h5Mw8x5xp5WzGwt1A5Udt42M4aaLF92QGB74/1yB+Dny/AQl+0CR7Iz7TF0m0uVTaRxYBklnt&#10;g4waL+Q2BaGgPQJ57Rrkt0cjpzlKQSShJAyanCC1d3xIkgfCkr0Qlx2ExNwQpBdEEEKxjBg8ItPl&#10;DzLZS8j0+SNM8MdoFMdoCwdpEfuO7sX+Y/uw/zhhoSXbGdI8tPZh97EnsUdrDw7pERCGhIKFDgxl&#10;pzBrfZwkgI4KbHgfdaIPyXIo+yDb5x46so82IkvGH4WeNEc5G8NCZnoG8wsX6kIwWMDEmdWAAwHi&#10;Zkb7kD6VQ9A21SJMzGDhZgkj6S9xksvmsJL9AdzNYeFhARsaS2BSAJUsAXFFcfAjRIKzQpHZmIup&#10;c/N46d3X8MWvfobf/uEP+PM33+Bvf/+bsgE5/o0wkd0N//pQqOvkNg/i74z/UPfZAct/Bc3/FUTk&#10;b//5P/9DTSr86k9/xE9+/Ru89dHHapXe5KY2AqQLWe0yMVKij5d7kUVjKOobUnuJjGycwdypc5g/&#10;fYHH8woeozJqSpYnkR0OGS2TC2ibWVbQ6F05raKHdiFAaZxZQS3/XjEyjeL+MZQPT6FmcgmN86fQ&#10;vioTEW8SILf/BSASfbLi7iWZJPgsxm4+j4nbNI6nX8Dssy/QPO4p+xi/exNDt2lDN86j68Y6mi/P&#10;ofbcCCpO96D4VAsKN+uQv1aN3NUKZC+XIHOxEGmL2wCJnc5F9GQ2NBNZiBzPRuxkHhKn+PfpIqSN&#10;FyCDEMkYzUfqcI7qTI9mMg9rjiVAYhHeEo/ojmTaSQI0/H9cUwxSO5OVjWT0ECz8UWhaIqFhoo5u&#10;j+d9ouDHJOVVHgiXQl845XnBMdcTDtkESa60s/shRIauMqIYMRk+rGS9EZ1Npc+TGeze0PB+sRWB&#10;yCRECggV2dSqWMDVm4QKmk/9ZC7PdzGG1isxulqO4aVSDC6WoJNgrO1JRFlHHIppQ9n1/H7WhaCk&#10;Kw61oyno3yjG+PkaTF9qwNTFBoycrcPAuUbU0cyKhlOQ2yvrWUUjleaR3Ewg1ocjitVjbCOr8rYk&#10;pLSnIpWATW2X5rokJDQRDPVxNNpoZFQTGARHASvI7KIoJDIhRKTxvWRJk5MXPFM9EcxqM7YwBmll&#10;KcivIBgZxeXpKCihyeTycbIjEZ4RwsTkC69IN3hpXOEV7gLvMBd48ugZ4Qq3cP6Wg+1gE2oNS4aV&#10;hpfjnOGU7gXXAj9lFz7STEVIqJCO9MoQ+BAiErKbYQCTWAgjmnYp7yOLNphNIGbRqvK6aIjduSju&#10;yUdVfzGGF9swvtKFoflWDM42Y3CmGX3TzegcrycgUxCTx2SYTYNJDYRflBec/Bxg5Sr9IAx7Fqky&#10;MVBAIkuSqGVJaCUmetChcQg4jh5nXjwqHdgyHFfmc2wvTnjosIy62o6DhxhiIA+NpJLmqx2APAwE&#10;CQUQ/l3sYo/0k/C4m/9/Qt3223iU8djjcrtH1X4h2izapei2sjeEC/OlR4ADnPztYeNpqUZNGdrp&#10;wdrdAh5hrvCL8UYw86AmMwxxBfyc80KRnBeEtKIgZBHYuVVByG8kONpCUNodhfK+OJT00Ux74pEr&#10;oxR53mMJkJAMf/glePBzlp0enRCcwGKcZhme7AtNGr87qQF4ZK+MFLgfskCimuYuUDm2H/sO71Eh&#10;l/cfoZodehJP8rjvBCFykkfdvThuegR6Niehb6vzIAxs9aAlzU20E3nzB0jkg9KOt58h/5dhZ7I0&#10;iskxnLDRhqm7Kax9rGDpZQEzV36AhIeNkwkc3S1h4WQMfT6+GU1ExiVbuloQVEYwlkmMjlRQO1YL&#10;sm2kpw3s+MXwJ3FTypORWp2GAL7JIAKkZrQBZ569gNuvPo3X3v0+fvjjH+F3X3+tloqXVXz//Ndv&#10;1AZVf/zzH9Uy8dshOx/+kddLEDjq+A2++cvf7i8hvwOUf8bDtvLfgUT+9td//B1ff/NnfPnb3+Kt&#10;Tz7F7MWrrBTbkdnWjZzOfuTTDAp6RxlyHEZh3wiqJ+fRsbiOkZUNjK6dwsjqKQwRHt2zBADto3Z0&#10;CvVjM2rCYfvcCroWNwmPM6xoz6Nv9Yz6f+uCLK64iuqJBZQOT6NyjPebXkGTLBe/doEAuYbeUzfR&#10;e3p7kcSd6D//LIYvv4DxawTGzZcxe/slzN1h3H0RY3efxsid2zSPGxi4eRndV8+i9RJBdXYSZVsD&#10;KNjqQKbq76ikdZQja7kMGQslSJsrRPJcEeJmChA9kYMoGoNmNIvHLMSxSk+ezEfaRD7SxxijuWoI&#10;bzIr9vi+FLVFakizBkEN/KITCBGt8QhpikOgNGnVRxMkcYiioUjIPt3hBEdEdxJCaCD+jRp414TA&#10;nRBxZQJzLgmAEyszB4LELcsbfmk+8E9hMk1k5cUfUCSr15g0f8RkBSAq1x9heb6IKgtUK9umNUUi&#10;tyOe8EhFGV9bYT8NpT8JBUMyAiwbjXz9bQRg6witY4jG0Z+BKsKvpC0eOXwdqTUy0iqUEIpG1Vgq&#10;ejcrMHmlFTPXOzF9tQPD55kIt+pQy3NVPEK76EuiicQhVUaT8cceLwBhQoijhSQ0RCOF5yGJYE1u&#10;jkNaWyKS21JoKTzWxrPiTECG7H2RH4lkJpeQGA+4hdnDOdoJ9lGyeq4bAnJCEVsUg4ySRBSWpaKy&#10;Kgt1DQWobyhEZXUO8kuTkVzM582LQGQmK9T0AP7mPOEdy0QT6w4PhkuUM+zDmdxCbWATZge7GP4/&#10;wQ3OKQQIYeVVGADfMsKiPBTeFaEKHirEOqrCEFwfhdAm2cUwFoldNEoWDOUjBSgfLaZVlqFstBQ1&#10;4xX8XdPmZpswvdHHQqoPU+u9mFjtZkHF87bYQdOrR2FjOtJkBeFS2hVB4k/wOQY6wIJ5xMzJAqa0&#10;EHMxEdttE5E1AGXrWV2DYyxyj+CI2gBqZw7H9hpSD08G/HfxMEAeWMh/Bcjj28uPyNIh/4zH8MSu&#10;7xAe/0OFXJb8KYvamlrrwYngcOdr9wl3RWCcFwISfeETy8InyBa2fpbw0DgjOMWHBQFNgZ9RTl0a&#10;QcHvTDUNtJQmXRmBQppqMQuP4jYNCmkdBR2RtA/elgVJWgPNQ1ZpoCn6p/G3EOsM5whHOATKnBpb&#10;OIc6quJADNQ9gp8zi4ZHHnuCpLsfj/MFq9mN99dS2XNgFw4QGNI5I+ug7Nq/C7sO7sYh3UOqU106&#10;2AUeBna6Chy61ifU/2Xehr6lLo6eOEi6Po69VLD9pOy+vYz9u7dDIGJwhPcR4OiTovzwnGVmuwnV&#10;zAT2LmZw9rCCtYspP2wT2NAybGgbhtYGaqiwAVXOmCA5acbnp/lYedmqfhE3VkFhGaEIJDw8E7wR&#10;zh9LYRcrv/lujK9P4sLtS/jghx8pSPzlb9/gT9/8iaD4A776/e/w69/9Er/+7c95/Dl++9Uv8bvf&#10;/wpf/+HX+PqPv2H8lvE7/P6PX6sdEf/yl7882JN9J3Yg8rCN/O8A5A0ayMrNp/gjmWB1NYC8zkFW&#10;sqMoGRhH8cCYipLBcVQQDg3TC/zRLKFnfpVBSMwuo3lsFtVDEyoeBoiYx8D6OQzL6r08yv/bljbR&#10;OLdG61hExSjvN76AhjnawuIWWpfPomv9Cno2b6BbjcK6o+JhgExcfxEzt7dX1Z196kVM3XoWQ7ee&#10;onXcYBA+Vy+j4+JZNJ1fQfXWFIo3+pG73o70lXpkrVQhe6UCmcvlSCNAUgQeU3k0D9oHAaIZzUT4&#10;cDo0rOBjCZLEsVykjOQgZSibsQ2PxIE0xHQnIrw1GoH1YfCrCUZgXTjBoeExCv41GviygvJhFevH&#10;YyCTqoQ/LcSXPxyfpgj4NsnENQ08a8LgzkrYlRWxW3EAXIr84S6zqGVyKqtxXyY9/zgXVl3uNBA/&#10;JBQEI6k8HCl10g+RyIothZUwgdGx3ZGd35WIPEIqTTZs4g8ym5Ar5W3KaUclLQkoaY7fPtKYcuo0&#10;SCfE0mqDkdUUpgBSPZ6GjlVaC61j7FIzRi80o3uzFvWLZaigkRUMpiGrO552EYPElijE8z1E1/EH&#10;XxWojnF8n6mERkZXKtL4nCm8HN+USLjEqU7x5PJoxNIwIlNp5oSHV5gDnMNsYRFiAesIJnpWmu5J&#10;ngjLCUEKLaSoMg11TQVo6SxDW1cF2rsrUNtaiPz6dKSWxyOuOEr1lYTlhsAvIwBeTF6uhK5DvCus&#10;oxxgw8ezjXKEI8+jEx/XKdkTrhmeat8P35Jg+JXSOspC4F1GA2GImQhAQgnAqM5EJA4y+Q9looDm&#10;WTVZgpqpclTPVKOO0ThVjZbpWgyvdmLhzDAWz45gbmsQM5v9mCRIxld70D3VwHOfi7zGNGTWJtGs&#10;NCrpuoQ6w8rdSs1DkwLUzN4EJjbMJzKi1FSXADmJk3pHCY5t09iBgjRNScjl/xoPL1EisdOM9aAz&#10;ncbxcPPUfwXI3n20kL3S4f4YHn3iW2qJEtmZUPpfZD6Kq48dwuL8EZsRjvicCCQWRiGhOIaw4LmP&#10;9yQYvRCWHqhWH86gYeY1pKGsMx/ljJImGmRtAmSf9xIaaTENPZe/nXQWL8n87iRUBCG2LAAx/A1E&#10;8LPxT/GAKz87h1B7OMiKx97WMHM3U2HhKVsJs9gnzMxoPI98h6TbCYHI9tR4JnqCYi8BsrOOyh5e&#10;95hMXDm4C0d0Dm3PTqdp7FiHjhV1z+wodCxpFI7GMLI1xGEaiDo5BMje3Y/hSQmeNHkOAYg8jq48&#10;jpW+AoOhzI600WU1QB2TKfMOxjC3IxwIFVtXM37I+qrTSMf4BExtjNV9TpidgLEjgePHCirQWdHS&#10;OdwJbtHu8EqUYYUaxFfyx95RjOnT03j57Zfx89/+jNbxJ3zz1z8rkHz9h9/hV7/5JX72yy/w0198&#10;ii9/zuDx57/6DL/4zY/wy998Qah8id9+/Qt8RaD8/o9f4U9/4v2/+eYBSAQe/5B+FcYOPP4dQOTf&#10;//z/bAPkt3/8I37861/j9Q8+xPnnX8LIuUtoJRgap5dYXc2jfGiaVe2kgkcp4VBJONROzKNhfJaV&#10;7ZzqMJeoHaFJEDJVvN0OQDoX1pR1DG1ewMjWJWUhApD2pVMKIGIgApAaHhvnNwiQ0wogHauX0LV2&#10;FR0bN9TwXQmByMCF5zB65cWHAPKKAsgEATJw42n0XbtFeNxA16XLaDt/Dg1nV1G5OY3CtUFkLrUh&#10;aa4OaYuVjHKkLpSpY/JcKeKm8xE5nqXAETqYiuCBZIT1pyCKoIgbzEBCfzqS+zKQPJCBJCaUhP5U&#10;xPYkKQMJYxIViAQQICFMnqE0EAk//kA86iLgURsOd0LCTTplWal7N0YgoC0GwZ3x6uglt2HC8iBE&#10;3EuD4FLopxb088j2hXu6JzySWOmxEovMDUR8cQjhEUZj0LBiS0AlgVY7msfIRcVgppqHkdcWhyya&#10;ThKtJKo6GLFVBE5FMNJYaadXhPOHHYH0ynCksvpOKPLl4/nz8QLVnhz5nVEsEFLQvFyAnq0q9J+t&#10;RddmFVoI3JqZYhQxkWYTTqkyXFn6PRppHvWhiGASCK304/9pIC00E2m6601HRk+a+r+mOlItfCid&#10;z7EFhE26r2qK8Il0hjdNwUljD6NAFmlRLMDiHGAf7wS/TMKScCiuz0BtWyGaesrQPliN3rEGtA1W&#10;oaKjAPnNWUhlUo6rkoUVCe6icHjmBsE1JwCOWb6wTpH1rFzhQPg6JskeH55wZqghubQQn7wAeDNZ&#10;CUw8iwLgIcuaMGQIb3h7ImLlc6dxpjPyaaDlE8WESCnqZqvQPF+DFkKkb7kZk6d6FECWzo2qWLkw&#10;rmLh7BDGCJfWsUqUd+citykZCSVRCEoOgKfGHdae1jClgVi6WMLOwxo2zuawZEHqwOscXaxgbmWE&#10;o8d3VsPdngAoQNgelrs9GXDnuv8VVOT6nRFZOwB5OHbtYj5lLtwtM8p5lMULd++VtageZ9G+H0Zm&#10;hIeDBbwDpBM8AIm50ciuSCYAslDUlMkiJJUgj0NkdgiiCP34wkhk0jbyCcyyjjxU9RShoqsAZc3p&#10;KCRACmplfxTehkVQamkwv9O0an7nNfl+CMn2RnCGF0LTfVg4ucM1wgl2AXaEhTVMXMxhwFysb28E&#10;XeZlXRbsuszvMgH8EbGOndgByMFDe3GM1nGY4Nh/UE7OEzwRj+LRx7+NXaTkUSZ+fSZ+QyZ6XWvt&#10;BxCR5izVpEWrEDAc1T6oFGwvT+KTJO/uJ2g4OxuekLiHtA5AS59AMNKGHqmva3yS/6eVGB+BueVJ&#10;WFHbLAgQG1qIvSvfBGEha7voGGrDzMYEZg6sIOyNVTVh70+ABDnDMcQBTrJLGSss3xR/+LLaCsoO&#10;Qs1wDS4/fxlvffoWvvz1lwTBbwmPr1T87utf4xe/+im+/Nmn+PHP3sMXP30PP/ryXV5+nyD5ED/7&#10;1ScEyWf41e9+TIj8VEHkD7+XrXX/rCDyXwGyYyH/0qR1/yhzT+T6b/76F/zyq9/h05/9DK+++y6u&#10;vvQqFm7cwfDWRfSunkbHPE1hapmJfo6JfoohzU0zaofBmvtRLQCQ4blDUyjvG0Fl/yjqeDsZhdVB&#10;EAkwBBxiIP1rZ1WHesvCOupnVlA1Pr9tIASIGEjTfQNpW76I9hVCYPWaWgtLQkZgiYGMKIC8RIAI&#10;PF7G9K3nMXGTALn+DAHyNHqu3ELnhatoO3cRdVurKF+bRt7SAFJmWxA7WUNYlCJhthhJ82VIXihH&#10;IgESO5WPiJF0BPUlwZ/VtXdHDLxbNDSGSIS2xULTGofo1njEtMUraIQz8Ue083pelgjh7YKp5cEE&#10;SEhjLKvXeNpFLNxqI+BQHqTCRWY714UhmPeN7E1RTVlBNBifBg28eDuvakZ5iFqbyTHPl8ksCH7F&#10;wQgtCUM8K/eMxkRkt0jEI5evo6wvjaDOQ8tUMc91EepGcnnuM1BCG0lpjEZMLZMgK7rwYl9E8zHj&#10;i4IRVxiMmPwg1QQWwQQame2O+BJvJFb4IrHKh88RjNKRJDQu56NtowwtNJGm5WI0LJSiYrwAWV3J&#10;SG6KRiLfq3SaR9QFI6wmACFV/givpYE0sTLluUok3CTiW2MRQYDK/uRhZWGILg1HdD4TTaY/wlL9&#10;EMCqVdq3pflKVr61SXWFXaYbHLI84Z7tg9iKaBS1ZqGuqwjN/eXoGK3FAD/HnskmNAwyKfeWEJbZ&#10;SGxORWg1YVxGGJcS1jxnToStfUEAnLP94EKbc0nz3m6+Ykg/izcTlVemt4KJLLroyud0y/eBRwlB&#10;UkkzaY5GOIuERJpo2mg28sbzUTZZjApCpH6mDI0zfD2EyPipDsyd698Gx/lxrF2axOkb8zh3axGb&#10;16cxd6YfQ8utaBwtQ0FrKhJLWWSkBcMn2gv23nZw8nOBb4RsW8uIYPKM9EVohA/8At3h4m5PE9Gl&#10;hexXkNiZ0/F/FyA795UO8514ABApqAUc0kKz/0kcOXJALWCozRwoixfaOlvAy98VYbEBam5LVjlN&#10;tjkbtf0lqOjOR1FLFrLrUpDM95VSxu9plQzXTkUJP5fKngIVxW0EcG08sspovCURSM4nOHICaaIB&#10;iMzxQ1imDwL4mfikMOLd4B3jAjfmT6cgB1h528LU1YqwMIa2TPFgHDPTwTFTHRxmEX/AQAuPCPUU&#10;+ZjUBSCS4AUgWtqH1f7me/fJ3+6TkiHJf/+RPTiuexgnTY7jpIW26sCRPoqTllo4xuSvZaoFbRMt&#10;aMkQYVnTnrDYdR8ej8tz8DHksXYTRhL7Dz2pOtVlL/bDx/fihO4BWFjowIZGYuNgpNr+7F0t1Pou&#10;B4/x73rHFUCsZPY636CNhw3svLfXurEnNUVRPWI84ZvsD0+qnYbqOrQ+iBsvX8P3Pngdn3zxEX5B&#10;iPzu618pGPyaRiL28eOffYAf/fQtfP7lm/jsx2+oyz/++Tv48pfv4+e//hi//N3n+PVXApGf4+uv&#10;f4c//OFr/PnPf8Jf//avAJHLf/v7X/G3f0jT1t/xV/5/J/72D8Lj7//AV3/+M37ym9/g/S++wMs/&#10;eAfXXvke1u68gKkLN5j0CZGVs2idk2XYl1BHI6mmeQhApPO7UgWhIiE7GkoTV+8wSqWfZHhS7XjY&#10;Jk1cy1uq6WrHPqQTvWmWhjO7xlhF/fSKOrYubREaMpP9Au1D9hShgaxdY/V7VUXH5m30nruH4csE&#10;xvUXlIFIH4gAZPzGfYBcfRrdl2ksF66h+ewF1J5aQ9nKDHLmh5A42YKo0WpEjhYieqIQ8TMCEoFH&#10;ESLHchAykEp4JMCbSd2VRuHC6t2dWu0lE8wqQhHICj6gIgT+vD64IRyhrMDDmjQq5P8CEGnCCqAd&#10;+Fdr4F0bBU8enUqCmMwC+VhhamhoMBNwZKfYSwLCWMn7N0bBtz4Svryvd2XY9tIaZUEEUQwSOlnd&#10;daYhqzMdubK8OS2jfCSHVijmkYuW6SJ0zJapaOZ7aqCNVLDyj68OR3hpIMKYDMMKfVV1F8MfbTir&#10;+oAkdwQmy/7d3gjLcEN0gSfiSn1oyH5IIgyyuyJROp6Ksol0lE9moGY2D9XThcjvz6R5xCO6JhyR&#10;VaEIrwpBcFUAAiv8EFjpDw3PWZRYD+EV2RCFcJpVGM0rjLcPkcUPBR6lEXy+EMTkBEHDgiqIJhKQ&#10;5gP3FNpBhqdaGdel2A8eZYHwpo1FN8SioDsHdQME2WgF2idq0D/fgoH5Nlb1dagZqeTrKkJKdzaC&#10;6+N4jgkQ2o5bVQScaVkuVbQ/AUqhbFnrD/csmgbPgbdscZvqwed1g3OiC5wSnWkmLmovELc8vh6e&#10;f7HGABYPsYNpSB/LJUAKUTpVisqpMtROl6GBx97lekyf6cLi+X4sXxjF6qUJnLo+i/N3lnHuqSVs&#10;XBvHzFYXRtda0bNQj6q+XMhuimGZtNFIT7gEuiAwOhAxaRFIyIxAZkE8SiozkZKhQQhh4hfgRhOx&#10;Vjlp157deFyG2O5lHhOICDgexDZA9ggw7sfDEHkAGhllxZBl2WXfjcdYUKtCmrlXljrROnkEBkYn&#10;YWqpB0tHI9i5WcAz0BnhcYGIy4hAWmkcCuv5vWjPRf0gz8FwGap6C1FCQOTWpyC3LhnZNYkoaBL7&#10;yCFg8hQ8cup5vUws5XcwmsWDJs0XYcn8/jGCkmS1ZDd4RDnBI9oF7rQOpyBbNYt/29DMKQZG0DI3&#10;wFEW94dYuB/QP479esew9+QxPKl9BI8c2L9b7XG+V+AgBkITkYQvHd1iDzuAkdjZpESmz8sKkGry&#10;CkFiYK0LC2djGNnoby9jYqINWeH3BJ9U5oIIIGTj+P2H96n7C6zkOeQxZElieTxZy0VL+ygJfFCt&#10;Emlprgc7AsTWwRDO1ChrRzNoybBiPpYMpZNlBawdLUhpS8LECJb2YimEibul6mz3oKb6JPrAK9EL&#10;RdTwWy9fx5uffA/vfPo2Pv78fXzx5Sf46S+kieoz/PSXn+AnP/8AX/zsB4TH9/HZT7bjRz99kwB5&#10;G1/+6gf4xW8/Ijx+hN98/RMC5Gf43e9/gd//6Tf40zfSl/LnbWD8bXv0lnTK/57Xf/3N1/jqT9/g&#10;t3/8Br/8/R/xk999hZ/89iv8+Ks/4rPf/h7vffkLvPbRp3jmjbdx6aU3sHrnFUxeeAoDG5chuw+2&#10;zp9StqA2gOJR+i1qJhdoDwTJ2BSBMq36TUoGx1BE+5C+kjICRKylaW4FnYvbo7AEJDIiq31uDe3z&#10;G7x+C11LvJ6Q6lk+g16Co2/zCvpPXX0QfYzOtUs0kUs0kBvoPnMHgxfvYfLaM5i9+QLmb7+ImZsE&#10;CP8vQ3v7rtxG5+XraLlwEY3nzqJ2a50GMoe8xVGkTnUhbrSRAClH+LBAowSR48UIH8lD4EAGfFhd&#10;e7XEwp2J3IXAkMTvXOAP5zw/uMqKr6yUZEKZXykr7uoQhNUxKdYHI6QmEME1vMykGSJ9IJUR8GfF&#10;7SN7bTPcaBJOsmdFIcFAZZf+EYGDdLqHEEJBAh7eN4AQ2ZnIFkQgxffEInM0A9kjjOF05AynIX8s&#10;EyWTBMhEHuqmCtFCALbSQFpZGTfTEOqHc5DXzKqfzxXE1xzGCjycl4N5OYBJWlb+9Ypxgm88E5ea&#10;6euG4Cx3RBR4I6rUD7FVQUiqD0VGezQyaWHZXXHI601kpCK9PZVWE41AAs6v2B/+BJQ/4SoRwNcd&#10;QtOQcxBaJ+dhe3KlRAhBGlEZiWi1BW0UYooj1E590QU8Z7Qh/zwWWASce3EAvOXxmLhDeE6CCKAo&#10;mlbWYBaKCUvpf2iYrkLbXAM65hrRMF7F7185/56PaELWi8/rWBkKl5oIOFWHwZHn0ZkgdebRlY8r&#10;K+zK9rU++Xwefo6eWWIfHnBLdoVrkgtcZYQWz42ztL3zM3cvCWYBEI6gtjjE9KQhuS8b2QN5yBsU&#10;mObz+1+KvtVGTJ1qxcI5QuTiIFavjmHz1hS2bs9g48YEodKL6VNtmNhswfBaMz+jMmQ1pKpRmQ7h&#10;LvCJ9WZVH4asohgUlMWjrbsUXf2VqKrPRGJqEE3EHZ5+jmpk1t7DB/HY3ifxxD7mK8bjzFdy3EVr&#10;2P1v4mGAKLhIU9aePXhCgjB5XIpnFuZ7mcsOHz8AXeZMU2sWy44mcPa2gkewPTxDHeGjcUVokj8S&#10;CjTIqIhFUVM6anqL0DpahRZG43AFavqKaSWZKKCJyNyM3OoEgiYVeQ0pSK2MRUKJBrEFLLrSWGwk&#10;CjDc4RfnBv9od9oXjSOMxhFoD1d/W1qZjRrlKl0CBtJUZa3HPK6D47QNWWR3v85h7D1xEE9q0cr4&#10;uiUeeZIJfD9PiIRARADypBjCvwkh5g41ZdTWIRkPfeIA9My0SU1jmEm7mBEBQrWR2ehHZblgklU6&#10;4uWoa6xD6BzkCSV1Dz6JQwSKtDEKQKSzStbRFxKfOHkIJnwcS/OTsLbTh52LGYxJ5iMycVE2SOFt&#10;ZbdEaSM0IqhkHxIza0OYy2RGB2MFEZdgR7hFuiI8Nxxtk224dO8iPvjJ+/jRLz6naXxOePwQX/7i&#10;IwWOH//sXfzoy7fx+U/eIDi+hx/+eDs+//INQuUt/PT/ByA/5fHn+OqPvyZEvsKf/vJHfPO3bxh/&#10;JzgIjD/9Eb/4/deExa/x+a9+h49/+iu888VP8f1PP8d3P/wEr3zE4yc/xvPvfoLb33sHV158HVv3&#10;XsXCzRcxToD0b1xB98oFtS1t/cx9U5CO7oVN2oJAZZk/olkVFaMzKB2a/BeAiKnU0FiaaS5iHTKR&#10;UEIuC0x6V8+o/hEZoSXRt3aez3kJA5uXMXjqitr1cGDrKnp4nUCka/Maes48haELdzFx9R6mbzyH&#10;2VsvqOPY1bvov/oUei/fROclGsuFCwTImQcAyV8aQ9p0F+LHmhA9Xo2woSKEDhbQOgiP3kz4dKfA&#10;jcnKhUlcKldHwsOB8LDP9oZNmjtsJcmkS7+ED7yL/Fl100IIkZCaIASyCg+iWYTVMelVR9BSwtXo&#10;Hq8SwoCVtzOTlTyGIx/LucCXdkGjkSGiTLjBBEhIczSCZP2l2gg1A1ouR3bGIWkwCRljGcgiRHII&#10;jryxLOSPZ6FglBAZzUE1AdI4U4JaaboaYJLle8huloUD/RCcy8qOEUHziSS0Qgv4w03zUstDeDFR&#10;Svjzsi+rbt9UZ/ilOyMwxxUhhZ6IKPNFIgGW1hJFkMQivS0aaUyiiY3xCBcLY6IPIDwCWKU/DJBA&#10;RlBVmDoHApHwBkKSIAmkBQSXhSOsLAKRZRrElGqQQJDE8rKmhLAkYGWuhY/YHW0lqF6DCL6PcEZ0&#10;eyIyaV0Fw9k0omLUzlahaaGB8Kxm0VKKQn6OqUzsmo4UGoMGNpXBsCeAbPnZ2NCQ7Pi5OFUFw0Xm&#10;ehAg0mnuz+fzl21waSTeWSzuMrzgluQKp2hH2ITZwCbKHo60E2cWDC6FAfDk+xLoBwsUWRyE0nJi&#10;awnW7kw0T8qw6BpCogUzZ7oJkQEsXx7GytURdXnudCemNlsJkDaMrLeiZbwcGU2pCMgOgVOsByLy&#10;NMiuTkVpXToa2wows9iNueUeDI41oKg8EbEpAQiN8oGbnzMOaB/Gt6Uv4z5ABBy7DuzBbon/Ao//&#10;FUB2792DXfskaCzMfVJYby87oqeKYGdPG3j6O8IvjN+FWC+ExPsgkMfQJNppoezvHo+CBpn8WYTm&#10;oUrU9ZehureEtpGP4kZ+R6uTkVESg8yyOGSWxyGlNAaRtM3AFC/4xLnDjXbhFsGcyHANd4B7MP8f&#10;4AhnP3u126KtuwUsXMxhZGcKXUt9nDAjOCgCR2VVET3C4+RhPHlsP544vAePEXyPUwgkFEAEHPsI&#10;BQkByC6GDCGTJicFDh4lxBak6Ukl/EP7IDtvGdAyzK30YWVvAENTbWjrHsNRsQ5CQ4YAHyMQ9Ex0&#10;1JIlRlYG0Dag/hzaRfjsITAO4/BREk2emyBRFsLby5hnPdLOnI9nZasHC1lEUeaXyPwUPrZaeZJq&#10;KRMSZa8SY4LEhMYiYWSpC1Pe3trTHLb+1ghOC8DU2Ulcf/Eqvvvey/j0y48IjM8YHypw/Phn76gm&#10;qx/++HXCQ+I1fPrjV/HJF9/FZ1++Rgt5Az/5xdv4+W8+wK9+99k2QH7/M/z6j7/AL79mfPVL/Prr&#10;3+A3f/gKvyY4fvr1V/jsV7/CBz/9Od784Y/x0vuf4d5bHxEU7+LaazSNV97AhRffxJnnvqdi65nX&#10;sPbUS1gkPCavPIuhs7doA9fQsXKRFnEKDTPrajVdgUnb0llefw5thIAYyXZH+BwBMqU62sVEBCKl&#10;hIg0ddWNSWf7AppoLq28vVhI3/JpDBAaAwRIP+2kl0DqERtZPquazQbWL6gmtH5G1+p5dK7K0N4r&#10;6D19kwC5g/Erd5V5KIBcfxaj/H/flVvoIjzaL15Ci+pA30LdmXWUEiC5CyMESDfix5sQOVKF4P5C&#10;BPUKPLLh15UOLyYgt5YEAiSaAImAYzF/4KzeHZj0LRIcYR3vCBdWpl7ZvvBhBR5IQwlhlRtaG8bE&#10;yWRaGcRkSZtg8hT78C0NUTOevQqDYZviBvN4B1jJHtvZ2/tPeDNZSqLUSD9KexztQ0ZyhSC4KVI1&#10;a0V3JyCRAMmcoP5P5yJvKgfZBEcmTSRzIA3ZfanI70tHISNXOqxle9g6DeKY7CKK/RDBBB8nI6xk&#10;VnxHElLl71XRiC5kgs8gBBNdacWucOfrcom1hWu8LTxS7eGd6UQjcCNE/JBQF4Y0vhaJJIEaz0tQ&#10;UQBhEIxAgYcYiBwZAeVMzPy/D83EV/5etX0ufJi0vXm+AnhOQioJBppIbBUfryYOsdVMLlV8v3zc&#10;ECbooJpIBBAggTQPgYf0O8V3pSCDdpg3ko2iiUKUzpSjcr6GFlZOqBTxXOQhkQAJ5+fn1RANW5qg&#10;zf2wIkRsa8VCQuFGC/Hg6/Iu5uu9DxDfvAD48PMUgLgnu8EpyhGWgVYwC7KEVaSDGvLrkO4JxxxP&#10;FgGEfxaP/Pw8aZPB/FxTGuJQzuKjZaQAfbPlGFyuxwiNZILAmDnThclT7ZigdYyvtWBiox0DSy2q&#10;HySrNQ2+Of5wiHVFTFksavpL0NJbiqGxRiyt02JOjWBhtR9tvC6PSTg5RwN/jRcO6R3Gd/Y9rvYB&#10;l1DguB9P3o+HASLAEHjIyKwdgGzfZjdz3x4cPXGIxbSsE2gAe1dLeAe6IiDMA6HRPgiL9UFUShAi&#10;04IQRvsIS/ZHbG6EgkhGOe2iIROVHYVq2Zbc+nRk1bB4qUxGWnEs4rPDkJgXhTi+7sjMUPgneKu1&#10;zByDHGDja3U/rGElKxXTNCydzWHmKCPRjNSERF0W4lp8XUeZVw8TbjJ5fA+hsfsIwcHX/diB3Xh0&#10;/y48yvz/GN/LY8zZqglrJwQgApQn7veFCDx2RgkIPHYAIhYiEJGmJBMjHVgRDua0ED3dwzghUKAh&#10;SN/JfgJEi0CR9WZkxJS+lS7NhEZyfA/NZR+0aCiyu6EsCiYAkV28TvD2YiC6DDOT47C00YWlvSFs&#10;nGQbSSMCQ+fBGvw6BIqsCaNvqK02vNKj+ejKapR8LaaOVEIfC0RkhmBwtQs3Xj6PF9++g3c+fZWw&#10;+AFtY7uvQwAh0Pjhj79LcEi8gk9+9DI+/tFL6rL8bRsi7+IXv/4Uv/rtFwTGT2kYP8OXv/kSP/n1&#10;T/DFL36CT3/6I7z/5Rd444c/xPPvvI8b330Dp59+EctMtvNMtHMSt55j1f4MJi7fw/C5p1QMMQbP&#10;EBpbN9G1TnCsXiEgLqFJ9iCfEYBsKJDIzoKti2fQToh0MrG3LBIi02uoHl9C+bBYyD+bsnZspKJ/&#10;AjXD02gcX1AAEQPpW9zEwPIpFX2LG+ieW0XX3Bq653mZhtO7eAr9S1sEymm083I74dK1fpGv7xqG&#10;zt/+LwCRkVlPo0+NvrqEtovn0Xz+DOrPbqD61ApKV2YUQDLmepGk+kFqEMIfbXBvIQGSC//uLPh0&#10;ZcBTklBzEivZGFasGjgzSbjm00IIANt4JzgzoXgy+craSFIxB5RL1U2bYLL1KfUjOILgJ3MIZFgo&#10;7cOvJAzuuQGwSnCGkcYaJlGsbjPc1CgrXya0sKZoRHXGI6I9htYh5sEqvTWK1XQsonrjETsQj8Sh&#10;ZKSPERrjmUgdSkV8dyKimqMQ0xiJhIYoJN2PBIEHAbZzTKLV5PWno0w6fneivwA5zemIZ/UfnOUH&#10;vzRP+Gd4wz3JBc7xdnx/BEmaA3yyXGgi3kzwYUhpEnhEIaoyFOFlNC6+NwGIGIh/CU2kTExk+7JP&#10;oS88ZA5Lvg/PG5NGrhereE94EZh+BEhQlQbh1XzttbFIrEtATF0couoICon6GDVvJpgGKH1JoTw3&#10;ES1MRgRIKt9HxiBjOAtpw7k8H4VIH8lH2mAukvqzEcskHtKWBO/GWDgQQHY8t9vHEB7D4NGggQ/P&#10;kS9NSD4bP8LDv4Cwy9s2EA9pxhIDiXKCdbAtzAkRiyAbWMv2tNEEfyJhkuLCQoCRShPN8oYvwRNF&#10;Gyvg81Z1paK+PwPtk8XoJkj6F6sxut6ACVrJ3FYXZk4RJhtd6FtoRttUnfocYipoaIXhyKxPRfdU&#10;PYammhQ0BB5rW6PYOD2OiflW1HZkI6c8Ht4RrtA2P449x/cq8xADeZJgePLgdqhNof5L7AzpPSDz&#10;RtRxn9r/fN/hvaqgNpBVOOyM4ehuTXi4EBx8T4lBiE4K5DEA0anBiMkIRURyAEISfRFBmERmhCA+&#10;LxLpZSxMKggMHhOKotVyM1H8myYlEOGJBE5SEILjA+BLGDnSMqz9bGBBwzB2NoGBoxH0HQyhI4Of&#10;LPWgw8L7hMlJaBlp47Au87IU/scOYc+RA9jN1/sEofc437Psf/4owfmdPU88iEcZj/G6R3aar/bL&#10;0F0CZI9AQwDByzI2WfV93IfGDkDkKJ3h8rejPCkntfbTGA6q44njB3CEJ3Evb7/vwK5tTSPZ1Cx1&#10;vnBtk2N8oVS4E3tpK0cJDULk/vaPMvNTlxA4IaO8+IZMjI/Tbmg4dvqwICVNZLkUcwO1Po2sC6PL&#10;x9bhY2iT6Me0DsBAVv8lpCwcjBAY7c0TH4yKzmKs3ZzBcz+4jtc+vIu3PnkBH3xOUHwh0KBxfPk6&#10;fvgTAcdL+PiLF/DRj/j3z55T8dGPnqeJvMK/vYbPf/oWvvj5BwTJJ/jprz/HF7/6HD/8+Wf46MtP&#10;8e5nH6lVfp97521cfeW7WLn+FEZPXUKvLA2yJrO7r6L71FV0bRIO65fQTEDUz55H3ew51M6cRf0c&#10;L/NYM3UKNZObNItNVI1v8PIGGgmRpjnZ21z29pAtas+ifZkWQpAIWOqnZF/zRdWMJRYi8JBJiDIZ&#10;saBzgBCRob2zaJleQjth0T2/psCxA49OXt8yMaeWQVHLnxA0XbOECm/XRrC0ESxiIr3StHXu5n8P&#10;kAvn0HTuFGpPr6Fqc1k1YRWuTCBncRCps52IGa9D6GC5gkhQXwH8e7IR0JvDYxb82tOYbBLhWRML&#10;z9JweDHRuDFZOKV6wJEVuyuTrkv2fYiwuvZnMvWRlVyLmIiYdL2ZSP2YaAMqwxDMitufFuLDitct&#10;xxeO6R5wyPGCazFvI53cTJAykiusPRphHVE8RiGkJQIRHQRLTxyi+xKg6WSV3hFD0DDBNksHfSgT&#10;Mi2owIfJPAgaPk8Mq/fYuigGodIUi5T2ROQw4ZZNyc6I5ahfqULzei2LgVoaYQmNJQPJ9XFIrOYP&#10;v4ymkEsAZnnAPd0F3rkeCCjwRgifQ0MYxtdqkMCQZBlWEoxQJuBAvn6fAl94ExLeedvhw5D1vFwJ&#10;SAeGXRqTbZozHLLcCRNW+Twn/rSS0BpaUEM84hoTEdOUiOj7kyzlqGkiTJtlWDTfqwCkORYJnSlI&#10;6U1DYncSYruSaGbJiOxJ4/lJRVRHMqKYvCO70xDcmgAvvn8Xnlcn6QdRfR9hcOXRk1D1FYDwXAlA&#10;Agj3AGnCIkBkKK97qjtcEp3hGOWsdhGU/TzMfC1h7seE528O4zBWyrEECYsIS7kdP0fZvCowzxdJ&#10;leHIJ7jKaXn1g9n3IVJB26jB1FYbls4NYGarFxPr3Rhe6SREWlE3UoayPlbvPYWo6C7A0HwTppY6&#10;FTjWTo9i/fQYTp2bwsxqJ5poWPm1hGOkM8zcjNW8t/3HDuJJJlZJrnKU2CtLqzP2HZaJ19ux/9D2&#10;DoSHZOa6LL/OOCD9xScOQ99UB9Yshl287eAX6q7gEZ0cgpRsFiRZ4YhJDUJEUgCi0kIQSiD4x3jC&#10;jxEQRzsRM8kIgyadFk7YBMrf433hFyVb9rrBK8wVHiFucA1wgZ2PndqIz9DJRA25PW52EkdNtXHE&#10;RAuHjY/hIPPmfq1D2CtdCkf3YxcNYxeLeOmjeexJQmLXY3j0ycd5mcaxm/DY9Ti+zdg+Psbjo+rv&#10;j+zZK5NYZBP1XdvWQE15OOTvqhNdmq4ELAIYAckuAkT241WweRxHaBsnju+H9tE9OMQXsnfPozSR&#10;3UzwNAlzmUluDDMXY5w044vXor1o7yFAttfGkkk7ctSRJikDGoQeAWJAUhsfhaHpcRjLkOH7k3vk&#10;aGZJozE+CQOah2zsIpZzTOcYwWGhFnULTfJBTnUKCqh4ddTR1SvTeOaNa3jj02fxg8+fx3sEw4df&#10;vIiPf0zT+Ml2fPTFS3j/R8/i3c/v4p3PnlYhl9//4lne/kW898V38dFP38THv3wPn/7yA3z6k/fx&#10;4Y8/5ON9oBZovPc2jeO5VzB18SZ6V8+x4t9E4+Q6LeE0GgmI5oULKhoIjaqpsygdPfUgysa2UDG+&#10;hcqJ7WPJ8DqKBldRNrKGGsKkcfYMYXGOEBHzOK9MRDaKamY0zApwVmghCygdnEVhLxN25yAyWnuR&#10;192PssFR1IxOonFiCm3TMwTE0gNwtI3RTgZGUN3Vg4qOTtT0DqBxeALN47NonZxF88QMWmaX0bly&#10;Bt2blzFw9gamrt3DzK3nMXPnRTWEd1g60K/eRPdlmf9xBo2nV1F3ahGVW4TaJl/P+gSyl4eQOteN&#10;KAIkZKgMwYPFCGQ1GNCXi+D+XIT1ZSOsO4PJKAl+tZGqL0OaO2TvCBeGPStqOyZJF0mIpTSNilB4&#10;MzHKvAEXVt3eZazUGgQMrMbamdQJhhgCIro9Dpq2ONU048PK2IeGEMjKPqSFyZLJPkImJHbH83Is&#10;LUT6RDSIaIvfnktSHaEqZxmZJc/rxOrXJtkFDqluap6IZ5aveo2a2hiE19NeWmORNJCOXBpH6Xw5&#10;KpaqULfRgMatZtSuV6N8rhglE3lqja6CvjS1c2Bi7fYs8vCqQIRW0yrKaRVMtKG0Btk5MLYiElGE&#10;aYisjsrwz/SBT7onvAlTbzlKZHjBg6bmlOAEOxqXLROtdZIzbNLd4SgDCPgaZUBBYG20WjcsoiWJ&#10;gEhU64dFt6cgqi0ZGv4/rCUe4XxNkTzGNiYgtTUVqS0pBE68spRQAjKwmcZGuIQSNuGybAwtQO7n&#10;S1h4MKG78jOREW+eBJb8X2aZC7x8ZBQc/+bNz86n4H5HeqY3XJNphTIKK8YFjhpnWAVZw8zfAmZ+&#10;5jBhmAZbwVxjD9NIe5jH8b0JcLJoVjmEeFEgkuqikd2SgDKCrWE0H+1TpRhYqMHERjOm1jsxs9l7&#10;f5b6ACZW+tA334yehSb0zNfz+12O4bUmmkovlk8Pq1g9O4a1c+MYX25Dy0gx8uuSVMezC41I1udT&#10;w1dljUCZZMjcdejkYRxgwXxQJlrzuJ+QUHH/ukNM0HKUkNXJtVnpS1ORvZcNvMPcoKFtJGSGIzmH&#10;ZlEQizRZc4yACCFAghNoj4SLR5gHXIJZQPH2Hhp+3jQLGUUm/3fj31wJIacgAsPPATaEkpWbLcyc&#10;LGFoI7lWCnYdHOXzHmBBvl8sg3GQr38fX/sugkOaoVSTlBgFYfHYDiwef+xBfOexR1U8yssPx2NP&#10;ECDbQ3S3ISDAkM7tg6TRTuyA5OGmrkMHCQlpduITbwPkCQJkL3S0D0L72F4FkCNH9kKXJ1lf/wjM&#10;CQBLKpSlqwl0ZJl4g4MwtjgB2ULSwlq2iNRTcNDmSdaT5YgFHoZHoW94BPqEiB5NREdf4hhMLfV5&#10;P2NlI0b8QA1kmXjTk9A314W1uxVPqiWSS8LQNVXLBFmBhoFifqF6ce7OIu597wJe/eAm3v6UcPjs&#10;Ht7/nKYhQaDI5Xc/v6fA8YMf3uFtnuJR4mm89fE9vPXDF/DuF6/jnS++j7c//z5N5g28/uEbNJvv&#10;4dorL2Ph6nV0LhMW06uophGUD8yjcmgJVWMbTPBbqJ06wzitLpeObKBgYFVFfv8Kj2uExgbKRjdV&#10;FA+toYDXF/Yv0yxkLsgm6giielpKA2FSP3uKxsLrGLXTG3zcdYJmlc+1qLatlT4RicrRKdSNT6Nh&#10;YhpNBEjT+ARNYxqtBEodYVHR2o6iunrkVVYgu7wMedXVKG1pJUy6UNHViwrepnZ0Gi1iIRuXMHj+&#10;1jZAbj+PacbY9XsYvPwUei5fR8fFi2g5u4WGrRXUbs6j/NQ0ijcmkL86hMzFbiTNtCBmsh5hIxUI&#10;HS4lRIoQNJivABIxkIuYoTxW/lnQsLoNa4hBIJOoV3GQ6viWfbOdiv2VQaj2dFa0brQA+b8kpkBJ&#10;xO0xSBlKRsZYKrJG05E5mom04Uxel4l4JuzIrhSEs1qN6ExWx/D2JIR2xKv5IMHNUfCvZZXMZC6G&#10;4s2EJ81dtqziLVnNW7KqtyI8LOIdYSPNTkzczrIjX+H9PgZW2uGtMUjsT0PeZCHKFytRtVJDgDQS&#10;HvWESRlKZvJRNl2AqulCfsY5BHsWigcykNOTjPTuBCR3xyGyMYowiUR4eQTC+R0OLwhGULZslOah&#10;NnFyipJlRxzgxmTqmeTGcIdbvCRgRzjGMIHw71bR9rCI5ZEQscuUfgRW+nyd3mVh8KsgQGk/IfW0&#10;r8Y4tRilWpCyIZYAJggJiaiGOMTXxyOlPhFJ1bGIrYpGOO/nTxPyEXDTLmTGfwjvE8z7hNFeZPkY&#10;T54H15Igfj68TWUEvFgEeNKcBPjyGcnRk38Xg5S+DPcsLzUSyyXFFc58b46y3EkUz2+EHazDmQh5&#10;tIi0g2UUDSTWCda0UFve1inNTe1oGM73k1QXg3RaSGl3Cu0iB60TRRhcrMbYWiNGlpoJjx7Mbw1i&#10;gXBYPDOKmdMDmDs/qEZtTZ/pxOx52UZ4WP194fQQb7M9o318tR1t46XIqSNUM/zhk+AJ2wBbGDub&#10;Q9/OCPqEwElzHWgZaeG43nEcOcmkLMDQpm3cD7WuIK8/qnN0O/SOQZc5SvodnP0dEEAQxKSFKnCk&#10;F8YiNT8aKblRiCFQgmkWftFeakdAF4GDjwOsCQeBhJ2/Iy/bwsLTGpbuMmqK0HWxgrGjOQzsTKBv&#10;ZYSTpno4zsL6KHPmQb6GPVoHsJt5ea/MyztBGyI89uscwZPHD+Jx5vvvMH8r29jN4y7aB8HwPx79&#10;zv14FN/+zrcZ39kGCa/7NmMHKA8AsmMfApCH4wFUCIwjh/epOCrLGDMEJttNXU/w//seAOT40QOE&#10;xzHoEAgnTxIWBIClnb5qijK2okHY6MHWxRROfPNOLjawlp5/2sdR7QMKICbULCMqowDEgMAxttSF&#10;ibUhTKykM91Q7WNsZKkHE8LE0IIAsdCGsb0evMKdkVoayko6G7Nne7B2bRT9C3Xonq7G6GoLLj2z&#10;gOffOoc3Pr6BHxAQ7xAk7xEkEu9+tm0ebxMab31yG9//8IY6Cmze+PBpfO/De/jexy/g9Y9ewsvv&#10;vYgX3nkFt19/AVt3n0b/OsEwOovi/mnkd40jr5OJs4sJtG+BCX0VFaPrqCRIBCbltIrCgRVk9ywy&#10;efwz8vqWkP9Q5PUuqmNB/xJtZIVmcgpVk3weQqhqagMVE2vqWD1FA5neRIPAZHKVIFkmbJbRQMto&#10;nF5E09Q8Wqbn0EKINBMgrUMjaOjuQXljAwoqypBTXIDsolxkMXLLilFUU4mS+joUNDQhr6UT5f2j&#10;aJpdQ/fG5X8C5NZzmKR9jNA++i/eQuelK2r/8+Yzp1C/uYTq9RmUro8reGQv9SJ1vg0JU42IJkAi&#10;xqoYFQRJKUJGirYBwogZzkPCSD4SBnIQxQQvS7T7VTOp17OCbdRszyivYIVbyWREm3Dj0bMyFAHV&#10;MnIoFgm9SciayET+bC4KmawLZgqQP1OE3OkiZE8VIYUVatxgNmL6MqAhTMLaEhHUQlAxafvxsb1k&#10;efFiGdLqr0ZsWWe4KnjI0TzZCSbxrELj7FSnvI1UzZms/It5HxqKjGAKa47ma0hFzlgeimdLUbZQ&#10;oUAix+LZQhRN5qKCr6eKr6diPA+VTHg1EwTKVCHyhtKRQhNKaN/un5DkKJsyBdFyfAgP5ygn2IRY&#10;wSLATB2dIgkRJly3aCc4MdE6MeE68GgVag0Lhmk4EwuhYiOzwVOZnPlaXZl03WUYbXEI/GgHwaze&#10;BSICjyABQk0kImpkEmQMkmoJEJk7UKJBXHGE2oMjqFDsgSCi0XiXhfMxNLSLSMJI1h+TiYRhcC8S&#10;SMjSJDyfpfL/ABUCjh2AuBX4wSXXB245NBDahGs6kyRBoobwphMqsmovTcuD4JQNpWTtLDk60Vhk&#10;vorYS0hJKKIJtZS6WGQRYKU9SQRINjpnSjC23oCpUy0ESCMtpANrl8awdG4Ey+fHsHplDOvXxnDm&#10;zjQ2b4xh+XIfVi8RGueGMX9mALNbfSrG1trQKgBpkH3hIxGUGQhH5hZbP3tY0x4s3SyYbwgSC13o&#10;Gus+gIhA42FwyPUSWvoEjYGWWn7Jxt0argFOCIiSzvJgpNI6xEDEROLTZen8YATKQpUR7nANIlR9&#10;HWDB+5jK4o88mrhYwsDBBLo2htCzMoQOC2mJE2Z8HcYncExPG4dOHKURHcY+5uEnma8fP0izOPAE&#10;njxKiBzfj30CEr7GvdqHed0BZSDf3k04PEHbePxxfItwkNiByLcIkJ0QeHyL8X/I8fFH8chhJn4J&#10;sY0dYOw0Z+2E9GXIIoiH70Nke3Vd2gmfWPpHpK/kONVNj2TTPXEQOrK5u2jb4V00kV3Q1TkAU+nY&#10;Nj8BMysdWBAkZtKvQRBY25qqznEByHHe18DwGMxMtWEim8GbasHYXEv1f9iRtlYysYXk1zE9AT3Z&#10;ndBaH6byOC6GCIh1p3ZWYGKzHRs3xnH1xVU89fppfllmMLRcj56ZCpy6OYI7r63h9Q8u4u1PbuAd&#10;wuK9z8VG7qgQ89iBx+vvX1PHNz9+Ct/74A6+++5TeOGt23j2+7dx45XrOP/CDazekuG26yjqm0JO&#10;5ySyCY7M9nFktU0it3MO+d2LrDKXUDq8ijKGwKNkcFnBIbNznjH3ILK65pB9P7I6Z9Uxt2eBsYjc&#10;XoKEtlI4uIaiYT7G6CpKRlZQNr6GikmCiRARgMiILYmmhQ20Lm2ifX4VbbIvCCHSOjGD5tFxtPT1&#10;oK65ARW1FaisKUMVo7yiAGWMkopClFaVoLSaP56KCmQ10EYGeR8aSI/MEzl7AxNX7mLy+jO0j7u0&#10;j9voOU/7uHCZ9nEWjVsbqBOArM2gZI0gXaZ9LPQiZbYd8ZNNiJqoRfhoJQFSCc14BcLHShE+XAgN&#10;DURD+4jpz0YiARLdlYyINla4tIOgTiaonnj4d8TCpykaXg2RBEqUWqrEpz4KEUwgMuQ0qT9FdXgX&#10;zDGBzzFhzxWjcK5EASRrovABQGRzKjGQgMZo+NZoVDOLjM5yL/SHB6tjSXAyqU7swz7HEw65XrBO&#10;d4NpoiPMkpjIWQHL6C7p5HcpDWTVHag65oMJupj2OCQTIqkD6UijXUgndPpgBtKH0pDNKBrPQfFI&#10;FguCDBpIJouKvAcASegggAiQhCbakQyxZQINSJPJsEyyMa6wkD4BLyOY+ZnCJpAQCbaFQ6A17AIs&#10;4RhswyMB42+pmoBMgqxgKmtcRTvCIs4BljKajUbiIJ3WMoRW+lNqmfwJDwGIWtGY8IiSkVqMJNnN&#10;sFijVnGNzQxCREYAAjN84cEk75bhBaccOV+0C1qSb7kGfgwfgsmrQAwjEF6F20d1TgWyD4VqdqTd&#10;yd/c82U5fQKCluRKK/EsFMBJ/xYLA1qML0HnS7PxJ5B8ZWUAQiuMzyUTI2NoaSmyFH1LIoq74lE/&#10;moW+pQoWjq1YvtRNs+hl9OHUtQlsXp1iTOP0TYLj+ijO3plUsX61H2tXCRBaydRmJ8bX2jGy3Iye&#10;uRq1vXFecypSqhMQnB0Ml0iaUijtM5jn0UeaisyYe4xgYE4bMTqpQCHN6A/DQ9tAW8UJ2oDMiTOy&#10;MYKNmxXcAp3gp/FEeIK/gobAI5bgiEoKQEiCH3xjPOEW6gxHmooNgSU7sBo5SVhAj5ahxeJZbT9O&#10;eB0zENMgNHSPY7/2Eew7cgB7Du5THf27Zdjw3t00jMfwrT3fURDZffhJ7KORHOBrPMAi/wBz9W7m&#10;dDGQR3cxnnhiu9lKgYT3EwMhLB62DjGUbxE236axPCKbPe2ErDm/PXlQ+j3+GcpOCBUxDpl0uBPS&#10;L6JWjOT1J0leY0LASP8odEjAgwcJon2P4dChx2kh+7ebpfQJGP1D0NLdTyIfwAmDozAwko5zwoP2&#10;cZx6JQAxvQ+QHeBYO9FWfB2V/p0wkbXvSXNZP8uKSuhijNBEH9VUde7pBdz9/kU8/b0LNITreOWD&#10;23jqtbMEyojaZvTM7VHc+z4B8uEFguLfAIRW8ubHt2gb1xVAXnvvCr77zlW8/PYNwuM67r52Ddee&#10;v4DNW6cweWkTnSsLhMeIgkZ62xQyWgUeU4xpZLfPEiILKOjlbfq3QVIysIxCWklO9zzS+ff09hmk&#10;8rYSabyfPIZEWisfq32aMUOwzCO7e2EbMoROFu+b0zePgsElFA6voETMZmqL1rE9Wqtt6Qw6187R&#10;GM6jb2VLdYi3TsyxoppCQ/8QagmP6tpytHc2oam5CjVVhYx8VFfloaa2mEApVjDJLitBTlM7qkem&#10;0Dy/qfpABCCjF5/C+LW7GLlyB33nb6DrzFW0nr2IptNbCiDShFWzPk+AyDImY8icHyRAehA/0YrI&#10;8VrVhBU+WkGIlCFstAQRo0XQDOYhvDdTNWHF9KRvd9h2JyC8h9GfhMixdGhGMxDcnQLf1jj4M9H6&#10;tMYisC1ebW0b05nE6j8ZaaPpBEY2imYLUDhb9MBA1H7qI3nKPiK7UxHalqD23XYrCVC24SaJThJa&#10;HivefF+V4BRUCAdZI0tW6rVjxSyTGz2YyLxZZUvntHt1KLxrIhBQG8FqPAShdeGIkJFMMqdE5qrU&#10;hqnrwhpCEdcapTa0yuhMQE5XEr836bTTbOQTNsltMWopkrhmmfORiDAmZ79UD/gnu8M/yVNNiHWJ&#10;dIEVIWHuaw4LbzNWwmaw8jSFpQeB4m3By2Yw4f+NvBi8jSFhYhDICCF4NKxeY+zUqDavfAKPlu5X&#10;KU1aYQioilA2EkWLkD6XmGK+jny+3uwgxKYHIJLVcEA0gRkh29gy4qUpiWDN8KEViNWEEB7htBNa&#10;BuHkSbhsHwkHAcR9C3GVc8qQpkdphpS5IappS5q1pKmS/5fVeQMJddlxUpalkUUwg+oIOpkQydcY&#10;2xAPTTlNiQCJlb1aamKQT4CU9SaicSwbfYvlmDnThPXrfYTFGE4RFls3JnDm5oyK83dmcU72t781&#10;gdO3RrF2pZew6cfM2R4WmY2qtaJ9sgy1/D6W9mQgrzUNqXVJCM7h64uX/gcveEUSoiGEiAyHdeG5&#10;tTaGnqls7KSN4zSNY9IfyxDrEHAIXHSMZWkn2frbmPnKgrlMVtT1QHCMN8LjfRGVHAgN4REW58Nz&#10;TbMNd4FTgD3sfGxpO5YwYeFs4GCOkzQYLQs9HDE5gUP6x3BY5zgOMtfuO35IQUBGTT2xdw8e371b&#10;NUXtwOBbu76N//HE/8B3nvwOHt/3uOqvOawvO8xqETzHCJRD2EUh2O5Al07z7WasbZD8s+/jcT7m&#10;E7t34Yk9T+IJQmrXoX1iILJsySG1WYqsd3+A5PqX0VfSYf7kY4TEEzjEJz9EQ5HmLFnu5DCBc/jY&#10;fujoHoaV2UnYM+FbGx4hQI4QMNJfQgM5vFfZib7AQecwTpw4gIO0kkNa+widg9ClUmnxNRynBWnz&#10;RBjwDUlHuqHRMVhY68DBxRTeQY7wDHaCpZOx2q5RVs604Qdh5WYM30hH1PXk4uLdBbz4gyu0hnt4&#10;4yPGx3fx5id38dLbl2kMS6w4RnHz5SUC4TzeUk1YtxU83v/R3QcQefvTm7zfVQLkKi3lKm97icA5&#10;jesvr+Pmi6f5HKcwf2UR/ZtzaJxcQEnvKPLahxkjyG2fQE47TYSJf+eYR5Mo7Jl/EAWM/C7aRcc8&#10;4TCHNEIkuW0GSa3TSG6ZROr9EICoEKB0zKhI42NKpEp0TCOTj5XTTyCNrKNsYgvVhEjj3FkC5Dx6&#10;1i6hd/0yumUeB+2hTUZZDY6gqqUFldXlBEUpqiuLUFmSg9rSHDRW5qKxKhd1Fbmo4HUVpfk0kUqU&#10;tnSgeXgKHdNr6F+9hNGtmxg/ewtjjKHT19FLqMgS8E2EVdPmeTScOoOG06dRe2oT1SvLKJmfQc7M&#10;CNKmepEw1gbNEAEyWIHQwVKEDBYgmFVeMJNoKKvx8OEshLFiD2Jy1TDJR/ekQkMoRA+nIYFQSJ4r&#10;QPx0PqJYaYbSNgIJmKDuRAR3xKnO8Ji+VMT1pyFpiBU/Hyt9JBsZ47lIG8tB3ECaMg9NVyrC2sU+&#10;YpQ92LP6lT4CF9qEzFh3kbZ5VsECFs9yJrjqcNVcJqBwryMsGgiKpkj4N2gQwJCZ7KHN0sHMRFev&#10;YcVMuAiMCBv3HCaCXG8mbFbWtBhvXpaRVLHVUYitikRcdSRSm+ORRAOIrpLOdAYrbE1ZOAJkiG+U&#10;PXyiZHsCF/imuKv5I+6yvHakPUFiCWN3Exjx+2/sYQIzL/NteHjyOgnvbZAYeBlD38sAZqEWsIl3&#10;goM0F8lMb7GEomD4FoXAn7AKIQA0RRGIonFE5oQgguAISfRCUIwHAmRGNn97Tv62cA6yg3OEE2zj&#10;3GAZJ8NrvWkPBAch4pFHUGTTUjJlfocPvNL5Hng+3QhdF1qdY6EvHKV5UDMcUAwAAP/0SURBVJoK&#10;VfPj9v4fsvqu7A3iSwBLk6UMJY5oiaMlxiOsi58ri4ZYfmZxrbSzxni1qZSmUDa9CkNqaTQKm5JR&#10;OZCC6qEUdM7mYXyzHHPna7F6rRenbg3hzJ0xnH5qlJeHlXWcv0sLEXjcHMIcTWXiTBuGN5tp6mVo&#10;GC1US56UdqWhtDsN+a3JakvgKAI1MJXJPdkLAUk+8IzygFMIbZQmYmxvBh1zXWjTCI6zGFbbg7Mg&#10;1jLUYqF7AjqmutAz14e+tYFat8+CRbCDjwM8Qz2Yu/h4hEhQrK+KwBgfNfxWOsftaB/S72HhYQVj&#10;gkqX91VbjstaVMbaOEKAHNE+hoPHD6vhxKoTfM/95L8TTPjKFAiQb+/+9j8Bwpwt/SNH+FplhvlB&#10;2apc5yB2HScUju5VkwWfoAA8xts+RnuRmfMST0h3BXP/ARkYIAMJ+BoIkD1qGOy2fewhKPZhn0yG&#10;uQ8QgYcM2ZWhvfv5gNLEJaDRNdCFoZksg8yKyNYMTo6WcKaiWRkex0ntwwSIjMa6329CUunw8U31&#10;tKGvq7W9RLJsNMUXc4T2coQ2c4zXaR87CB3e9wTBIqOwnNxMERzhwi+xEzz55XWS7TN9rNXCZ+48&#10;wa5BtmphsIm1Ftx9fQtv/fBpWsVz+MEPnyVEnsL3P7iJF986j2feOoW7b6zjlfcu4O1PbvI2d1QI&#10;PD744t6/AOT7H23D49V3r+Dlty7hzuubOPfMFDauTWLm9ARapntQ0N2G7OY+ZDb2Iquxj5X6APLb&#10;xu6DYwrZbZPIahWgTBIiMw8il4lf/p5FaKS3zhIWhEfLNBIIjcSmCSQ3jatIaZ74Z/BxJJJbxpHU&#10;PMbgbcRSCKes3kXkDa6ieHQTFRPSsX4GrYvnCY6L6Fg6h7YFWf9qg/Yxh4aefpQ3NKCiugzV1SUo&#10;L81FDaO3pRo9TRXoa6lED42kv70Zg10d6O/uxdDAJMZGFjA3expLy1extH4di1vXMEdwTK1fwMjS&#10;aXTPrautcFtWz6Bx7TSaTklT1lnUra6jfGEeuVOjSBntRsxAM8J6KxDcW4IgmQfSnwtfVnnetI1A&#10;Jv/QoUwE8RjQmYhQGoX0U0Tx/zHD6UiYzEbqfAHSF0vUMvBJsuXtGKHTn4zQnkRE9CSp22oIn4h2&#10;/uClL4GPE8PHjiJcwggZsY7glngm/2i1+q6DdJJne8E201ONWJJwyfXb7vStCIEvk5lfPWEhcGAy&#10;C6YNBdEgQjp5mcYQ1BKthgPLxLsIWlEYj5IEPWXkWAYfi+Gc7gaHFGfYJzrCNt4ezsnO8M3yhj8T&#10;rVcaDSPHFyFM5oF8XgmfDIImnVVuEmERbQe/OEcEprjAL8MNvmnu8KJBuCfw8TRMLIHWMCdITP0s&#10;VAg09BUwTNTR0McUxn7mMAsyh6XGRs2nEYA4ZHnBQaAp75VJ3zcviK8jEEGZhEaaP0JS+FoSvAgv&#10;F3iFOsI9wAGO/M3Z8bfn6GcDe/4OzSMcYBzBIyHiKBBJpbnJGleZMrtc3hvBmeoFt2yZk0JTyffh&#10;+SZASggTgln6sbylf4vhT4OTJVQkZIWAkEbZ+CuOn1sSYu+vxpzA70JSZ7Laclg69SOLQxFVEIIE&#10;Qi+vXgwkGVWDKWiZykL/SgEhUorps41YuNiO9RsEyVMD2LoziHNPj+P8vUls3B7B7KVOjNJWuhYr&#10;1aKYVQNZanJiaVcmj1ko43dTAJJVl4DEEpqZrGTM8xSaEQDvWE84h22PfDJ3toSelXSq60KLZnCc&#10;yV2bxxOmOgosepYGMGBeNLIzgpmTKYteKzj6OsItyA0eoW7wJqBlkyuBiY9GNm/i+Qz3gl2AE6wI&#10;KHNPaxi5WkDXwYQGYgBtC10c5+MfUyt90CC0aSDMx48zj8q8DJmz8fC8jW8/SZPY8x18Z++jCghP&#10;HKQcEBKHdCkMzNXHCb5j5idxUIYpGx7DfsJkv94R1dm+V+uA6jd5koyQ2MdiXzYclPenzUL+hJXe&#10;NkAOkTjb/R67twGy70kFjx0D+c6j2xucyIzxI8dpGIb6MLa0gL2HJ0+iP79cXnD0cIOjsz1MTfRx&#10;TJY4oaHsdLYf5JvT4Zs01deBnh5prauLwyd1sf8wjYf0PMq/yX20aConqVPafOGGhkfhG2iPgDBb&#10;aGR/5SArOPuawS/cGcnZkYhMplaG2qkVJqc22nDn1Q187yMaxEe38fr712kPl/HKOxfx0g/O4aX3&#10;zuG7H17EG59ex1uExDZAnlLQEIjsNGG99ckt1e/x2nvX8coPruHFN67g9iubWGPFMrbVj/qxdiRV&#10;l7ICKkFkYTViSuqQWNmKtNpuZDUNIYMJPr1pVIVczmTSF5BIyGUJuT6DwEhvnlSwSGwcQ3zjKBIa&#10;GPUjKhJ5eScSGngdI75+mH9j8LaJLRO0kBlkSHPWwAoKh5msxzbUSK2mORnyS5hMrqponlxGy9gM&#10;WgdG0NjVhYbmOmUgVeX56O9sxFhvKzrry9DbXIOhrlZGJ3raOtDX0Yvh/jFMjy9iZX4LG8sXsEkw&#10;nV4/x+NZrK5sYWlxExOy86Ha/XAd7cun0LZ+Fs1rNJHVTVQuLCJ/ikAcJkD6mxDWJwApQmBvHvy6&#10;M+HZkQyfnmQE9KZsB5OGNFH5sQINao1HKAEQzutjCZHEyRykzOYjfb4IGYvFSF8oQsJEDqJpHOGE&#10;RHiXACIGAfURCJSZ6XXbhiALKAY2EwLNsco8pMlJRnTZ5snQYC+CwwOWTNICEOlo9ikLhR+tw5/w&#10;kCG/oe18bL7GiAHaCxNVcHssAbK9QVUkQSXg2F5bK0rN5vYtCnwADsdUF9inMHHzKP93SHKCI2Fi&#10;H2sHa40VLEItYRNhA+twa1jKnAceHWgdLrEO8Ep0QkiWB8LzvRHA1+qd6caqnjaQysfm3y3DbWEe&#10;ZgOTYEIkmFVqEBOZP6thXxMV+gG0klAbWEbawirGDrYJfB2Elj3f74PRWbnS3BQADxqDDytsv2Rf&#10;+CXycpyH2pzIWfY+96TpuzPxeZqxIrZQczQM+Vz6IXxOQsQ60hlOsQRbEi0p1ZsAJERk1d0kT7jI&#10;82Qz8rwfAMRZdoGkhYiByNpjPjQQf4JE1t+SdbgEylIAxNFAkwazEN+bhriuZDUvJb4tCdHV0crS&#10;Iku21/RKLNcgqzkKVUNpaJ7OQd9yIUZPlWP+QgtWrnVh/WYPNm71KYCcfnoEp++OYuVmP8bONbHQ&#10;qkQNbbWMz1VMQFUP5qJhrAT1I8Uo78lBblMi8ppTkNOYhDQ+bzxzTWRuMPwTmeRZ2Nr5E+Ru1jC0&#10;5zmXVTYEIrLttoVM1NOHnrUhDG1pibLviCNN0cUC1p42cPBzhFOAC43OSfV1uIexYJAIdYFLGPNo&#10;uAccCRfrAEdY+NrB1MsGhq6W0KGFaFsxvzLpHzXSUktGHWJCP6hzRHWOP3FoN4MGwXicxfmjzLvf&#10;2UeQEByP7qdFEB5PHH4Su5jz9+tQGoy1oEUInLQ1xDEejxAKRyUsZM7ICRwmUA4SJgf1DqvZ+MeM&#10;jvO96cKAMDR0ouk6m+KR/Qeko1yWK/kOZPtEWWb48Sf+uZTJY49/iwD5P/Cdx76FvYcOQM+EJ8KO&#10;ZLR3hGtgKJyiEqm1sXAJDmeCD4CptQ20tPhkBIc2j8dpFQITLbEWnZMwsrCCtZsPrLyCSGZ76NFi&#10;DE0NcVLnGLS1Dyp7kf4UEzMteHiboaohGfObXahqzYI/K68QflmTcsKRVcJKM80P1R2ZmN1qw0Wq&#10;6d3XT+GFN88xztI8TuP5NzfxHM3jmTc38PwPTuPVDy4RENfw1se3aCK3FUTEPuS4HTLR8C7e+PAO&#10;Xnv3Np7/3hVce3YL85dn0L44gJTGKvhn5SIgo5AVWzHCcssRV9ZMgHQho6EfaY0jSGkYRnLdIFLq&#10;h1TIdam8TkL+L39LJRAkEmuHkMCIrxtCnAQv/2sMIr5mQEVc9YC6bZKA5T5AMnsWVDNWwdAaykbW&#10;UT25iToZlTW6hIqheVSPLaJ+fAHNowTI4CjaBwfRN9CDvr52dHc0orWuDLUl2WiuKUE7wdLSUIe2&#10;llb0dvejq2cQ/cPjmJxZwDJhsbl5Dmc3zuMyAfHUxeu4e/U2nrn5NF589iWsbF3E8Pwa+hY2aD4y&#10;P+UU6nm5dmkNJbM0L1pI/EAbbaGM9lGAgJ5s+HanwZ/VZfAwzaOfl5mkfZiUZfayR30UvJjsfZmc&#10;A2RZcppF7GAqkiezkD6bh+zFIuTKlrjzhUicyENUfypCmNh968KYlGS0jwxbDYFXeSi8aBteMjSX&#10;4PBkspIhwXZMytY5HrDJ8oQ1K3sLmoFVqiscmPBky1Vv3sefEAqW+Q5MLMEdhFN3AgI7Za8RjWrG&#10;CiaUxDxkjolUzoH1MtmQ1lIcCNdMJgACQ0DixudwIQjcCCt3Xnbkc1lGMenTDHQ9jRiG0PFg8CjW&#10;YBnEap/G4E3oRJX6I742FNF8X6HltIVc2ok8RhJfbyyTCy3FTAHCAdZxTjAhfAzCmWwYxhp7mETa&#10;wzLGHjaEh32yK5xSxYo8Yf+QhUizkyuv86RJ+BAg3gSIZzRhGu7EKtgG5l7bfSvGXhIm0KPdnPCh&#10;6RBchiG0oBAbuEa5wpdFnn+KD3z5OF6JHvCU/T8yxHg84JxPeBT5bQOkLABOfF/uNBFZbVl2IfSu&#10;CFLnTgAiExnVEv4diYglOKR/K7KNsJb+LhqkmkFfHYVIgiOqmOeF70EWoywbTEfrbAH618owdqYa&#10;C5daFThOPdWPTYnbfVi73Y9lAmXqYgt61ivQTKutYgFSxOcq701H9VAu6keLUTdcgkpacnFHFgrb&#10;pSlL9l6PRXKFRq1oHJzmC49oN9j628LCQ4b3Sue2MXRsmMdoCWqEFMGhz+sMZcsJJwuYEB7m7sx9&#10;3nZq6wmHABYUQbLbnz2cgh3VCuISjqGusA93h1MEQR/iCmtCxirQCWY+zJXO5jjJ5K3NZH/cTAda&#10;TPJiPZLYjxjQRE4cUNYgsT10d7tJardYBC/vIWR2jgcIBoGEtiwRRbs54WCM43YG0HLQhzbjhD0v&#10;W/E5LE/iBKFy0oo2ZWsAI4LQxJXFiYc5LGimj+yh2uzaLfvvimV8C48+Kvvxfks1WwlEBCCyNpYs&#10;Y3xQ+wThwS+kuyesXD15EsLhFJ/N6iMH/sk58I5KIhy8YWxEqmkfUQDROi5GcQgHDu+HFu3D0S8Q&#10;AUmEQXoRvGIS4R4cRBjZQNeAb4YAOaF1EDonjsHKRg85hRpcvDmBe9/dxKU788irZEUY54bYdH+1&#10;xWhKQTgq2lIxslyDlUvdOHt7DLdfWsKz31tnrOLe60u4+9oinublZwiTl989Tzu5QkDQRD6+qfpB&#10;xDwEIu99Lsdned3zePvj5/D6e3fx7KtXcOXeecxdPIWG6XHE1tYhKK8CgVlMhAogFf9LgDwcSbVM&#10;/tV9iK/qRWxFN+IrepDAy4k1/YRDH2IZMdX9jIF/iVhGfBVvw0jg5SQCJPkhgKRLB7sM+5VmLDXS&#10;S+aNLKJsYA7lgxIzrLBmaSCz6B6fxuDUFKZmJzA61ofermY000SaKvLRWCujsSpQS4A0t3eia2AU&#10;Q6PTmJmcx6m107h+4RqeIyy++/TzePXpF/Dmi6/ho7few/tvvoPPPvohPnz/U9x77lUMza6jY2Yd&#10;bfOnUTW9ivqlTVTMLyJrjPAc6iZASgmQfBpINkKGcxA2loPQ0WwED6QrA/ElQDwbI+EmM5trI+FJ&#10;C5CZzCG0EQ0tI24kGWkz2YRIDiFSgKyFHYCk0VhiCArpoA1QEFAdtwxnGfVTGqisQ6pgMQ+LTFcV&#10;VhluMGdC3xmia6km4LnCuYBJlMktiADzp4XI/hR+bdGEGwHE5/CsYdKrCVXg8KkMhm91CIFD+5A+&#10;EBnJxSSv4EGQuEt/SL7MoJcmI184p7nCJtYWZky+ep4m0HbhD9ZVH1quetBxM4KZvyXsNbI+ljOi&#10;KgOQ3BaFFIIrUfZBEUDxPTjzNVonu8CKliIhI6xk3TCzBL6vRHeYxbuqsEhyg12KG5wICLcsAiON&#10;rytlu7nOgq9DwCmLVToSLJ6pfkz+AfBJ4rmLYtIPdYJNMAEVaLUNDQLuhLcRtLwNoeVjBJ0AMxjz&#10;PdiG0ZYInGCCR1Z89Uvygke8G3zSWKUTVLJBlwxKcOb5dyoVeAQQJH5wlb4QCX42niUB8CdEgvj+&#10;gmgjoTKvhp+77AMjI+wEHhoBCC/LzPmwKg1CS0IRVhiC8MIgRBOu2bTCmvEsdC0XY2izArPnmxQ0&#10;ztwdehCbTw9g8UYnhk7X0paL0TSfh1p+B6tpOo0ThWiaKGGUon5YOtLLUTNYjLLuLLVsSi6LCYFI&#10;UjktKYswjyfIQxxh6U1Qu1nBwMlMhT6TsQGhYegos8DNYcSQPTVMCQ9LbxvY+DkQPLTQQGeGA+wC&#10;7dTjOIex4GA40ETsCBBHAsRBIEKg2AS7wJK3F4iIiejzsWV2uayWa0gr0WdiP2mpi2PG0jF+bLuD&#10;XeaA6MlIqyPb/zc4vh28/rAskGiijeME0QkCScfJFHquFjjpaoqTbsbQZeg4s6hxMoSBizFM3LeB&#10;oY73L5v7WNKQbGUpE5ld/h08ToCIaXz7O/8HHnv0f2Dvrkexb+9uwmUX9h06hENa0vNvDHNXH9j4&#10;hMDKOwA2AWHU7Sx4JeezcsmBCwFi4RsME3s76Bjpbi9PoqsFYxMqkvZx6JuZwTM8ih9ACUJzqhGQ&#10;nA2PiAgY2VviON/sCb5ZHV2ayIlDMCf9WjuLcePuCp5/dQuX70yhY6gQWaUaZJREwT/aGUGsegoa&#10;k1HVk4nmsXwsXOzE7VeWce97G7SRNV5eYizizndX8Nz3T+GVdy/g9Q8u4/sfiYVcx7ufPoUPPr+H&#10;Dz9/Hh989gLe/+ELvP55fPfdZ/H828/h9uv3cOH5u5i9fBUdiytqZndsdQPCi6oQnleFqKI6JFW1&#10;Ib2OAGnsRVoT7aJx8MExpb5fAURAEVfZg+iyTlZLHYgs60BURRdiq3hdZTdhwSMBE02ISMRUESiV&#10;fYhT4Oi7H/18nAEk19NmmieRKaO8uhZQ0LeMooE1WohMTlxBQa901E+iuHsSVf0jaBweQd/MLMbn&#10;FzA+TSjMTmJifAg9XW0MVmIdzSgtL0VReQWaWlvR2dmNwYEhzI3P4NTcKm6evYTv3nsWb7z6Cl79&#10;7nfx3N2X8coLL+Hdt9/Ei8+/gJdf+i7e/N6b+O7zL+M0LWVqboUgWUHVyCRKR8dRPDmG9MEOpA+1&#10;IXKohKDIROBAJsJHshHJiKCBhBIgIdKExUrfl8nag8bgVkqDqAyHP2GiaSM8emkgoxlIZZJIZqTP&#10;5COVET+eieiBFLX5lJrPUSpLhxMkhYGqU9xeKnYmcTuZSZ5B45Amq1Q3WKTIxED+KFm1m9BsjSOY&#10;1FmxS9gkOMOTiSmgJpKVcjBcWS2LvbjQbOxy+BgEj3OeD7xkImNJEHxkcmN5iBpJJCOPXHK9mThp&#10;Hjy6sfp2L5LZ8v68vex46M7k7whTPp+Br7mCx3FnXZxw0eMP14gGYqNWp/VOc2OC9EZ0bQhi22MQ&#10;K+t0EWIhDaF8Hl+1NIvAzoagskpzgXkSHzORCY3mYsX7Wme4q/4dp2wfuOX5q2XxpQnLijZiRisx&#10;ob0YyzHeEVY8JzI015WJ0TXJG85x7rCLdIJ5uB1MwmxVc9hJP1PoME74mhAiRjAMsIRdmCPcw10R&#10;FOeL8ERvhCf5ECReakc7z2RW0bQPJ9qeK9+3qwx55nl04TmTrYMlXGklMhnUi6AXcwuuIDxk3S6e&#10;dw0NNLYzAYk9SUgfzkDWcDqyRrKQ0p+BCMIlqCKEQI1ADG01uSVKLYFfOpxG+y1A50oJZi40Yu1m&#10;F84+M4hzzwzh/HPDOHVvCPPXOjB4qhpttNhmAqRlmrefKUP/Yh3G1tsxud6N3qlGtI1Wo3GwFJXd&#10;2SjpSEU+7SerLhaZNXGIKwxHcIof3CJ4rr0IBzfC1NUEhky2+s5GMHAlTGQDPIaRO+3Dk7fxsYK5&#10;nzUsmXStg+xhS2jY8egQ6kBo0EgiaB8Me5rfdhAmfHy53k7moPBozdua+llBnzao50JjdTCg/bDo&#10;kCHFfH5dO5oJbeGYhDRDmZ/EEbMTOGKugyMW23HUgnmZsJHmquN2NA1nwoL3P0konPQmmHwYnsbQ&#10;czeCkYfpNigC+ZoZVmKkvpaw4GuwCrCGTRABoqN1BFpH9mMPgbHrcVoHYw+N4+j+3Th8QPb23Ycj&#10;WtQYIzNoW/BBvELgGBwDK78QWNIm7IOjeRKiYRuoIZHCYOkfAmtfP5g5OeC47gkYmprA3IZAMZGp&#10;9eaETwDcopLhkZjLSicRlp6e0LUyhqmtEZxcrGFqzpNwcj/MrU+ipjEbi+u9WD/Xj9H5aqyd78fM&#10;RhdKGtMQGO8OK6q0OxU+INkJFb1pWLneh6deXaVxbOCp19ZwgzZy4yUC5JUVPPv6Bl566yxefe8i&#10;XvvgEt768Cre+4QA+ewZfEBwfPDpS3jnoxdoHs/iuTeewa1Xn8OFl57DJpPn9CVZnuQ06icXkNdF&#10;q6jvIDjakUZwZDX1Ibd1QI3GymobuR/DSG8RiPQTItsAEfNQ8ChpR0Qpo7wTkYRH1A5AanoZAhHC&#10;Q0ylslcZS0L1PyORfxebSWkcRWabzD2ZRb6M7qKF5PStILNrDhlt48huGaaWj6J+YBD9s9OYXFrE&#10;/MoylleXsbQ0hxna1OjIAKamxtDR3oyG5mZ09vQTHl3oZSzTVC6srePuxSt485kX8Mn338Qr9+7i&#10;5rUbeOON9/H++x/izTe/zyBEXnwFL73wAp5/6i6eungNG/OrWCREOgZH+ePrQcUoz89wKxJ7qxA9&#10;JBMHsxA8lKUAEs3QDBIgfWm0k1SEdKeo7WjVjGZZgqNCqnxWm02xiOlKQtJQKlIIjKTxDCRNZiFu&#10;LJ2PkYrIvkSEtcYy4UeohC7JX5KmLD9ix+raJoUVeyJ/7ASGZRyr9VhJogQHk6Nqzw+04NEKhtKX&#10;EGIDqyhHuGbKCCIaDKtnSXbOsqaWQIgVvWm0rZrt7ZDqCg8CQ+aPyOgtqbSdCBZJ7naZTKC5Pmru&#10;g1eZL/yqCJsK3oZ2Y0v7MefzG/E5T7K613bX327C8jaFdYgdXONc4EPIhRBAEbQaTXMUIlujEd4a&#10;xfcZqVYPdi2UJe9ZoWYRSOmEIaFkluxAGDDhEFIyf0X6HmR/DTkXDoSnWIpeOBNEGN8vfzdGcXwN&#10;tBBzgVG+TKBkgpfhuUkesOY5Mom0g1E4QRdqDQOeGyMah3GojTpPFqG2cNG4wjfaC8HxvghlMRea&#10;sB1+tCA3nm+HTNqPAISgcKdtSLOV7D0vQ6Rl+LR0rsvRg+fNh+cviAAJIzzCa6Kg4fcgrjcZGaNZ&#10;KJ4tQOlsPopnCpBL45T1uTSNGsS2xCClKxEFg6koZ1FRz9t0rpZi4FQV5i42YeNWF84/O4QLz43g&#10;4gvS/zGIhSvtGN2qRd9ahQJNz2IZRlYbsHCuDxuXx7F1ZQbLZ0cxutSBroka/oYKUNaZjnyaT25j&#10;HLLr4pFWEYfwjCB4xxCQgfaw8KRlMNkauRvDgGHowfN7P4wFML5MvEy+MvDBkknXimZnE2oPewJB&#10;dk91jqL1RvNcxbjBMYrnLZLweBAusGc4xkrfFwsDDQuFYH4OvoSGuwnM+LxWhJMN4WTmKeAyhS5B&#10;dpL2cMLRQDVHadnTGhnajBMORiq0ZFFFwkPP0wJ63pbQYZz0MYcuH1ffxxQmPhbM7Q4MgZ2deq12&#10;fM3WgbQo2XQqxB6OfO2PGBsYQl+XpDqwH/t2P44DjMN7d+Hogd3YTwPZu38/jp2QzaHMYOJMtQrQ&#10;wCU0juoVDmv/AL54HxLYg7pGzfLily8kHC4RkbD384eBpSVMbHjyHJxwwsICBw1JNTdP2IfFwCUu&#10;gwCJh623JwJjQhCTxGozwBWWVqSi/n7YOeuhtjkTQ5NVqGcFUMsYXWzE1AaTUnsuXHgSnfiFtvE3&#10;gmeMFapZ1a7e6FcAkZAhu9demFfxFAFy99U1PPu9Tbz09lm88s55vPHBFbzz8S28/+ldguRZvEfz&#10;ePP9F/DK28/TXp7DxefvYfPuXSxefwoT526o9a1a5jZROjSLzJYBNQIrt3UQBR0j29E5SrhMqMjp&#10;GFMgyWjZ7gd5AJCSDmiK2xBRwqCFRNJCtgEi8LgfhEmsBO0knpFQ3c3o4WNIECJ1tJHGAaS2jSKt&#10;ndU9I4vGkdU5TbAIrDqRWd+F0s4hdNEAppaWsLi2hs3Tp7B15hQ2NlawtDiLxYUZBZH+vk4ayRga&#10;6+vR0dSI8+ur+MErL+EXH3+EX370EX74ymt4+/Y9PHP6PM4QDOfOXMXNm3fxg3fex4cffoy7d+7h&#10;ysWLOLWyhvOrW5joGsbG9Aovn8Hs1Axa+zvROMNzNdqAmL5CRA0WQjOcT/vIQ/SoLGOSRXgQIF2p&#10;CG5Phich4FwUCA9ZBoNVpqxJJctshLZEQ9MdjbiRJCROpCFunOAYToRmIBmhMjJK+kt4X1n+xC2X&#10;iVzgkcYiI8kZJjG2ana2aRgLlPthFMwfToCZas+X0GOVbUCYGMlMbiZO22T+YGkv9rmeqh1fmoEc&#10;kvn9jLHjY1nCmEnYPMYGjqz0XWWkEZO9JG0JmYQoM9gdxVJoJr6VAXxtwYRIMN+XH43IE1ZMsGI+&#10;egGs6r0NoONrDBOCzIaJ2TXOFd4pHgSIP8LLQhFeH4GIxkiENciGWBqekxC4E1qOfH0OfH47Wog1&#10;LURmzj88AVIStJtMeCT8BKJGUdbQCWX1yqMeAahPYzHi/c2YwC1pAXb5BGY2X1+qF1+fKw3FAXoR&#10;NjCgLZkTqhZMXhYaB9hEO8Eu2hluNBW/RF81tDUw0QNBjIAED3glusElyYXnjEe+DvdCQkKaqsr+&#10;FSDbkPNR80M8eL2scRYkExxpFdKZLvvfZ47nIF9WFpiWFQbyUDRTSBvJQDLtJL0nGdm8TfVEDtqW&#10;S9G3UYkJmsfC9Q6sMc7dG8SVF8a248UxwmQUazd6MH2hGWNn6mkiVRjbrMfSxV6cuTWJK3eXcfXp&#10;NZy9sYC504MYXWlH53Q1qvtyUNCSiJyGWOTUx6utY+MKIhGUEgDPSA/Y+jPHsVI39TaHMcOI0NgJ&#10;Ex8bmPnbwTzIDhZMxJZMwpZMvlZhDmr9L1eCwy3WA27xXnClxTlJ0xjPq4QAYyecaXZuyQQuAW0X&#10;zc86jOAiNMQGbPjY9qGOsGWytwywg5kvAeNlToCZEmim0Hc3o1Fsh1xW/6d1GHjy++7HgoChz9Dz&#10;tSA8zGBG0NmHOqnhym4aPr+8VsLCiRbkQOuUo1u0u9o2/BFjMyvo6Bni8KHD2PfkLhzeQ3jsf5JA&#10;2Y0nd8nkkV04on0CWgakq70LbLxDYR8YBduAcFpHIMnnTgK7wsRVAMIfUWAIHELCYE2zMLaxgh4N&#10;xMKBVY6rO45bkMYevvCKT4FXQjq8ouIQEBOJjMIMxCeHw8uTJ9nyJPRNDiIh1R/rZ/px6kIvhmcr&#10;Ud+TheahYpS2ZCI4iT+OYFu1u5Y/v+iabC+1tejmU8O4+vwsrr+4wOMcLj4zjUuM68/N4daLi3j6&#10;u6u499o6XnzrDL7//mUFkHc+vkPzuIcffPAsvvfuc3hRmq6+ew9n7j2F+evXMX7uCoY2L6Jn5QwN&#10;ZBn53aNIpnmk1nQoiAg8iggPAUhBz5SK3M7xf0KkeUxBRJqhYsoJDFqIGIiGBhJNQAg8pA8kjmCI&#10;qeP/a7sRX0v7IDTiq7uQUNuJpLpuWk+PikQ+d0J9N5L43MlNveookVjbhfjKFiRWNCKvsQO1fUMY&#10;mZjC/OICVgmFrTObOH12E2fPnsLK8jy2Tq1hoL8bXZ2taG2kvvf14OU7t/Cbzz7BH3/8GX7x3tv4&#10;8Lln8PrFS7g0No2J2hY0F1QimeBPTM5Ga+cAXnj+Fbzy7IvYWl3DxbPncO3CFUwNjGOwsQeDdR1Y&#10;GRzH6uQ0RicH0TzWhrLJJiT0FCCuvxAJIyVIHCkkNFIQ0JaMwNZk+NbFwrWU1XVxMDx5VIvxEQqy&#10;uGF4exzCumKg6U9A5FAywgcTEcrLwV3x8G+Kgg9vJ4v2edJcJGHKaCOBh9n/l7b//I4rTa98wfwX&#10;7sx0SyqTmUxaeBfeex+IgAl477333oMEAQIEQIDee08myWRaMr2rNFWVJZVUpZJKJanVXrrd0/f2&#10;rDV3z34OgKys7Jrba82a++FZJyIQiDhxzvs+v71fW6hHQk4G4ZCGOD8rExN2cqZMsqNtZ9Le7U5U&#10;mma2XEgGEmRkU56sJWUhgGzQVll5ZDDhq6nYU7KZFCIURgRIRpEOphoHv48VnypeErc0cWmYxLV0&#10;B0bp+9gGiISnO8hkycTJv8mM9tQiI89Nhf2hZGXCn4qJWk2FL5srWQosCMrQ2tYIwrwO4Z4shHqz&#10;EOzPUprMZBa3wEPPczMwUesZWrqeHXjshDTjCUylz0SuhcA0vkCH/YU6xFfwNYJP3RGGpicCDcGt&#10;q/PyNzuRQeeWUGzC3hhdCN2IqshKcFigJTgMRRZYim1wlDrhrfAqQ4AjtYwqH/zlTmXLWossfMhz&#10;kjkxLrol2cvFQUjJTHRpttoBiMwRsbQHYJf+o/6osuClX+n3ykeRAGS9Ho0ERz0dZ/OxenTQhbQd&#10;a0DTcjWaCJKOo3WYPNWGpav9WCc8Lj6dx026jluEx6vvr+Pxhxt48tEmHn1wDPeereHa0yVldNbm&#10;NkRO35nBzdfW8eCtU3j87CKevHWFELmIKw+PY/PKIRw+PYqx1Q50z9d860Bq+kpQ1lGInFqeL92X&#10;KYtlI0hXGqD4YEJPJjB2IiVoQGqI4CU40pmIVVlGaAgOnbiOfDq1Qifh4VTgoQCCYSpleWIYCQ0J&#10;eWzl67YKukmGmc8NBbzXdCYafp4cTUzmRn6mXpq8mOTVdDlyPhJJBE2Clw6bkEvkUSLZw3P1apVz&#10;TPSzTDAS/GokBwgkcUZRM+zZvH8EpDmHDogAscZscBa64ChwKvBwFbnxQqLGiLh0NfYn0ta88iJ+&#10;/IN/hR//GSEiE0aUHbX+FD/atVsBiDRh7dfYEW/y0jr5oQuzsub4eQGphiKZ0IeykOYOItVOVWPk&#10;CaXSJh3Yi2S6jwwblZk3DK2HKiy3GI6cIlhCUbiitIJhkk4WB0vdi/j4H8FLizQ534rbr67h8u05&#10;HN5oR8twMXJkrRxWLn0wg3S0wk8a5zWE0DVXg5UrYyw46ywoZwiQ07jz1jGlU/3m66u4+8Y6Hr69&#10;icfPTyqd7O9+cQ1f/sUDBSBf/uIJvvrmDXz+1VO8+9kTvPbhI9x88x5OP7iN1Vs3sXTtJg6eu4Kx&#10;zTNonKGT6BlGXucQiqTznIm9aeoI2ufX0LmwgY7DJ9G+KBMGtyBSJ+5gYk3pXC8ZkM7wrU506f+I&#10;ER5b4DiMosFFFA3zs4f5Gj+ziCAp6uexb5rHaQUaShAmxXxe3DfJzxpXIr9rFLntQ8hu7UNOSzfK&#10;ugbQNjGNKbqPjY3jOHf6DC5dPIdLV87h+o1LuHjhDK4TJuJCDh6cwQwBcvvyRfzNz77Gf/qbX+E/&#10;/fov8NuffIwvH9/DOxdO48bCApY6ejFQ2YDW0lqUxMoRDBfC6s7CIKHyzqOn+Mm7H+LnX/8MX3z1&#10;Nd3J6zhKiLRVNGK0tgPHBidxcmYep44uYWpjFvWHutF4tB/VR7pQLptLjZXBM1wEZ18ejM0hKn6W&#10;p+YtByILG4aH86i68xGdKEQmVWd4tgQhhp+PvVMFcI/mwsWk4+qJ8n8In8bgtwDJkOVHtpNmcjYr&#10;B91FIuGhuBFGYqbAQKs0zUikSps/lXZSISu8rGpbZoKmlBWexwwm0zQm3uRcfg4hkpKdAXWxnoqd&#10;SbCelX4bIBo6FpX0c9Q7lE57Wa/L08ME2u2Du8sP2w5AmFylHyaN55gin8tz1BJc2qhWcSGqTC2M&#10;TAy2Mic8hIWfzkrZPZAqXpp87HQ9Ag81z28rpPmKCaXGRgg4vg19NRNLDetehY3Xw7R1Pfhbkvj7&#10;Uvi3NDoAbWcmARJFBpO8msBRVzuRyusXV2bG/iIT3y9NgHaYWN+sJUx4pXY4ymXOigeBOoKjOYLc&#10;lihyeczkc7esW0VAWhmuOrdy/jI/xkZYmQlVY5Ob93kbcASJ9I3YBiJw0mnJ0UKn5h7i581R7a/V&#10;oYEAadisR8NaLdoIlM4NOhIByGIlBuhIDl/qxebdcZyXPo83F3Dv+TIevbeG1wmO1z8+gTc/OYk3&#10;eHzwbB3XCZALD+dw4vY4jt+dUCYbPnz7JJ6+exFvvHcVbz+/iUeEyI3X6NxvHsHhM1sA6VuoU1xI&#10;ZU8Mxa05KGqJIVs2bSqjKIhRMNABqOgs0pi70sIsK9uRnmmmW6C4ZgLOoINT857q8qnqBRp0HY5i&#10;2ReGcGBYy70EL4FUuRVmAlnCUklwMOxVBG01g0dbJZ0l/1d2VzQy5LG9lE6PRyuhZOFrJuZIDaEl&#10;rieNkUrRnSoDIxhpQXErBp4vyx8jSTkSOiGN0idjy5ZhxQweBRgCjx3XYSFQ5Lm8/kIyE0Gah4XH&#10;6UOiRqvMbpR1rnb/8E/x8g//DLt3v4L9SUnYTwjsTknDD/cRNCkkmo0VNBSGIZYHa0EhP5xAyCqg&#10;Gwkg1cQT0mQgLjURCWl0IFoNVEYjMvh6ik6PeLUWcYwDqRnYHR+Pl/e/hBTNbgRYKcuoWA6tdeDK&#10;vQVayUWsn+1BQ38moqyopqwMqKgiVX4VHxtQ0ZWNzqkKrFwYVWaYCjievH8aD+lCbr25iqssHFJA&#10;br2xhnt0IhIPnh3HO59fxhe/eIAvvnmIj766g+ef3cSbH1/D3XfO4cS9NSxeXsLshRUcvHoKMxc3&#10;MbR5GLVTA0zsHUzwncjv70TpwBAapg6i8+Aqeg9vYvDISQwun0LfkVNoP7SBxtlV1BAu5cMyCosO&#10;pHeJCX8Bhb0zyGcUDBASQ4dQTHCUjBxG8QhhMjSLwoEtaBT2TqGoewLFXePfhkCrsGME+e0DiNEN&#10;5DZ2I4tJOlTRBF95LaI19ajq7MLgzDQOM2Ef31jDxXNncPnyeVy7fgmXr57HdcZVgmGDfz+1uYpP&#10;P3yO//iPv8E///2v8B/+6uf43U8+ws/eeBUf3LyKG8vLONjVg+6qOkRcQdhNVER6qmyDC+FoPsrL&#10;qnDj8hV88clneOftt/HmW2/jtddex91b93By7QT6GzvRXVqHaYJtoXcIx5YXcGh5BuOrkxg7PY+K&#10;uTYEh0rh6M2HoTmMtDIH0gtlhBFtfGMAzs5sBKn4QiMlCIwSGJOyhAlhM0anMsJyN5ijzBSX+QTS&#10;ge1oDijrKplrPVTlLiZ9Ol/CQCKjgMd8Oggm6ZQCA9L5twwmR1Wh9Iuwogs0+J5U/k2cgQAjQ45F&#10;rICMtAL+X4zgYaQx2afmsUwzcQs4LEzCRgGIJG1CRMUkLqGXPghR1+1+ODr8PMdtB8L3qAmZjFom&#10;9RorMqQPo1xgZYaW56iiSJId+jQ+DZWkGvpiI+yEgJO/TUZy2egoZOFBYzGVb4zKNkeamJgUiviY&#10;QFLRWWjoTpSoYnKTTnUZtcXfpATBoObrsjyLRuZoEBwGuhxVmx8Z/B1phFsioZnA9yXy/9LK6G54&#10;byxlbjiq+P2ykKRsMdzog5euIshrn9lJeMgaW7wH7loXkyHhR2i5CCNPjQd2OhN7qSyayPMhvJRF&#10;HgkXGTFn7c6EQ2byTxTARedhHs6CbTQLkblCFK/WoGazCQ0nWlBH56E4kfU61C2Voo4udOB4I45e&#10;HcDp+5O4Qvdx99kiHr67jNc/PI43PyI4GG9/clp5fO+dNVx5vEDXMYmNa8M4dXcS1187QmF5in+/&#10;jHc+uYHnH9/Gk2dXcPPRaZy+sYjF08OY2+zC8GIjWsfLUNtfpAAkWh1EuJJALw8q6l9HV6ERSFC9&#10;pzMyJHHTHajpCDRMuKqYGap83pdCAr6Y4oIgFidhobOwlEtswUOAYaqhiGKYGRYZ2EAo22spqmpD&#10;cDJcNQwe7RV8X7ELZoaj3AdPVRABAsZHlyLh5ec76FRMefxOnp82m2VDaULTQU3YaQg9tYBPgq5F&#10;XtfJdreEj4OwsNFZOXLpOooIuDzeO1kPjCGd/dK5L49fyMiq4g+shFY6xp1e7E9Lw4sv/wiv/OhP&#10;sIsQ2bt7FwESjzSTnoDR4MV9B7CHIEl2OknXKNTRAtI3n5YnH5ZILjLsbmWob6qOSspK2tpsSCFA&#10;0jKSEJ+wl45kD3btfUWZjJisZaU0GKFzmFDakIUJWtK1C124+fSwMvz28XsbuHR/BkOLVQiwommj&#10;hEcoFRqS1Eal2DFVhOVzAzh7Zx5PP9xqnnrt/VN49d3juPP2Gq6+toTLTxZx7bUVBSI3nh7FtSfL&#10;SvPW+59fx3ufXMWr75zC1ccruPhoCavXJ9G+UIuK0VJUT9WjeakfrUf60bzYidq5VlTOtqD6UCfq&#10;FnrRfGiSjmOBwDiGkZWTGF87jYnVsxheOYOu7X05KiboLugiclonEW2aRHbLBGKdo4h1jSGvZwqF&#10;/Fth3wyKpPmJ7qKgbwJ53fwb35PXTlC0DqGwZQD5zX3Ik1FfDT3IaehEpK6FhbcBofI6+AorqRII&#10;8Fg+MssrlTWsxmfGcWT5II5vruECYXH5ynlcvHwO5y+ewe2rF3Bu4yiunjuBn332Af77v/wH/Pf/&#10;8m/x//rnf8S//M0v8dcfPcejM5s4NT2F2bYuVGbFELB5UJxXimx+j8MZQnMzwdDVh9GRMXz44QeM&#10;D/Gb3/wGf/2rX+Ozjz7CO6+/gXdeexOPbz/A0sQ8xumORnjeR/oGcXZpkc5oGauXN+nWRhDsKYG7&#10;Ox+2tmwmOSb9XCZ9aWsvssHcEIazK4+QKIKDILEOExwM8xDdykAMpt5sOCX5CDxaAnAoydUJUzWT&#10;YqULqiImZgUOJqj5OKPIrIy8Si/ZSooq6VxnolOSK5OlotDpBjIEOgRGaj7VWj7VG49peXQxOSqk&#10;yu6GTMJqvldGQUnfh3Sc7wBEXIj0f4gbkMfSVCPDiaXdXzq+5bmocE0zz6/JQcXPJN9AR1LPJC1N&#10;UuVM9rIbX0gNLQGS4ad753eay6gGK51w8rfZZHMtugB9Ls8tkI4kvieVriUtjwqSDkM6y9NlaC9/&#10;W8b27xJwqBkyoVBTaoKO5y59MUa6AOkrMfH8tDw3VR3dR4WZDoXQlCauUrk2hGGZnUnORZB5lTXD&#10;ZOSUpytIR+SHu5PJqmdrj3YfIeSm2HPwf238XxmN5eF9dRY5YKdq1ecQ4uE0JlQ6Lv5dmtdkxJ21&#10;NwrnaAxecZYHS+CayUdwrgC5SxWoONZIiLSiliCpOVaLypUKlBzMQ/XhQvSfbMCRy1ud5hcfTysA&#10;efX9FeaD43QgdBYCkY9PKbnk5puyZ/osNq4PY/3qII7fHMWlB/N4+M4m881lvP3pNUVIPn52Gdce&#10;HMepawtYPDWIyaMtGD3ShO4ZwqyvEHlNUYSZrF1U/OYSlrVCAoRJWsOyK9DIyNZDpbgNXm+CQ5u3&#10;BQ5NMaFdwjJSKv1pFAAVvO7bbsOy4za2obET1rogbPV0aAxHHcFRR3dWw6gNw1FDQUJQ2AgfJx2J&#10;V6DG90T43mh9GFFCJ5POxU13Y8nn/eM5iqvVS7NXtgkGQkVCHm+Fke+xwM3f5JWQ9b8KXbDlUyTR&#10;ZRmz5X+liYxliJCUeMFQ2EQbVA9TTikMgUyk6I14ee/L+OEP/hc6kf8HXt71Q+yJ30NXoUWKiZZW&#10;rUGcgZXS44c6GKF7CSDZ5kSK2YZUo5ngIIEJkHSdDjYPyeXxIjE9Dfv37MIBupv9+/Ygjq7DZLbA&#10;nhsjwUtR0VmPpRMTuPmQ6uGtVd7403jvyyt469PzePD2Ok7emMTQSiPyad2dVH9eKq/awUIq2QYc&#10;vThIFbGMN/ned7+gBf3kAh3IJm6+saIA5AoBcvnxEs4/WMBxfs6Rc/04eWsGj56dwoM3j+PktWmM&#10;HW1WOuGbCKQSup2cziCyO7NQMVWHtpVOtLDwNB9pRsvRdjSutKN1tQ/dR6fRd3QRg0ePYXz9lLKT&#10;3/SxSxhbO4++5ZNoOSRLkswQGP0I1rUjQKcQqOlAsLYdYTqHKKGQ1dKP7LYBpQkql64iu42vNfNv&#10;TLbRekZtGyJVTSwEDB7DlY1b0CipgKeQyj2nAJZQNvS+ECzRCLLKy9DY3YmRqTEsrSxg88Q6Tp9h&#10;RTi9iRMnj+HUqQ1cOXMCN86fwpd0Hv/yT7/D//v/+S/Af/+v+C//9Pf4xQfv4vraKub4GdNtrRis&#10;qkF9bh7m+kcwPzyNkZ4RzE4t4M7NB7hw/jJuXL+N58/fx6effYbf/e7v8fOf/hyP7r+KB7fv4vrZ&#10;y3h8/R4eXriBM7wWmxMLWGjrxnxHF+ZGBrG8ehjr5zfRNNOF2EA57A0Rqn47krJYdliQTdImzEqg&#10;qw/C2JFNWMRg6Mv9NnS9OdB3RWFpCzIpU8U2sSJRFctEOYGHjopXAcY2QDQsMyqG4jxKmeArWemr&#10;WJkZ0tkuTTwCEtnzQ8CRJE1VTNwSMupKwJFEhyxHAxOqssuhdK4LQCS2ASLuQsAiQ2v1yiQ61gEq&#10;fBnNJU02kqxlVJehzQdtqxv6FjeMrUwiLYQQP8dYzXMvsTIZSZMIARai687XwETYSb+CjYreShVv&#10;IRDV/FuSMxHJnlSqXr6XSVkBHyGSJM1ixUzWPMqKvAI9gYcsaaIlYAyEi1kmTkr/jQwWkA55OhzZ&#10;i14rgw8EOgRtBq+ZtoSJv8QOK5Oeo9oLd2sQIWW1XCayHqrwPtlHJYIAnaCyPzuB6qym++B1cvA8&#10;7flmOGIECpOPWuaV2A/ggDtecU4m3idLUwAGXhObLG8yWYjAfCn8s4UIzxYgerAY+bIe2kotSlaq&#10;UXKkHPlz+YhNZqNyoQg9xxswf6ETqzeGcOL+OK6+cRD3CZD7763jwXvHcP/ddSXuvHMUl19jDrgz&#10;QccyiNVrWyHLndx8fYU54xSefHARj967hHtvncXlV9excWUOh04OoH+hHm3TFWgYLUNZTz6yGjPh&#10;lWG8Rbx/Ag+qfG0+yw9/Y0YOrxvBoSY4lD6jfCt0MiyaruNbcJTzmhMeAo2dsFZTYEhsQ2MnBBx2&#10;CqkdgDgIBSdBISHNWQ4eXVWEOY9+QiXMOpPdGEGsRWbNMyfQrQSrCB7CzlVCJyid9XQYVgJFOUrz&#10;F8GiRIHcL4cCEH+ZF8EyCgP+RoGHmU5EjgbeQ4101odYJ/wqvGCv7IaluAX2whoqngiS9CbsituL&#10;H8jOgj/+E/zwR3+KF3e/hH1pMnXdimSHCyl0KipvGBpGKkHwckICfrT7Fbz4yi7s3rsHe/fLBlGy&#10;4VMq4hKT+Np+xO+PR0a6CiqtASb+fzC3EJkNLcjr70XvEdkM/wjuvLZOR7BJF3EaTz84Qxt6lqrg&#10;Ih48oyK+M4eZjXY0j+SjZ7aS4BihghjHwqkOXHx4EG99dh7vf30Nzz67pABEFk+8/Pgwztybxead&#10;aRw824PuQxVoHI9hdK0Rlwir609WsXxhGNWD2cjr8KKSNrqcj0skRgvRtNTCAtqFbhkFwgLccKQG&#10;rcda0He6HyOnZzB2cgkTJzYxe+qcstf4/IkrGFuXWeBH0XTwIMonRvlZXShjFPa2I1RfC2dJGW9m&#10;NQtgPYI1zQjXtiCzrhWZ9a183IRQdQOC5bUIlFTDV1RJUJTBXVC2fSyFK6+YjiMXlnBEmZSpsbug&#10;cTARhPyIVZaguacDo9PjWFo9go1Tx7DJ2NhcxfrqMtaXF3H74jn84pMP8Z/+7jf43/79v8H/8V/+&#10;Gf+V8Pj4yas4OTuDYxNjOL0wj+MzUzjY0Y7zC4T62Uu4sn4ad89dx6VTF/Hs6Tt49f4TPHzwGt56&#10;812srKzh/fc+wmef/AQP7z7E2iIhNDCGqY4BnFtYwwk6sXPT/P6eUcw2tGGipR2j3d1Y5PdML02g&#10;pKsMFhbadFr8tAIrbFR3TqosPZWZlgDREeZ6AkTXnQttVw4jG5rObGg7ojA0+an0mXyl2aqClZlw&#10;UDYfovIVYEiTVVoBVWGB9GFQmQtARFHz/XomY9llUOChDPVVAGJAIkGRSLch4FCOhEaqAIWPVUzG&#10;0gSjAGR7l0RZzVdxIASGhABERkXJY6WJhklVZmJLv4gclYmNnUyaHT5lVrZMqjPzdaVfgIrcQIiI&#10;e0ojRDLy6NClqaySFbialZ1hoksx8vWMYBqSXUlI9qYhgwBJo1uSZjcBSGIBHVPRlouSIcdqvq4n&#10;EPSEqoEOy8gw0wEY+Zv14qYYBn6uRSYdVlFx8vrpC6lO6QT1hXwPw1xkh6OKcGhgMhLHx9/gHAjD&#10;O0JFLsu5yPIvskQJIemoscNfQceUbyI49LBF9DAFNFC705BgicMewx4keVNgZII111CJy3wZGXAw&#10;mocAXUjmnOwYWYTYYjlidCHZC2XIWShF/uFS5Mm2w9MxlB0qRutaDSZOt+HgpR4cvTmEM3QhV946&#10;pAzZvfrGVlx5/TAuPTmIEw+msHi1Hwt0LAt8/2EeN2+N49KrC7jxdA233qDwfHoClx6xzN4+hCMX&#10;xjG62kFhKavyFqC0l+CiUw43ZMJZ7oeJ6lxLeKj5G1SExbdBYKoL6DpYliV0vG7iPAQeAg7ztuPY&#10;AYethtDg0U5HYfsePHbCLiHNWHyPQ/pC6DhsVX7lsZPhZp3ZcSBRnl8OXVKMAJGI1EURqOZ94jm7&#10;CRIJgYmz2K2Eg1CxS2c+QecsdsJT6laWtPHzb+JAzLlb7kObaaBoYXmSznYvna8nDS+46oZ4At0w&#10;59cQCnQgJiv2p6fgxX1bMNi16xVC5CW8FJew3e8RQXqAatHDsHqRQHfxg5d/jH/1r/9vyj7oP+Dx&#10;B3/2QzqX3di7dx/27tmHpKQU6MxUL8EcuHNpUZkcA9VNCDRRffZTza9M4MjVQ0z2S0pSv//mBh68&#10;tYmHbx9XRlA9fu8Ubr+5ho3LIzhyphtXCYZ7z9Zx+zmVrSyaxkLwOm3qBz+9imefX1ImD955Zx0X&#10;CJYFvr9vuQYdhytQNZLNyEL/0Tps3JiiO1nBkUsjVMElyO/2o4IVoGa0BBUjxaibr0HPZh8B0knH&#10;UYVy2a+BhbaeKqj3dDcmLkxh9tIKC+JZLF24zLiq7DM+eeIU+teW0bkyj5blSfSujqFvdRitC10o&#10;H+ZvrimBJbcA5pxCKjNa9cJyZVSau7gczsISOPKK4ODfHVn5sEZyYYpkwZjJRElg6HntDUEmVq+X&#10;0HAg3UzHp6e6tFjhzvSimJ/d0deJidkpHD56BCsnVrHGWF07gqNHFnD1/Fl8TZfxH3/zK/yvf/9b&#10;/Ld/+kf8069+ia/efoqndCXvXDqH83OsZANduE/XcvfYGj5/9RFev3AFT85dwz1C8sbZi/jyg89w&#10;8+odrBMqD159E+Nj09g4dhJ/9cu/xluEy+HpwxisJ+zzyjBOJzVY0oDR0kasdY1gsa0XM3Qig40t&#10;GG7vgiwn3z7UyEKeDYOMNqnPJAyCVPNMui0RJli+TmDoCA5NZw7UfK5Wjoz2KHQNVPI1broJgpRK&#10;Wc2kpyIkBCICkMQcGVUl6pyqPJeqiQCQJiwtk7SG4JDmHmnikUhnpDLZivtQmq7kMeGx04SVwecC&#10;EEnGRqp0BSDNTAYMHROmQENVRudQTpVfIfMgHMrEQmtnaGsGdhsrfTeTT18WLFTvpi4mjm5ZXDBM&#10;yAQIEP6OOlng0c3PciKNql9daqOjsiizum0EpWzpamDSNxCImiyZU6BGWkhD12bguRn5u6WJjr+D&#10;vyuxUEcIapShxyr+HgOvh002qMqXJgw1DLweOl4bDX+jhu5Fl2+gmLTCyfc4S3nuhIeVyc9caIWB&#10;cJehuyYZokuI2QlGRzeT3CBdyHg2onQOsqd6SEaJEYZOOjF/qR2uXH5mSA0L4WH2a2D08HzsKYg3&#10;0oWY45BBFavjd4oDkqZIL+ugb4LOY5Z18lAZio5Uo/BoDXKOVDAqUbjM54tlyJtjQl8oQR1f71mv&#10;w+ipFmUOyOLVPqzeGlJGZK3fGsaaBMGycn0As/z76MkmDNO1DG7UYexUExYv9m7tIXJvAefvLyl7&#10;g6xdmcTcmR4Mrbagbb4WtWPlKKKAyWmNIEhBI2rfWkYXSXWuYdJVCUC+G4SthtdOQs1rp91uuhKA&#10;mLedhwKObXgIGBQ4MPkLKGwN2/EdgChA4Xul81yarKTD3Sqd63RCDr7mFhfC8FfJqDg/61MIWbUh&#10;ZDMitTzvyjB8PGcP4eEp2Vqy5rshI6qcFHGecoKjwo9gBT+LAHEVOGHKoSDaBofsWZ/sTkWCMxnx&#10;ziS8EGoeh79uAMZYFXThPOiDUWQQFNLfobOyENFlpGgteDEuBQkGFlqq3gx3AKkWOhGNEfHx+/Gj&#10;H/4J/uRf/y/Kookv//jPsIvgSEhTQyPzRpz8wYEo7LEKBKs7kN3Sh8zmHgQaO+Gpb0NWZweaFwYx&#10;dXYSy9dncfr+YdrHI7j25KiiCm6/scFYx7WnR3D8+iguP5rH4w828ezLC3j7iwsEyzKuPjqENz4+&#10;jY9+dl1ZA+utTy/g8funcObOLMZXGlBHcLTMFqN+PA+Vw1loO1iORYJj48485s72o0VmOQ/n8G8F&#10;qBuvRP10DRoPNqDjaCc6V1tRP1dMpxRG3lAU5XzcQgczcGoAE+fmqHw2cfDcGcydOk0ncgJz545j&#10;8twKxs8fxsSlgzjM37R4bYqFdQDN83RcnaVwFDAJenzQ+UMwBrNgDmXDFM5SQp4b/VFCIgSN2w+V&#10;h+HyQu1wQ2V3EtpMemYjUvRaJKgykJCRwetsgi/qQ2ltGToGCLeDszi0cgSLdB2Hji5jen4eG3z8&#10;8ZuP8R//9lf4b//2H/B//PO/x7/9y5/j06ev4iePb+Ojm+fx+PhRHBvqwdvXzuMrvv710yf4+P59&#10;3F7fwNsE5Kt0WudXNvD1+5/j3OY5dLT14+KFmzi2dgrzc0dw5fJtPCFQ5sYOoqWoBkWeLPSWNWG0&#10;pgNRjQM9eVUYKKrFbHM3RhrbMDUwhIWZMQwNtqJjqAlZrTGY61kxm1hhCAj7QCGsg4XQ9cQIDV6z&#10;9ixktEWgbotuRTNdcB2vTZVM8HNBXWxjBabDoHqXYaeyK19CZgaSMlWIC6uwn48PRNWEgjgRm7LP&#10;dgoTaJp0qjP5Kn0eVO7pVO66CipHQkBVYlQ6t9UCJb4ng0lWU0i1Thcja2cpq80y6Wv4/vRig9LB&#10;ri7he2TxxG0HIus/mZlsZVl452AW3Cxr9t5MmGRJj/aAsh6UtVlclFNxRXoCxFAvo6G2Zs/L5yi7&#10;+BFG0lS2NayY58Nz1+bxu/h71PytKr4mTkpCtn9V+kJirPg5BA1hYaD7MNOhmfgbDDlq6AlXWXdL&#10;G2Nd5Xu0OQZlf3Lpr5BtXN0FBEk+YZFnh0UZIko3lEN40rlIf5OyjhXrk2c8F5lM+rKsfViG4RKY&#10;XroQP2Fjz9LBHMwgQFSwh7Sw+vk9zjSk2RJxgBCJsyYglSBUl1np5nzKvJ/QSL4ybLvgYAlKCIjy&#10;tVoUU8QVHa1EKWFSSpAU0X2UMKoOl6F1qQp9xxoJhmYFJOOnWulKmjF5uoXHVoyfbMHgej066GRa&#10;DpWgab4IzQeLKVyrMH68BYfO9mD5yihWr09h4cIoRo91U3A2om6ygmKyFMX9hchuz4aPSd3OBC2d&#10;3kaKHX0x7zsBq6bL2AoBxhY4tHxd/iahLXbQtdKdbvd7SF+HlUlemqtsBIfiOvjYzqOjPvxtKK5D&#10;ALL9d4GOAMhU5mbQzShHt9IZL0Bx0pG4KwgIho/PA4wgAROoCG7BQ8BRLMDYgoi3RDraec3lb8V8&#10;jXAReMjgAAkf32vP43ln0Q0T/kkumRwp80iSccCRgv12AiSnYxqRphHYS5tpYWpgL6qGMZIDE9Wu&#10;j+o4q6YV0ZouJrk8xKeqkKymMmPEJSYqExDjZM2rl36AF1/6EfbGxyGRCS1Bx4JrZ2HPzIejsBre&#10;ilZ4a/vhbxxEuKkfoYYu+Gua4ampR7SjBTVTvehfHcLMuVFCZIbKYR4n7h3GOYLk0uMVOolFnLoz&#10;rXSA3Xu+hrc+P4OPf34VH319Ha+9dxKvExbvf3kVn31zBx9+eQPPPr2MdxgX7h3C1FEqjiM1mBfX&#10;cKwNDeMFqKTKaV+sw+DxLnStNKFqogjFgzmoktU3p2pRP1WNWkbdbB2Tfi2qWaBzWNEjHX5k9Ybp&#10;RgiRlWYMnRrF7MUlzF/YwOzZDcydX8PCNcbNZRy8Sfdzdx6r9yZx9M4EZi8MsuBWI687B84CD9Id&#10;BiQaDUg2UjHSQaTbWACdVJ4Ebobdi3SrHak2ht3FyuaEms/VdIfpvLZJGrUCjwNpqYjPSIfGZoE/&#10;J4SSugq09nVheHYakwuHMHt4CRPzhzE1v4CHN6/hz99/Df/+19/gf/03v8UvP3kXnz6+g5+/9Rif&#10;3LmAdy4ew6MTK3h29Ty+fPIQ37z1ujIP5PbGBu5tbuL9a1dx79gmpjuH8fzBm5gfnUNdVTNuXnuI&#10;lcObmJk6gpmZI+juGsWhmRV0VLHc2ILIdUexPruCgNGDTL0bFR5e+1glplp7UZ1fhKmhfpxaW8TU&#10;eA/q+yrgaWdS6mUSGS2FjxXYNFQIFQGS0RGFqjWM9OYgVE0UMQ0BpNd6kUHnkUqVnkZgZBRYkJqj&#10;JxSMdAxU4VEZ406r7UvDHsZuPt4TyMA+KuK4TP4tokNCRIblbo9iohKXIbHGOjuTNZViIyu8TMyT&#10;kUxU0xlM0mmyAi0Ttpbw0QlEZIVbWV+KSTVVnA4Ts/QxSJJXZoLLEubdTA4DmfCM0oFTzDiHInAQ&#10;IDJzXZrA7I1MCgSQiZ9n4meZCRBz49Zy8xppFpOmL36WDH/VySKQ1UxSdDoZhUy8BYQInZG2yKA0&#10;xenpjIw8J/kco6yFRdeQlqmGWiZHEpQ6vs/IMPMcTXRSJjoqE58b+NsMMQImRjjk21n3XfDlOeHJ&#10;JkSyCIKoRVn0TyaVSfOWS1Yu7gjD0xeFm9AIjuYiMibb5MYQled0E9KE5eC1shEQ9qgG9ogGFsJE&#10;40pCOtVrvDUe+xlxstsiz09WC7A3+REaiCGLn5U3k4eSBUJipQLVR8t5LEc5gVJKaJQQAMWzBahe&#10;KKMAZblfrEYb63nHch3a6VraF8vRxve1HebfDlWibqoYlaMxlAxQBBLgNQRe42ypsghj/2o9hjZa&#10;MXyiE73rLRSP9Sgfo9PpL0Zudx4y6YS9DZLUec+Y/KUPQ9yE9Glo6RJ3nIaEhsJESwDvhI4gltDQ&#10;0WnLKA4qeB8JoZ0RVjux89wu/RzfD4HMdjOXNH/tfP9OKB3zAhSCw17GoKOQiYnSLOUUZyHNVIyt&#10;ZiqH0mQlABFwSAhEFKAQIv4SXv/yIEJlQXiLWAdy+fsyWbZ9rCvODMIjDfttqdjvSMc+eypekLWX&#10;crtmEGkdRrSlHz4Cw1pYAX9lPfI7BpWZzbGuKYSrO5WFEl/cvRev7HoRe3f9EK/8mI7jxX+FPfte&#10;Rlx6KpMiVaA/jIxABLpoASwFVXCUExR1PfA1DpPgQ/DV99ACtsFZ3gBnZS2CTY3K8Nim+T4MrA1j&#10;+uwUDl2ax5LsTXxjgSA5glOEyZl7c7j5xlG8+v5xAuQcPvj6Cj746hqef35JOX76zW18/ud3+fiG&#10;snTJkw/P4vrTo1g804uVi0PYuDWNhfNDaJYF2doCyO3MRDEdR+loIQoHY4hR+RT35aG8vwhFPXmI&#10;dWQjT8Z887XCjgiy24LIYoXJ7okifyQPTcuNGDo7gqmLB3HoyioWr29g+eYqjtxewcKtQ5i7MYmZ&#10;G2NYuDGMuUv9VEI96DvKwjlTCX+5HwmWdOzVpiDVyUqcRVWS7UGK04B4CxObjWBx8OjQ44CFKtpi&#10;QrKJatlgRrLGoMBDrrcARB5rrGb4skIorqlAc08XekfHMDA5ja6JCYxMT+Hs5jE8v3sDf/vxM/z3&#10;f//3+Ie/+rkCkP/8q2/w5dP7+PTeJXz5kAC+dxW/fPY6fv7GEzy7eR1PLl3E6blZvHPpMp5fvYaT&#10;s4dQGCnE8vxR9HWMoLioDstLJzHYN43+/mnMzB1FjHAoL25Ad2M3ws4Q3EYXhjuHUBApgCFVj4g9&#10;iDxnGCP17ZjrHECYkOxtrsf0cBfG53sJ8xoUH6xDdKYKztEiGJhM1J10xS2ERyOdb50PaTVepNJ1&#10;pFbQBbMCH8jRIY4JKiFTg7gAVRIdh4TMLI/zUTEx9jB2M1HtZQLbFxI3osEBHmVRwLhwujJPJJ0O&#10;RGaWO1tZqWR9K5n8xiQvM811TJppMb0yjyQ1S4MMPpb+BgGHlupZmo5S8+heYlomEUKohu5DmnK6&#10;w3D2Z8I3loPgRB4C4zG4BgmQrky6DiaNen42HY4mX09FS9dCh2CVwQDbAFHXEF6EmHTAK0OEqyki&#10;pJlMXA5DRYAIFGSUloUwlT3FbZUuWGXYLR2AUdrkowSNAERgQVDZ+Jl2gsku50gYmcpNMPG7TXRv&#10;plwjnISIN98GT64VniwrnBEzLGE9DEFZvsREtevgZ/C76K7sdBvSBOcfzlaasHIo0PLG6Ea6KUB5&#10;jzw8B0+xFW5+tp3wNfOaqzzJSGMkuUXJJmK3KxH7wmlI5vXXELyyd3pQdnIciSJvKoYipbmqCOWL&#10;snVxKUpk//iZfJQwKueKUTvz+6ibLVGOVbzOZUNZrL9RFPRE6PwzKQJDrMcB5HdF+HoOygbzUD1W&#10;qMCldlpGXhJQsufIYBGinXkItWUTHCE4a3ywMelLAheASD/GDkAUiBRvQURLeEgy//87QBjSxCUQ&#10;2fn+70NEz8+W7zbyO00FFA95W8ujKJ3l2yOwlCVTGPJYJgSKGxFwfOtMCmXklThHH4JlAcWBmLKt&#10;UIVMvFcUrd8CJEWBx14eX8gbWkJs4DBi/XPI65skSPrhrmlBpK0fJSMHUTyyiILhI7z4E7AGs/Hy&#10;7t3KMievyAitH/8J9iXFIcVENeQNKEN6VTkltMIlMBIelrIWXvRuuOlwQu3TyOyYQrB5GO7qdpKy&#10;AY6KOvgbGpHd2Yry0R40HRxG19FJDGzMYeTELKbPzWPl5lGcuL9CJ3KEAFnDw/dObHWYf3UFH9KB&#10;fPyzmwo8JD766Q08/+KaMhNd4HHltWUcuz6B9asTOEsXs3BuCE2TZQjXuuCtcSLMpJTTmY2Y7HIm&#10;y0O3ZiGbSiNSH0Colhexzo9oQxDZdQFkNxEebREU9BegeIyFdKkWHcc6MHiG0JPRGjf4+ddmMc/v&#10;Gr8wQLh0ovtEE/okNpowdLyVcOzF8FoLSrrzaQWToWalzG0vQNVkHSrHaxCsZ6LMZDIocBHmPKeO&#10;QgTqcqEOWRFnZHLUUQVotEig64hLT1NCAKK2mOHODCJWSpXV1ITm7j60DwyjY2oac/PTuLp8EF89&#10;uIH/Svfxn//uV/jzzz/AP//2r/Cbz97H168/xG8+eIpvnt7Gr999in/84mN89uAOXrt8CevTs9ic&#10;GMdHt27i4YlTGG7pgsHgRnv7EKqrO5CVU4nOrknU0qFW8nllXRdfo4twZqGQZSDkDsNmcCDTF0VO&#10;OBdatQUGrRXZ3igqMwtxpHscXRXVyA/4UV+Qi/7eRvRMtaF8th4+VmQLK7i6K4q05hBSeT+SmLgk&#10;kpnMU2XOCCtNYr4Fe8NqgkD2wyAQ3CnY607C/u3Z5d8GnUYCnUZyrszpIIipjBNkocAwKwUBIkNg&#10;ZaSSjEoKUCSE+3MQoqjwdvE3NHhZ+e1IydEqM9q3JiOqlU52gcgOQJTRToV0HyVMyHVOZYkOZd+L&#10;fibTEQJkLKYsBe8mQJx0WnYC0cDfo2Jy1/DcZA6INE2JAzHxO2W5eRWTvUxO1NENpVVbkFhGiBVr&#10;FYDoZI92wkNHYFnoXpyykVOlhwqUSaPQwkRhgpEJ3xAz0YnQZfA8ZTKfs9ULV7tHCWerB9YmgoQu&#10;yyiuiudiyzfBzYToYyLy5RGo2WZYs/i76NwMsq1tMe+jDD6QocAt/D66qQB/XyZ/nwAkf7wQOQO5&#10;LM9+uMStCER4TvYYyzbdiIZgTyXQkwn7AwJ2dyL2hlKQxOspw6lloUp3ZxD+7iCiQ1HEJnJQKH2Q&#10;BEnJDGMqH0XjuSibzEPFVCHrDoPQKh/Np3PIRxldUD4BFiWgA6zrPoLVQzfkJVj9NR6+HkasnfWe&#10;kdvF6M5GTk8uspgHQhSOwQ46xeYIbLVU/JLsq5hIeV0lcX83eQs8JGlvwWMLIoobKeCxkODfhoi+&#10;RPrn+D5CRFfOhC+fVe1ToLEDjq1Oc7ocGbrO4/dDIKL0gXzHiXz/XLT8bl0hz0VGf8nwYd57WVvL&#10;lGtRlk35bsge7zIpUCYDCkycdCUCEM82RCTczENGOs/0gBHxjgxGuhJxjjQFIFsOZGQFeQREbGiB&#10;IJlFtGsEwZYeZHcPI39gGgWjiyid2aCdOwhnOE/pWP8xAbLnlZegMcleycX88hoCoRGW8lYWZh6L&#10;GmAraYa9qpc/fhT+tlkqkoPI6jmIzM5JeOhCHFUtjAYCpAnR9k4UDvSjYmIEtXMTaFyYRufRWQyf&#10;OsSEfBQb91dx5ckyAbKuzOF44+NzeO/LqwowPvn5LSXe++Iynrx7ArdeX8XFh4exemkYm7em6GBm&#10;ceT8MJYvjWP2ZD/qRkto6WirC010WV5EGzOR1SgzaKXdz4dolR9ZfJzFGxliAXKzYLjzrQiUs+A1&#10;RZDfU4ii4VIUUeWUzZWidqGKIGnFwKlu9NMGi5WuXyhHI6129aFiVNBm1/LYs1aH+Qs9mD/bhZ6F&#10;JoRZEEJUN42HmzB8oR9dm22oPViLvIFClE9VoXuzmxAawODJAVRP1MGc68ReHSucRoW4NKqA1BTF&#10;gcQxMoxGWH1eBHJykFtCe19NC97Qhor2Lgx3t+GTyyfwnz57B7/+/D189dEz/PM//A3+ihD56dtP&#10;8O+++Qn+w88+wl+98wC/ef91/JbO5F2ZdLi6jo7KOlxbOoxvXnuMGyvHkOvPIbws/Px2RHKrEYjQ&#10;bVR2o7S0VXkeza+FL1QMsykIi8aGsIuFnsBw6O2IEhoGnQMpqTqE/Vkoo5MZrerAWHMXOioqkeew&#10;o6EkhpHRdhQOV8HG+6TtzkFKcybieZ/ii+xILDIjSUYnSXMSK2M6701CrpnJR4PdnjTsdqRgt5XJ&#10;yBGP/YSIrCIbL26ESSs1nyJHhr4ymWnk/+WzmAxlscAUOhjpgJbRVTLHIdgbRSYToEDER6cgLkHW&#10;hkqM8toHU5EYSkcSH8usdIGGwENCw5CRTpJcxYFIE9UOQDwM70BU2bPE0ROEXdadohrNyKGTIdw0&#10;dERpUTVkuRRTNSuuOBMZUlvvglb2L2lwIKFMh/3FagUgMpfDWG6lY6FrIfjM/F4Pk5NXJvvJSDY6&#10;CWsWk70sS5FLoPG3W6qdsLf46Yr8PB8m6EFpggrwfLx0E24mSjtdED+LbsTDZBtgogvKHh9MUA6q&#10;az3hoiPoBDTyvdpKJiqelwwE8AwQkvx90oSVO5LPfJLHeh1VljWxFpng5PWzs86ZCXCDNAPSMaZk&#10;qhFHmBzg9TwQ4TXdBoie8JX1s3wdQWT20f0PZyE2lo3CyRhKCY9SOrkSgrh0NAelBFfpcAzFQzHm&#10;KL5nIAcFBH9OW1SBhZ3nbWVSNVORyzBVe7EDvko/63aYdT8LIYLCT6D4efQ0Z8HZFCVkM2FmUjcQ&#10;HjpeAwnDdrL+PjwEHOptcGiKqNYLZBTWVn+IQESz7UI00tT1RwCyAw8FINJM9v8FIBI7ne3fQkTc&#10;yHaTljRhyblI34taJiwSICref1WUzlbmfXwvDFm8F9szyndmmTvyHPAUuOk8KDDyncpqw7qwUVny&#10;ZAceWwBJx35CROKF2PBR3uxlxAYPI3dgDjm9k7RvQwpAwh0DiHQNo3hiCQW9U3BmZmPvvr2Exy7o&#10;bW7aHCbC5jGEWycQbB2Dv2UMroZBFppO2Ms74aodhLd5CqGuBWT1LyGn/zA/bwaB5kF4qFadVc0E&#10;SCuy2nsR6xngzR9B0eg4yqYm0bR0EH3HlzBxaQVH767j4uN13HhzE3ffOY7H75/EO59eUPo9PiRE&#10;3v/qGp68fwpn78xh/GgTRo7UY2ipDlObstpmL2aYjCfWuzCy0o4qJmhLTANzRMeL5UBAOo5KaeWK&#10;XXBRcQXLvMiujyCniYWrJgh3qUux7XYWCB9vWCYhEqVbyWRlyaY6yh/NRjlVUc18CaomqL56qW56&#10;Q0oBL2NBL2QhLxiOoppqSUZ/TZ1sw/hxwuFYN1qXmlC/WIvucx3oPtOO1rUmtB1rw9CFIRy8N4ND&#10;D2Ywc3MUAye7UTNVA2+FHyqfAQfoQF6Ki8PuRFr/FNngS8P7wQrq88OXlY1QrAChvGJ4glEcmxzB&#10;379+Aw8XR3HrxBH8yz/+Lf7pV7/AT999A//485/gf/u7v6Qz+Rq/fv4Yf//xc3z95CGuLC9ipK0D&#10;zWXV+PDeHXz+6CFGmzugU7FgWoMore2CN1yCzJxa5Bc2Iy9GcATyEY6WwuPNg8Mahio+DV6jE25C&#10;w6YmgB0BOO1BJCZpCRg3SnLK0C5NXRUNmKNjas1nYgj7MNjTiL7lcVRtTCF7YQDusTZkNJVgX4EP&#10;+3kPknk/MliZZYRScr5AwEL3ocHL1iS8aIzHy7IhjiUOe50J2OdJZtJnYmby1JTbmRC25ogIRGRu&#10;SDLLQAormIpKPT3GY4FBGekkzVfBnmzCg05BJv/V8DupyhMyWXkCKUgIpiEpQheSL05gaz8O6WjX&#10;V9hYoaUPwgo91bk4ENkeV/YMcVNNu7oC8MioqzaqRxk1xoqe4E9DikwWDKiQRDil8zON0nFOJ2Ro&#10;8kDPRKphck+rsyGOAImv0CO5QvpYCKlq2SDKDpkjYuL3O0utcFPxO3iuAg9LRMujgWpze9guoSYA&#10;cfcRHiMRhKnsQ6OydS9BIgs9tgYISxesdD6uBtaJOtYNunBZrsRbx9/ChOyopoORnQxl9eFmLww8&#10;NxmGbO8KwtERUOaCRJjIcwZirCfZ8Mg+JOKqCBErwWTkddcT5jJZMlkWapSFLZUNsNTKCDjV9iRH&#10;WYTR0xZAkNcvkw4nh+AtYF0qGY+xbsVQNEhX0hdFYU8Wc1MOHQchQ7ca62TdpbsL8ZzdTKxWlhk9&#10;Fbc2SoEQoRtjebFSWTtY773V/N1MzA4mb2k6EgdgrQuznPgIRw+0BLxGgp8j+7/vNFkJOHbgIRME&#10;BRoybFcZwMGylKEM5SVEFJBYoSVIZCmY7wPk985je5QVBeX/GUC+35ylNKlR9ErHulGgVrLlQhSA&#10;8Bwysum2M7XKCs8aiYieR73yXB3eWVHXrCyOuAUTcYmsrzxac+guI0ZlwUZZFPL7AImTVXwZL8QG&#10;V5DTt0j3sYjcvnkmvxk6hXGEu4Z4sg2wV1cjq7OHxK5TZozv27MHaWk6hEqbUDBwCAVjBJA0cQ0Q&#10;Dr10GF2z8DQNw1E7AGfjCLxtU0y2/OyRVRaCJQJklsAZRaC+F+7qNgQbu5DdMYSczmHayVGewyjy&#10;RiZRNXcI7WvLGDy7gvnrGzj+6ilcfPMkbr6zQReyidc/PK1A5NlPLuPtL67y9U3MnOpFxWA2sptc&#10;KO4Io7o/H9W9eWgYKkLbZCWjBpU9BQQHKx8vjJ10tUVZsKnQRGE5WSA8VHB+upAgb6iXN8jHm+Xm&#10;zfY3BHnemYhS2WSzsGZKRWHBzqcCKh7LRclILgqpXLPbfCzMYVSM5KGa1rpc+lhYoXJZwcr43vYj&#10;NRg81oKhE20YPN2F0tliZNP6Vy3VopVOpu9cD8ZvjGDm7gSmGeM3hjFwjir9WANqDhURsrTZJVlI&#10;tuqwR0UrqcpAoo4Vz0iL7HBD5/dDHwxB6wqghMD/ya2LWG/IxsHKMP76AzqMrz/F3/30M/zn3/wC&#10;//u/+Wv8H//ht/iX3/wUf/vhW/jNW2/g7tE1HB4aRn1ZJUY7e/HLTz/B8cUlOK1UUVo7nO4cVNI5&#10;eHx5iNFxxPKqkU034XOGEfZkIeJh0jAxsaSkwJKaAb+RFSbdALudltgfRVKaASmMwlglagrr0VxQ&#10;hbHGZky1t6IyNxP1FUWYWpjH8p27GLx6Aw3nLqBg6Sh8YyxTQy0w91QzqeYjg3BPpNqKp8Xe5czA&#10;D3Xx+JH6AF7SxCkQedkch/hghjISS83EKrO8ZaKczBcRB5JCJZwS0iIjLEuHGLdmclMZmyqovOqZ&#10;LFsylS1fjQKdUgJH+lj8KYj3EUqBVGVBxdQiVsoKs5LwlCA4zFTPZiZgHV+31Ln4OQRnqxsuCSZc&#10;t0x4rGFFZ5KXFVWVZbnpntSyHHcoFaoiLUx1DhiZmGXjJX2HD+oWF9Ibec51ZqQ18FzqZNgrwcFk&#10;L4lWvsdSY4etiuWY52ETF0G3YGJyttExWPjYwOQs/R/SnyOT//yDEQSHWI6HsxHmUbbjlV0c7a1+&#10;ZWVc2dXRIx3h7Yy2EHzbR4GrLHjoZQJ3839cTOJb630x6NakY93Hz5Gl2TM76LpkOXlCzlBsoLsx&#10;KKBNKzYqa38l5REcjJQ86X/S0AFSHdOBGGVAgYxgU2a8BxHoDCGb31lAcBSyDuUJoDqz6DLouCVa&#10;CQ3er2hjkCHNzzLXwa2scmtkYlTzHqf5CXs/4ZRpgyHmhKnYA3O5l66M95j1W0nqNVT0248l0Uuf&#10;hSR9pf+C8V1w7Kh9meehyqPaZ2TEKEQI653nOyHvEZeils/g50o/yB9twvqeA3HRCe3EdyEisLMT&#10;IDKRUOaCKEugKCPDXMqkRS2hJuBK5/mkZOmUYd4y8U8iPahBKsVKmk9F0aJRJgVK6JkHJWSioI7g&#10;kDkfMmxXRl5J81WcndCwpykhENnpD3khf2gJ0e45uo8F5A1LHCQMpgmQAVgrK6GNZcGUn8vE5MaB&#10;xD3YvWcvbP5sFPXOoXrhHJPaaVTOnaAK30TR+CqdzCKyemcRbJuAt2WcN3+WFnQF+ePHCJplwmkO&#10;mW1jCDb0wVfXiVBTD5PygAKRaGs//9avNKMVj8yg9tBhtK0vY/T8USzfWseJV9dw6elR3HlrHa/K&#10;qrsEyb1nG7hFqJx5vITB1RbEWkNKE5W7yEwrZkOQVI5WuZFPm1rRlY+8Blpt2kqDXwO1Mw0qVl5T&#10;jgEuFhZvJe2b7KQmwx0ZTqrECG14fl+MDilnO3KRw2MWbXJ2XxYKaZ/LxvJQJqqoN1vprCul+qoY&#10;zleifKRAiVJa+9KRbNRMF6JntRHDpzrQud5EB5NLm56JqsPV6DjRoQBk6HI/Bi/1oucsncnpdnQe&#10;b0bbWj16TrRg+GQnRo72oHWmDbktVVRTxdBnl1A5VMNSWAtTUS3MBTUEYwk2J8ew0VaGwaAKP7t9&#10;HL/77Bn+w19/g3/31z/Hv//V1/hv//BL/O//+Ev8p7/8Cf78jYd4vLGG6foGjLW0oa6wBGuzB/HR&#10;668jP5yJlIQU6LRUuO4slJY08BhFlN8R8ufC7/Aj25+FLE8mst0RBOgw3DodXCoV3Fo9rGpaZq2F&#10;0MlCutqCpBQdYnQg+ZFS1OdXoKOkjN/ZhJayQpTFIhgeG8GJ2w9w/M3nmH/8JsZvPUT/1atov3wG&#10;dSdXUbrCMjXbz0TWCGNLKZIKgnjFY8KP9Gn4s/QE/FAbh122FCRSZYkq1JfZoJNFBQkQM+Ggq3Ap&#10;W74mBqiuZIMeL+24j4mcSliW7BBoSDOS9G2Iw5ANppIzVdjvlWaxFCTJPuTZTPglrHwCDibvnTDV&#10;uQkRKlZJhHQGMnvcVGWhU2AwMUpfhY7wkD0WtFKBZTlurwpGSXDhdCYmXi9xAa3bw38pPGSyoa6F&#10;SriJCriVya3ZBVMj39PEBNtGN0Dn4OJjdwOdQ40NdiZpa4GRzlkHBxOaKYdqM5fOhk7ASJfkoKvx&#10;yBa5dEOBPjoRiq4Ay7ICAHFMDFlaXRazlCXy/SzrsipyYPsoq+XKfvESvqFcBSLyviD/Lv1HftYB&#10;n0BH1sVq8MLGay+/3VguTpAAKTUipZiJTZZLYcjIN9134CHzTATCssqxrOQbJLRy+PmFo3T0QznI&#10;5udnNlGwMJH6q2Ttp+2tdJmg3Qx7IUGeS8jScWTIirhutbKveLqXYiJkgTabrqSAwqCECVccxbYr&#10;kM5tOQo4VMwdGdIkxaOEDBH/to9je8SVMupqGyCi+iW+Dw81Q3kP36v6jguR75LYAcn/DCDuxogS&#10;8njHicikQoGIzAfZgYissaUv5ndIUxaFsgBNFlNMJzxS/Cqk+DIoWtIpWrYi2U0HzGMa/yZAUcmq&#10;wgTHzt8SmSNl6ff9VoqnbXDshAKQ0uHDyOubRcHgQRSNLlJRLxIih+hKxpjg6TqifqRYtdiXvA8/&#10;fvFPEZeegUhNBypnT6Bh9QZa166iafkiGpbOKyARiOQPHUZu/yFEeuaR2XOIAFlG3ti6ApCcvoNM&#10;yuN0Hn2MbmS29CkAkZDngYYuQqWPrmcUJRPzqFlaQvfxI5i/vIS1uys4+3gF199Yw523j+Hyk8NY&#10;uz6K2TM9GGAyrp8uUTq7HYWsQEwQsnyCPcsEC9Wjjc9DZR5k11AdldJ+032k2VOQ4kxSOgZ9vIkh&#10;qpcgK7+HBdhRJSuJupBDV1FKh1BIxZXLypFDWx7rjSG7N5e/ka8P5aGUoCgbzkNBN51GO10JrbQ8&#10;lijsz0HNVAmdhwwvrEHDfKkSnUf5fLkO1bOlqJotR8NyA3rP9qLzZDtaNhrRfqIZXafb0HOmHe18&#10;3rnZjOHzPVi8PYGjtyZx6MoUJs8von3lCConlwiwFRRNrqN4ZgOVE6sYmF3FnYVRjFKFf3VuFr96&#10;chF/99lz/Nu/+ooQ+RL/8Vdf4N998yH+4fO38Kvnj/DhjQvYHO5HX2kpeip5ngVFuHHyFBbGJ6FJ&#10;yYAmXQOTzoKAJ4qiWLniOCLBPLgsvKYeP6piBYjaXCj0hRAxOxA1m5HntMGryYBDQ1gnqxDwZkOn&#10;Z+XUWJFLgGSFClAYjqEuPx9dFaUYaqqlK8mFbGq1duYybn/0JU4//wQn3vwAq0/fxtyjJ5i8/wDD&#10;t26h+9IFNJ46jtI1CpbpEfi6O6iwy5ESycQerwW7fXrER+gyYrIYIhO2qGDeW5MsV17uUPpF9nlS&#10;sduRhF2OeGWXvcQsNTQlFlZwJopSJgMqeenbkLkfCUzu0oGeFKF6o1NJz9MjtXQLIDLjXJZSV1yO&#10;7ENS5VAmG+oKqOgYunwdQw+DzCqnWFERbBpPBvQuhkcFgwDEq2Fd0zDRWpTtb8UJWGQRRrpce08m&#10;jHS2+hYPLISKpYNJg++x0dGIS/CK6qdr8LfxOR2JneCySZMR3ZeF32fk+er4e/X8fjPdlJ3l28my&#10;7SF4/EzOfoLDx3IuQ3I9PPqo9gODdLp00UEm7e8CIziWj9BYgfJYjoFtiASl05wAEYciSd9Fp+WU&#10;WfoNbjokJxMkgcDrZORRrpdMulSCYDVUStMfnQEBIwCx8z456VycTX74KAhDAhARa9LPwe/Jbif0&#10;mHBlwUCZACcL+ykqmnVdZkyLitaGCQ+WgWQHnaNVhSQ7HaabTj3Ie0rXqonZlKYl6dzeGR0lsQOP&#10;9EIm3+9EhsBiGyBKP8d2fB8gfxQi8poAREBEiOx83w60/gAg9RTAdVvw2IHIDjwkduCiRC0hsr2k&#10;iUBkx4XsQETOLSNXnC5BHdYhOahWlmtP9KUjkaIp3p2CA8x/ca5kxPGx7GWSug2OJFcq4bG1n8gO&#10;QCQEHDIiS0KA8kKwsh3R+j4Udk+hhIm/ZGwZxYRAId1IVks7rJkBJKbH40XC4+U9r8CcKe2PB1G7&#10;dA5N61epjCWuoHnlEuoXz6Fq/iTKpvj/I0eQO3gY0X7G4BIhchRZfJxFtyMACTf2I9zUi0grYdE+&#10;qIDEX98FX20rAvWtCLX00s2Mo3zhENo2DmPqwiLW7q/i7GtruPHWBu68s4kzr85jaK0Ohb1+ZLY6&#10;kd8fQdVQMSK1LHxUeV4WELd0EkVZeWnjzLRl/kIfAsW8WVFaPBcvmDeVip3quFaaq9wEmJMuIxO5&#10;rEzZjOLxXNTM5hMidB2svJm01LkyaquHEJFN9hkFPQRFTxYizUGEG/yECEHTFuH1C/O3BZV5Ju1L&#10;tehebUDrYhXq5mUXtUr0rBMSR5vQtdJCd9GNDrqLWkKm8nCZsvdB34VujF0fwuD5bvSebMMIAXLw&#10;5jg2Xj2M1QcLWL57FEfuXMTC9buYvHAPgxdfxcjlJzh08SHOnr+BK13F+Gy5HX9+eZ4O5AR+9cGb&#10;+Kc//xT/+LP38U9fPsc/fvQa/vz+BTw7u4obS7OYa21ATxkBUlGNrvIKHJudQ0l2PlIT0mHWMyHp&#10;TMgJ5tA55COTbiOoDNO1ozQcQltJMWIOB2ojBIzLjQKXA00xXkc7nQghouFneKwh2Cx+6I1uBMP5&#10;iIYLEfFmojovDxWZQYw016GjuhyHp+exsn4Gt9/7HDc+/TmufPAFzj/7GMff/gBrr7+Lw4/exNx9&#10;wuTuIwzeuI3Oc5fQuHEKFYdXkDs+DXdvC/QNhcioCCKlxErFS5VbyQRQyYRRbkcCFfkefypetiXg&#10;RUs8XnYkYI8vmbAhEOg69HQNAhGZPKgsDZKnQxLhIm32GTJxjwlFXcykIP0QTNjKPiB1DsiGThq6&#10;F1UpkwXBJbAw5hihiaiRHkyn+qXC82mQSlWXYUmG1poMDZ2S1pUOvVetdDA7a5zwNPsVOJjpFFy9&#10;TBwyc50wMRAgDpZNV09EWdVX3iNDjd1tQXiYtL0EiFf2c+dn2GU4MF2ILqJVVvTNCPEeRDTKiCyT&#10;uBP+NjtBZ6crkx0VlQUpu5mw+H1eAcg2NAKyLzzds3dY9qfPVWARIFgkFJAwBDCKM+nNUrb5tTe6&#10;+bkEB4+m7ZD+EhtdlV1ZnZjOSiZOKtfOoazFJdDYWarFwXNyESAeOphAG4UKHUcur0EePz+3M4rM&#10;xiACMmmu2KO4jARpXrEx6TlVTH4aJVIdVNx2DZIsGiSatTzqKRZlNjUBHmFSp0MRgMgEP235lguR&#10;xC4JXoAhI/W+G+nMETuu448B5H8WGQKhbUez40K+P6TXKhMH6Sy+6z4EGp4mgn07voVJA2EiAPmO&#10;C1EAUkYwbUNEXIjy3dkUy8yBqXS9KZm8FgRJAiEim0ftJzx2It5F105oSAhAEiiuDtgktjagkpD+&#10;EIGHHBUHkmbyweRnASmoQ7CqC5GmYSrtQygdXUZBez8c4SASE/dh10s/pPvQwlPRjPK5DdStnEfT&#10;0YtoXb2CjmPX0b5+DS183CQgOXwa5dPHUEBVnDu0jMz+RUQYmXQk4Y5phFpHEW4ZIjT6FechAAk3&#10;99LxdMBT00A3UA9/Yxsyu/tRPDeL5rUFjJ9fwPr9Y7jw+iZuPTuJO++exKkHc+g4VIZggxmBZhvy&#10;ByOoHi1EWV8esur9iPLG+IrtcOXb4YzZYaEyseXIqCovH/Pms0LL6qCyr4G3LkCIOAg3L6pmSlC3&#10;UImqg2WonS9E00IB6uak/yEL0faQMrok0ppFpxRShiqG6r0IM7xMHoFaD/IJleL+fOR0RPi+IIEU&#10;VVxIy+FKtC1VKVtwttOB9Ky3YGCjA0PHutB3sgetG60Ec7WyXEo33cfYtSHM3ZvCwbtTGL8ygMkr&#10;g5i5NorFOwex8vAQNh4TqK9fwZV33sCldz/Gibc+wfrjD3Dh4du4sHkCb0/X4tdnh/HJ+gC+vLmJ&#10;v/7obfz649fx95++gd89f4C/fnQFX104ioujXbhyaApDVaVoLczHWGMLRhubMT8wAF0ak0+KGg6T&#10;FV6LDQWZBEg4B1FvWFml18fXC1x29NJBFLsJjewIakMB1GaGMF5fhqYcD4J6FUz8DJPKApc9CK2W&#10;KtgRQCiQi0xvCOU5dG5uOzrKizBKiE0ODeP81Xs4+/AtPPrpr3Hj45/hOiFy5b3PcPYd+Z0f4tgb&#10;7+Po03dx5NE7OHj/dUzeeoSBy7fRcfYyKo8tI0b35Ruph7kjm4nXDx2VsOwRnligw65AEl50xeFH&#10;1gN40RaPvYSJTGTLkCVOKmxKJ7a+kgquTBYTlMUYWQHpQmTGupaJ2VjphKmGlZSJ0dZBMcKEqGtw&#10;IJ0ASSd8UovMSKWr1cgoKKpitTSV2ZOULUhTqOISDQlI0cchzRiPNHMiMpyp0AW1sDHJeJk8pZ9E&#10;+jaMjS5lHok4AwsdiAIUSfIMWwuTMZOyovYJAFcjk26TC16+Rz7DSVCaCTttSItUUZTOZKR505Ud&#10;7GQRRgMhqpcZ6XRallqXsuijmZBSRo3x+wQifllWRJZZ52MXnYnARZqrfHTjIcIlc7xQOQpsfEzu&#10;XjoZmUNjJkxloy1Z7VdAIc1xsiOhh/VAmsW8/Az5DQIS2fJWOu4FGjaeh4BEHjtZnzxNAQRbKcK6&#10;pRk5BzkESYSv+ajcXUUuWLKtSLRSCKjoILVJ2GtIwT5jqhJxeiZAA5W2kdfepEWyWU8XQrB4CJEQ&#10;70kOASKLIMoscSZ0bSnhwVwhTiON4jNVJqJ+J9LzCYIdh/GdEIBIM5WKYFbUPo/fh4eE/L/iZAgR&#10;gZRu24XsAESBiLgQaZoSdyEAEVAQGt5mXrPt8DQTJBICEwHNdlOW0oxFgAhEtjakYvkhRLQFFEIx&#10;uqgc2ePegFSCJDmTYKUTSaALOSAuZBsgcbI8CcuohOxmGKfAI/lbeMQTGDtNVxLiSF5IT0mBKoMW&#10;2sIb7uQPCOZRudcis6YdkbJamFwuJCTsQ1xSAgsj1UfbEEoXTqJh9Spa126gbf0mmo9eRePSRYLj&#10;LBoWz1JlX0Dz0gVUzZ1CwdgaogNLW81Z0oHeNYVA+xjt9ghCbXQe7QOIdAwg2NIFV20T7JXVLPy1&#10;cFW30L72IG9iEk2rhzBx4TA27m3iyhtnCI+zuPf+aWVux8hqM4p7wyjqz0QDE34ZlVEeFVqU9jzS&#10;HKKrkPZRDzyypDEvpDlXgjdVmitiGmXzm5C8r57OhJUo1h9G+VQ+qmYLUDGTh6rJbNRP5qJuogBl&#10;g3QdtM+B+gDcsiopweNhYZbhwG4WCAFIpCmIooEYinke0S5+LiEjI1iy2sOoopprOViOJgKkmZBo&#10;W61H17EW9B3vRO+JTkK4ES1Ha+no6tB7qhmjl3oxfX0Uc7cmlJCJiVPXhzF5fQAH74xj7dUjBMh5&#10;XHvvVdz5/FM8/uKXuCXJ9q13cPH4Cj482oOfHh/Ax8dH8PNXz+Nnzx/j1++/hn94dg+/e3AOf3Vt&#10;DW8sDWCluQLXD8+hKTeCutwoRurqMVjXiKr8QqiSkmAzGOAxWRBxOFEQCiPXn0mA8HeZbXBrNMi2&#10;GPk/VagJ+9AYDaAjL4qO3Ewcbq/CWDVh6tTDlpQMfRqdDD9Lr9bCbXPB76J6tlgRC/mQ7bGhLOzB&#10;SGMZJoZ6cYnu4vitx3j1J3+Ju5/8Arf5u258/DWufvAlrrz/BS4+J0ze/hinCJMThMn6k2c4QpAc&#10;uv0Iw1duoPXUcRQtTSA00wLnWDmMLBMZTPKJJTrsy0rB3lA8XvLGY1eQlSVfqyx7rpM9vAkFmfVt&#10;IHBkGRHZmS+VYEkpMRIOdBgyqY9OwNTOCtsTgI3lxTWUBUOnF2kNVqTy78llJiTHdMoSHbJ9aYbs&#10;BGdOQLx+P+K1rEvqPUjUxiHZlKTsaS2A0cmoKbolNxOnbBYlizPKxEFHV1hR95JoTXzukj3WCQ1Z&#10;0NBKtW6ji3Cy3Dl4dDFpewg2D+Enq+CaCTGtj6rTmo4EYzJVOBWkKQUpVOsav07pKDWwTliYaIwy&#10;movQks5zdyedJcPD75Yl2510FbLasYmJ3dpEWBEUXjpuP5O6hI+PfZ1Mdjw32SlRHIXslmjm+YnD&#10;kRFb3o5MBHrpbPhbpLnMy/vh6gxvAURGh1UTIrVuOOsID4ZDmpLpQvwtQYo6uvkOOg8RbNX8exFz&#10;lWzUREexV52MXRlJ2KPmPdWmYR9jvy6d1/r3kaDPQJJJIC7uRJbAN0IVpVjItW1BhE5ka8SULIVj&#10;JQToOugcU7OZcGUkEx/LKruyk6A2RvAwh0hoGLKzoMTWczobvk8g8j+EAEgcS5FN6YhXJgBKE1Y1&#10;r5cAZNuBSEhTlr0xE44mugxCw9VC4DZnwtNKaLTwOm+Hp4mvNcpIMtkfRBZVJKgrKCzK6fYYVoJE&#10;tsYViCgQk99CR5oaUiPVv7UF747jELchy5TEK25OjoQw3fGB7aYrCXldQl6T/dQlXnAYqXwYeq0a&#10;alZstc4Eo4MFJRCE2e1RlmaPS06Ezu6Ar6IRuYOzKDt8igC5gtaj19BAUJSMryKvexq5rQN0LUOo&#10;6F+gEziKyrFVlIyuMikvKh31UZnx3jWJYPuIAqLvAiTQ0kmSNsBaVglrSRVB0kTSdiF7eFQByNSl&#10;JRy/fwLX3jyLu++dw/0PzuLmWxvYuDmDsc02dB2pRdN8mTImPELFE6AiC7AyCkDcvFmy/LKdF1Oa&#10;FAy8kHpWcCvVZBbdRKwrF2HplGv2IdYdREFfmBAKILfbSzfhoaMJoXIwGwWsOOFGLxzlNphl0blK&#10;NwK8+ZG6MAs2IdFCkNH9VE6UokwmU/VRzRFMsuqpncmngAquge5Gmq/qCLt6wqRZhvGutaHvRBd6&#10;jrehfa0BLSs1hEgNoUKHcrITw2d7MH5xANNXRzBBFzJ4qQsjl3sxf2uGENnE1Q9fxZNvforXf/6X&#10;uPn5V0yub+DCpWN4d7UPzw634r3NMTy/cASfPrqB3330Gn7z6CL+8soKvjo1i+tDtVhpKse1hTlU&#10;EwDSlDRW34jW4lIEZZVfWZZfr4dDb0CUz3MoKLK8fmS6fXDzNWd6OqIsPyO1FaiPBNAY8aE9N4Sm&#10;TC+OdNVhta8O7TECNzURGpYjgyYDuvQMuK0OWPWsgGmpyPQ4EAu4EHOb0V9TiO6WWpy8dB0nb76K&#10;q29/ihvvfY0bH36N6x/x+PFPceOjnyqPJQQoF9/9DOfe+QQnnxIkj97GoXuvYuz6dbSeWUfp6gSy&#10;DnXAP1EBEx2hiipXXWVDcqEGB3LUiJflR0pMymJ+0q/gYuIURyF7deuY0GTZd3EVGRVMMAo8WDnF&#10;Aci+5IO8vyPZyhIl9oEwdB0eZNA1pNeICzEhJVvanVVKRU2wJmKPdg9eSv4RXkl7iYktjo6E4k3g&#10;wfJoopK10DXICC2ZzCjNO+Jw7KLcu2WnRemclxFiLuU98l4Dv0OG5yrNUYSPg47JWcZjMaEQYxln&#10;olC5NISGKPJEHNAlKJFIcKUwQWT41NBSlWolQRKiMvTYSWfjootQQuaxEGayx4qeny2DCWS1Y+ng&#10;luHOdumnoPvxtFJMMKTZSRyEgEOGMlsEStJpL0OCKaAC3VkIEiJ+cSIS3RFlh0ZbnYsK2q6Aw93A&#10;ciXLpDT64WsOwiejqprDCDUGlYmAbqp3CxN5ulOFOG0yXkml+0jjtVURIITIPk0q9hMicbrfRzyB&#10;kmik4rapkezi/fYRDEHZ+ImiIJu/XRJ/njgJugrCQ/Z+F7UuQ7xToiIEDEozkCbbxGvF68Dv10i/&#10;C487ANkJgcr/lQDZCS/D30pwN0d4jQh0/p+nRoTt1vLusj+IgxCRzaaUDnW6JdkRMZ2/Jy2sIUQJ&#10;EQqbZNfv+zsSHLxW2wDZb0lWALHXlPg/xB5jwrePX/CYVPBYNHDQ6plJapOeR4MKZhLbYFAjTZ2B&#10;+NRUOhOqzvoO5PZPoWj6KMpn1lAyfBi5MjGwvAXGcAw6FwuDLwB/ThkySxqRXdON3JZR5Moe4N0z&#10;yKL7iHaOI7NjmPAYQJghAMls74O/qYMUbWSirYa9rIaKqpmE7UJ0aASNRw9i9soyjj88iatvnlEA&#10;8vDDc3jw7mmlP+Tck2Us35hA32qjMis1m5Uu1OSFnxXRQ2XjpE2Vde4FIDKpSiBip5UMNQRQ2JOv&#10;LJaWxRsSZgHOZmGPseLE2rzIaXbx/J0o6QqgrDcTJQSAQCQgBZ6211tLeMi8ENpN2cQl1pGF0qFC&#10;upZSlPM8ikbzEOnkzWeFt1GVRtv8ytDeBoJOllyQWbOVEyVoOiQd6s1oW2lE/aFKVEwW0AEVKqBp&#10;W6IjWapB5wpdwWY7ejdb0XG8Be3HmzF4vh/zd5Zw5r2buPOT9+hCPsSpD1/HkccXcfLyEt5Y6cYb&#10;hzvwwZmDeHxsFu9fP4XfPb+Nb64s4S/OHcKnR0ewUZeF6dIsXJ6fRqnXgQIm84Od3ajNicHERJ+4&#10;dy/0hIRNo0OOx600NWU6HfDbbHBq1HBnpCDXrMNYHc81lolavx1deSHUBGxY6qyjs6Frqi1EgZXJ&#10;LH4ftGkp0KTQ1RA++jQV0uPj4DbrEXFZkGXXo7siD00VBZicmcPJ6/dw5tXnOPf6xzj35sc4T0iI&#10;+xBoCEhuffpz3Gbc5OPrH36Fy88/xzm6kmOvPcPhBwKRy2g/t47K9WkUHO5BYLQaJt5nPVW07Bao&#10;rXIhpdCkbL5kZFlRhq4yWdt5lOXFtVTzqgqHAhEN77meatkmfRBDsqZVLrxjuQhOFSAwmc/HOXDS&#10;iaiYEGVXPxWhkxajis1khWVlTfakYxcB8qeJf4qXUl/EftMBZRl2NSu0dLab+X6ZpyEz2C0UKbJJ&#10;lewhInuIO5spWnh+MprJSvhZZN5Hocw01kEdUSkd5KZcA6x5eoYB5hxe24iOcFIhVRKCThLsfiX2&#10;qg8gwZCIZEsS0tzpUAU1SA/z/CJ0JcUG2AlYUf8SSh9JGb+P4NDm6pkwDdDl8VwpiKwUUTaes4sO&#10;3tdAiDDpO/nYSejaZBQbgWPl32XCoUVckvRptIXg74rAT3DIaC0JF2EtgBEnJQ7ERdEnAPESHP5G&#10;aRkgRJhgXeWsQwX8LGkalD2+DXQdqXHYlRSH3RQne9OTsV9FdawmNDTpOKDlY8Z+DVU0jwmGDEKc&#10;LsShQZJHiySfFilBwkH2Do8a6By23IUAQEVYpPL6yb2To2wHm06YyH7makJEjjuPd9zI/wwgAg9l&#10;1BYBIkOAZT6JAGQHHt8HiMBjCyC8RgSIR9bjaiMw2ungGH5GoI3HFjpBvs/H//HVCUToHrchIm7E&#10;Wro1MktpymLuU1GspGdu7d++tbLuFkBkZYwt10EHtw0PAcVuAwFNsfP9kNclXrDqUuAwMUHoCQl9&#10;CuyGNMIkhVBJh8Osoiuh5eXNsXplc5EKJt12uohBRFt6YcspQZrVi91JGdi1X/Y/34+E+APIYMIx&#10;mm2w+jLhlCUtKlsQbR9T4BHtGOFRANKPYEsfo5fRrQDEXddEG1YLd2UDC2YrHUi3ApD65TnMXD6C&#10;zfvHcenpKdx6dhqvEiBPP7yI1z6+iLvvn8bpx0sYo1qvmSxGfm/WVntpC5VRDQsn1Z1JpvUTHDpW&#10;WNl1y1vuIjB8yOaNyW2jPW4IIshkkckKk8uCXEo7XsZEUsICXtoRQhntfM1wLmplyO5gjG6FN5QA&#10;CfDGh0h+PwtDsNaL7LZM5Pdlo3SsAJUzxSgcKUB2V1TpO8lpC6NsgNAYLUDJQLayNk8WLXphdy7K&#10;R4oJnjKUjOQju5NgG4yifq4UzfPlfH8MFUxYsvhbE58LZGoPlaOVwBy7PIVFupDNt67gxJtXMHt/&#10;XXlt48woHi114OlyP67OdOP8RBc+v3Uaf/v0LD442oNvTozho8VeLBW70Z/lxvHhflRn+hE26rA8&#10;MIRiCoHUffuhpXjQMMwqNfL8XuS6TPBb9HAZtHCwbIT0aYiZtJioK8dYVRHqfBZ05wVRF3FirLqA&#10;4DqMMyPt6MhxwZi8H0ZVGjIS4mBRq6BPTUcqy4yFFT5o1SPfY0VZyI726kJ0dXXg2Pkr2Lj1BBsP&#10;n2Pj0XMcf+1dnHnzQ6X5SiAiDuQW3chO3PjgK1x5/hOcffsjHHv6NiHyEBM3r6Lnwkk0HD+EosP9&#10;CIxUw9KZBQtBYWkNQ13uQIbMHGeCtrdSufFeS5u9nsDQVjuVZdXTBSANdAXtfjqNLHhYBgLThQgx&#10;wjNFCkQEJs7hLGg6AkiTNav4PzL2X5o+ZBhlSlCNPeYDeFG9C3sN+xHvSkZyKIPqVweZVS5NPrIZ&#10;lZmwsEpHNMuehI0gk2VGHNIxTpVu5bma6DwMsqBjhMnflwaVL51uQwWj9G3Q8ej4XWqCIc0nTWcp&#10;VOTx2JW2B6+k7+XjBCTRjaSak5HqkDkoqUj2pfBcUqm+NYSDdWvDKgmCw0HlbJKkzc/UMOEqiykS&#10;UnYCzEmn4y1zIFBNhyFOv9qtNAm7CGa7uCmGibCRPUdk7SwZmeVhvfLK/BIKsWBPljKCTJrjBI7K&#10;ZlkEyVbTHN9fRTdS6YODCdCcZ+Z366EjFFOsVMbpB7ArcT92sSztTo7HXkLkQDphQUETR5AIOCT2&#10;qZMVgIgDSaQDSXISHgIQv5buUJpzmEx5fwQIirsgFAQM6QJ+hjIEdjtkNNN3ASIuZAcgO/HHAKL0&#10;m3wHIIoL+Q5ApO9DQoFH/Zb7cBEMW/CQ5fGzFXj4O3L+IL4LED9FrJ//660JUzQTIrKnToWfwnWr&#10;T0RPFyJLnKjFbRKK3wWIuI94exJjq5lqx3kIIHbpeJ3/SOyA5AVV6gFoVfHQZhyAWZNAgKTCa81A&#10;0KmBlxdcp2JhS94HtY52101LFMuHvbiMBTaCvckp+PFLP8ZLL76IV3a9hD2y/e2el5G054dIid+N&#10;1IxUaB1OePJLEG7oQaR1CFntQ8hs7actJTQaOklOiQ6qjS2AuGrqeRGa4Klvh1926BseRR0BMkbF&#10;vHpnHeefnMD1t07g3run8OT9cwpA7n9wBqceLGBovYUOIBcxJodcKp2cjqjSyW2matJGaNGlUzPX&#10;yILvJEDoTlj4ZZ0ed6lMIHTAnW+CL6ZHToUT5UwuNd1RVBJE5Z0RVFAt1dFRNBMKNeNFhFQBsngD&#10;AzJ6q4KVhwrJnK+HuUBPsDgJgFxUThcTIqWomOCRTkM61qWZKyyWXpoLyszwssJIv0led7bSdyIh&#10;Diqfjqd2spDAykdRN90NHVF5fxaf0+GMbq39UzNHiBxtoxOZwNi1OUwQHP0XBzF6tgubm514jaB4&#10;58QUDjUW4ebCCH529wz+4uYKXp+uxZcrvXh3rg3TWSZ0Bqw41FKPjiIqat7nyeYWBPVGmDOYjFJZ&#10;wPbuU9xIvt9Dh2KGnw7VlpEER0YCcqwa5OrT0VuUhYW2GjQG7RgqiaKzMBPdBWE8WJnHgyMTWGjK&#10;R5CCJC1uLzSJ8TCkpsDIz047sA9GVvqw3YjioBN+TSIaiiKYnx7D8uYpLF68g6O338Tq3bew/vAt&#10;nCBEzr71Ec4/oxt57ycKNCRuShPX+1/i8rPPcP7tT3D6rQ+w+uQNHHrwADN3b2Po2lk0nTyM4qV+&#10;+Mcr4RiKwdmVQ7UfJDy8CkBkDSZldnWDCxq6Ael0V1NNp1FJq/mapTsMC++LazQXYTrIHXhIE5Zz&#10;KMq/haAl/NOl/4QiRPYR1+RblREwKWGN0mm5z5aARHcqlS8rsIzqYnmRuRHK9rJ0OGa6VEcn1SRF&#10;iIdCyMGkaxeAiEKn6rcU0gVkM5mHtdCGNFAzCaRTQWYwCeg8KdASCGqCQyWb/khyICjiCQxxHntU&#10;+7BfF49ERooxCak2GcZOkLkZQf4fz0dPOChLldAVWQgpB9W4Xj7Pye9wpEHvl1UcZIKiDk7WKx+T&#10;YZBizCsLJ1ZK/wvruzQ1MRyEqLgUWf7dXGFTmrfc0uTVElDmifgJD3kursfCv1v4fnmfbHCl4zmY&#10;Zbe8AjqzmAV6Sd6ER7qDyU4Xh5cTXsGP9+3GyweY0BIPfAuRfWlJ2E/Buy+Dv5m5a68qSWnGUgBi&#10;32rCSvEJ0PW8BxIECEGhks8XMPAooYBjGyDfxjZAlBDH8j14/DGASN+DMlLrOwD5fRMWneY2QL7f&#10;dOUmNAQecvQyz4jrCHTm/j46pD9aABKFn6DZgYi3jgCpJUBqCJAqXltpxpKRWTI3hGVRK+fE8pge&#10;0PyfAkTcxyv6A3hZS0hvQ0Me78TOay8c2P8jJvsfQ5f0Msxp+2DVpMJp1sLroMowsaCmJSAtYQ/S&#10;eXNUBiMMbipJrwtpGhUS4vYRFj9Gwu4Xse/lH2D3S3+GPbt+gLiX/wzxPKYn7oPeoIcnTEdQ24Lc&#10;xk5k13UiWtOJzMp2BGUpk5pGWtRGJuIm+Gsb+eMb4WpoJnU7EOjuRWR0DJVLs+g/PYuFm0dxkmr7&#10;0mvHcfPN47j7bFMZjXX1zWNYuTaFzoVaxHqkk9uFYJ0HESYH6XRzsCJbi21wkfoeBRxuBGT1yWwq&#10;OhYkq08HR8AAW9AIC5+7aPNyqaYqqZTKmczLWNDLCaRSAqW8L4ay/hhKBmX5hEy6ihAyG+lEqLys&#10;uWak8YZYqEwKeONrR6Q5q0BpqpJmrZKhIoRoy23FMk7fTJVgJ0g9yOuPoGScLmQyj2CIoWokj/9b&#10;gPqJUlTymEenks9KV9GVjaZRupKpCroS6WPJQvZwDkoPV6JpvR6dx1vReaYD0+d7cO3MAF4/3IEr&#10;VNxH2vPx2voY/urucXx0bBy3e4rx/mwD3ppqwGTUhFpa+6GCKJaaqlDAilYXy0LIYkTAxIoUx4S3&#10;ey8MyYko9jtRGea1pWu1Ju2BR52IXLsGpVR1bdkenBhpQ0+uG1PVOZisK6XrCOLS7BDePruESzOd&#10;qM/xImP/i/zMPVsz1dNUSN37CkwUMJl2PWpymThZ4XOcBqzOTyqbVM2fuYoj1x9h7foTrN57g27k&#10;bZx8Qifyxge4QFBcevY5rrz7Ba6+96XiPi6+Q4C884kCmRNP38XqgzewdOcxDt65i+HLZ9F64ggh&#10;MgjfWA0cXTFYm8KwNRMMVMEycc3IZCYbOmmqXdBRVQtAUsupIBuZ3LqoFAlz50AUHrrR0EShMsTV&#10;2RdV+kXMHRQrvE+yhpWOnyMbVskw4BRZxDGqQTITb1KmSonUXK0CD5kvIsuv2+tlVBUrPN2Hl2Ut&#10;PJCHIMuZR5xIPf8uAKE7sOTqofWnERSEu48Cz6tWkrsSLroRd7oyMVHNkA76VCvhQDWZSDWZYIgj&#10;TA7QgSQglQDJsBAadr7fQUAQbtqoLJaoo1On0GLYCA8b64XeShfKpKKxpkDPzzeF0mHl73HkGuCW&#10;kWOsX9Jx7+U1k058twSvgVMZTeVW+mykH8XV6IW7iQCRaA4oIVCxy+x/ugyLJLk8KvSYdStBM/TK&#10;THImPAIxzZmBVEMaDqQSIPtewS4K1pf3ECLMQ7sSDlDQJmB/KgHC2Mv37E2LI0ji6bqSkGBKpwNJ&#10;J0DUSPHqkEAQxjMS/CplfoS4je86DQFGKgEtkUbIyN9lVnd6DgEj60wRDDL6SpqFlKah78QOOMR5&#10;CDxkZriWR10B4UEnoCyJUuGGiQ5rZwivpSEES1Mmy2Im7C2ESGsEzjZp4qOQ6CBA6Jol/MwBSnQS&#10;KO3SDxKBrzUTPgpTb3MIHuY8V32AjtULu7S+EOyyFbG5mA6XENNSFKh4j9MyWR4J5ERvKpKUDaKk&#10;E10gwutniSdAxGXsIST2KU7ju/D4A4BobGbEp8Qhbu+PqQZfgpHAsGjT4bToYNaxYPFvKfEESHIc&#10;tFSnBgspTAWaQqBkpCQiPWEv4ve9THD8CD/+0Z/gBz/41/jBv/q/Y9ef/Wsk8yYbNWr4fCFkV9Qh&#10;V7ZvLa1HoKgW/oJaeAoq4S2pgr+8ljBpoBVuYAGsh7uhkdRthb+nC5kjwyhfJBxOTGLy0gKV6FGc&#10;ebiGy49XCZIjuPD4CDaVjaEG0XGoFgVii5mYXVQ9PhbsIG+Uv8ZH1R9GNkkt+wWHSWZfgQtWVg6N&#10;jEihzVcbWKFMychgJTH5VPDnG5HDzylkJSiQobm8Gdm8GYEiKxWXg07CS3gEkMVKEJNRIkxEVhb4&#10;BEsiC3oaAelHuQznHYigkAlHmtWyecO9vLHeKg/CdEY5XVHCI4rSiRjKZ/JRPp2PyvE81IwWoG6k&#10;CLWjxaglREqZSIroggpaQqjqjaFmuJjwiiLU6oe33YfIULay0VX7WguvUzvGNlpw7WQ/Hs+34GxP&#10;CU4PVeHNjXH89tEp3B+tw/3+EjyfrMTT0Qo6ECMa6DZ7s/3Y7KpHCV1ClPdexyQfMOpgyWDFe2UX&#10;1HQKhR4bmnKDiLAymhN2IWRMQ7HPjJ4iujW/CRdm+rDcXo7JSsKovQr9RZk42l2P96+cwKONw1jq&#10;aYab0EnZ85LShKVLSUP6/r0w0c24WaZm+rpQEaV6omI8MjmCc6fOY/70RSxeu4+jVx9h+RYhcvd1&#10;HHvwFo4/eobTT9/H2TfoRt76RAGHwOQSIXLh2adKX8hpQub4k+dYu/8mjtx/hLnbtzB89Rwajy8g&#10;OtNBB1IAMyuumRXOxvthJThkO1npG9FQSasrHEgvsSojsFT1rPgtHkKCEOkMKZ3pbmWORpSugYmg&#10;lUpPZo83+hR4qCttUAl4SmUiohHpTPxpEjmsvBJ5soCjQVnA0cTkq2wlKwm3xa/sOR7uo8th+Npl&#10;ToBbcSD2IguMrPgaihRlAiIBYmQS1HkyGFsz2rXSMc6QxxLyuqy4kE63kWpJQoqZddbC8s5kqiU4&#10;dE7Wad5/LV2GPovuguAwbYeFiVTPpK0igLSWZOgdMl8lHUYBSJYWDv4uNx28TxwHr5uXos2r9F8w&#10;CEMff4eXQJVhyRICDm+LvLYV0uku627J0vPmfCbZHCbeiLTRMwlnMlFn6qEK8VqxPspQ5FTW1VS6&#10;3f3JVMN7dhEgL+Mlls0X9+7GrgN7sTueEEkkNBi7E/k8iZGyH/tUMgIuBUnWdCTxNyd7NEj0axHH&#10;SJKmPnEg281SOyEgSSE8BC4KSDIJEcJD1roSMOyErDklIXug78T34aFsacujvlAWq9x2H1Vby6h8&#10;u5hio2wqJoMKIt+BBx0I4eHtzPk9OLYjwAh2ECjMPf62LYh4BSJNIZYXuthaAoR5S5b3t1M0Wwmt&#10;70IkI0vcF3+fX66HzO+Qobu/B8heE12dYe//HCAFHUPwFVfD6PYhNTUZKQd2QZ8WDwOdiEHNgpYa&#10;DxVvmI6W0KhPg8nIQsvQ6VkwCZqUDFpkgiQ+jSRTa5GiNeFAUgZ++MMfY78suqhKhcfhQKSgBLmE&#10;SLigAu6sIrgyC+EI59EFUMUVliNUXoNgZR1dSB0LYD0vRiMvVBsyh/uosMfQsjGKoTPTWLyxiM17&#10;R3DmwRJO3p/H+s0pHLowhPET3ehbaUb1SCmyGoJws7KJQgqUuBCtDyO3OQt5jGzau1AprXQOrbGf&#10;aoPKKt2QgKSMvUhI34sUqjODkwBloQrTcubwhmezcAejRjhZ2MxUYBYWKnu+juBzwEUFFuAN8vEz&#10;DWEd9hv2K+FkIcpj5cnvCRIUQUQJGx8rmJUJyUdXlEcFUTFejMpJWX03D0VjOSgczkJ+H4FDBVpB&#10;UFQNFaJpphL1k2UoH8zbciIdmfx7jjJpMYuPIwRJ3jBdDt/TMFuDurkKDB6uxqVjXbg334oHC914&#10;bXUEv7x/HN9cW8DxuhAeDpfiCT/vfn8+ZmMWtPh16IjYcLy7FuNl2ci36ZBKR+nTqxUnkvbKS0hj&#10;Zc11mDFQXYSyIAGdEYconUt1lgfTjaVoyrTh9HgH7iyN4lhfDc5NtGKli4CqK8TDY4t458Jp3D+2&#10;jNbCbLqPeEQDTMA2G8xqDfJCIUwPDeH1+/exPDuHqM+DjpoaXCBAls5dwtL1e1i68gCHrz3EkZuP&#10;sXL7Nazde11xIycev0uQfKCA5MLbnyoQkT4SAciOE9l8/AxHH76Ow/ceYvr2dXRf2ED+wUG4u4ph&#10;rAlsjcVnWHlfTBQJOsJDQ3jIvJCUfAOS6BRUVUxwTHYGqmgJTQ3LTzMrKR2Cvo7KuZZJQpmRLs1e&#10;dqSXERwEiOyzrpXFHAukKUMSiyQgJsoCJqoiCphiE3QUOxIyG1tUu78tjEhPDsLdTB4UKAIPaSK1&#10;MTnpvUz6LiZxL8tiQKc4aDMToYkhzUu674QpLNvJ0uHIkF23CirHFkjU9lQFDLK9rJnu28p6YGDZ&#10;Nka1FEH8HyUIESZNDeGjlffzf410OwaWfWOWGtaYQRkq7GId8DJJeWTeBoHgY5kP0LEHZMQiBZJE&#10;UIbwEoQCFPltgXYqZllySPo+6qiO+RnStJIqqpgJLYngS/NpoA5KMx2vPSGYRjeVQvAlS8e4AGTv&#10;Lry06yXGy3hx9yt8vhuvUIzsptCReCXuFbySwNcIEXEiByhcks3pSHdrkEHhmBGW7zMhLbIFjJ1O&#10;cGmGEvcjHecpdB7S9JhGkMlorZ3mKMVR7IT0LfCozAeRZiqJbXgo4BDHIdCQ5ZPkSKdlYL6QMqfs&#10;Skh4KNvWivtoicJBcOzAw0NweLsoIrpzEaAYlfguQELMIQIRBSTbEPHRvYgLcTcE4KzzKSDZGt5L&#10;mGw7EX0+yyHvcboMFAgSzj46M0JEtqmVuR8CkH1mQtgg8Nj/LUAEGP8DQOrnjqNsZIkJdgDB/FJk&#10;aPiBpLeOqlAAok0nOAgTs4Gqw5QBO9WpzWqGzmykgrFTEYWZLAsJgAYm5x7kNg0hVNEKld2LvQcO&#10;QEVH4zDrmICZvAtKkZlDcPio2mTOiYvqio890Tx480vgKymHp6oCnjo6k6Ya+DoakTnQgcLZftSs&#10;9KOfADl4nS7k9mFs3j2EjTszOHJtDHPnBzF+uhcDa21oGq9CIZ2GlzfRwgLoiJp4bh5Eq5nIq0OI&#10;lnnhp012RMywKA6E1t9IVazeR4jsg8qQzHNTw+k3wBex8Hzt8AdZCVl4NYZE6C2ES8gEDwuTI8sA&#10;K0Gjp0Iys6DLukayTecezW7CRIVsJoOSwShKhnNRIGPmCZCMrAwYYlo6mAAqxgpQPVOEKtkwZzKG&#10;/MFs5FLdZsposDo/SgiKOjqQlrlq1MjQ4JECZeXRwq4YclnAivoLUTZahlJG8WAZcgjKfNrYrpF8&#10;3KQDuTBWiwvD9fjm1gb+zRsX8NaRDhwssuHuUDkeDPA9vfmYLnCgPWpGR5YZ6+2lOD/Sigo3C9fL&#10;P0SO24aKTColukwb72OAomGwuhjNBRFk2zTItuvQVpKFxe46LHZU4/REJ56eOITXNmfxxvEZPNmY&#10;waW5QVxZmMRdwmNjrB8D9eUoyQqhLD8X9eUV6G5qx8r8Ebx2/zHeef0d3L/zELWVNWivrsexxRUs&#10;n7uA+Ss3MH/hNg5evoeFqw+wdGPLjRy985QgeRObrz77A5AIPAQcOxCRjncZ4rt8/ylmbt1C/8WT&#10;KFuaRLC3CkY6RR1FhqxkKhOvjOUu6AgP2YtcgUcuVSrvV0oRE0iZlc7EAb24lAomjgom/komFAUU&#10;VM2ythPBkVrKxMSQuSXKUu8yYopCQ0f3KkcFIvy8jEI6kjwqW9lXhG5EJvVJU5W/iQ6EyjJIRSmd&#10;0zYmajvLs5kCRU9xY/YwgQf0cDIJSthZPm0EiQDDENTRIRAqmUbYs60s/zZY+R4T36/j/6n5/3p3&#10;BkwEkC1koFAywx2xwpltgo1JRcKRa4I1Wz5DBwPBZBC3QwCZCCwzE6uF18Uhw4bLKSTonNy1FGTi&#10;MFplvgcBQbcdljlTFCk5A3nIpoPOJAxDdNFyFDhGe5kYtyFilJFuBEhyWI0EaU5xpCKN56glBPX8&#10;TgV+djooYzISNUxwBMiufa/gxZdfxMsUqS8LQHjctYfA2LuHITDZhd1xu7GHuWwfARKvTiJANTAE&#10;COwwoc7frI4yWO4NsuFSsRvmIibYQif0BXZlWK8MgJDhvDKsV5Ur8JB7uAWEb4PKfmdXwp3YcR0K&#10;OAQYDFPx1sQ+5TkTuQBEHIhsV2uXvo8mOo+2bDjbs3/vPBR45MHfE/sWIDsRZISZHyR2QCJNWgG6&#10;Fz8h4msOKxBx0Vm7KZJcMhiBeVCciEnOUZyS/DYCMj2wBREZjSUO5IA1QYHIHuN+QkSasrY60wUk&#10;34WI0oleP3cajYfOoW7mOEp6JuCPFSIxKQ5JvAHiPvSqJJg0aTAbVXQeTJRGAsRO5R2OIrOqFrld&#10;/Uxsc6ieWqP6PYOmw1dQPX0MsdZepb8kKWUfTNIx7/MiM4skDUVhd/qh1dlg0jtgs7CCeEKwh7Ng&#10;y47BUhCDraKAP5wwaaUr6W1G7kQHShc60X1qAjNX5nDkxjzWbs1h9dYkVhjzl4YxdooAWe9A60Qt&#10;8ut48VghjFLwXRmwUEl5qLSDTJZBFhY3rbkramEFMikAySAY0nXxyNAnQm1MgY6QMNr4W2ntrQ6q&#10;LlMK0jRxSFbFQU917gzTthNCLhY+HQt6ijEBRio5Ww4LmAwNpFqysxKWdEZRPpqLmqliVE+WKpMQ&#10;NTm0z74DcJQaUTSQjdq5ItQcpIOYLiBAcpHdFkKgygU/bX0OnVRZv0xiLEX9LJ3IoRpUTTEB9xWi&#10;qIcwIUjKBorpcvJhYwF151oRomvq7MvGGv/n0foI3j97GH955yT+4sYyTlP9HanLxPmeYtylCzla&#10;7cVwngM9+S6MlvmwVJ+NB4d5LcuzkfbjP6EDUaGtMIoQK5+XbtOlSkGhy4jSgA3FfisqIm50lefi&#10;aH8T7q7N4Y0zR/DuxaP46Oo6Prt8DJ9cOY53L23g8uEJbE71Yba7EaOd9Zjo78TS1CQuHz+J1+++&#10;ho/e/gSfffAF3nj6HO+++ymmJucx0tGPxckZLJ48gYmzFzBx+ipmzt/C3MU734Jk8fqrdCQCktex&#10;fv+tb0EiHe3SfCUQ2QHJGYJljY5l7tY99J87jerleUT66wiMAFWjE7rCLZWol6UtCA9ZqiQ1T4+E&#10;LBUSc7RIzNUhrZDlpZSqsoIAoWrWM+FLM5TAQJqidLL4YoUV6dJ0xaMs4Cgz2vWyB8m2+/gWIMrs&#10;dn5udjoSomkKRLb24jDBW+dV5j74G1j5WRYsVIwGGQRCZW50ZMDm1bH+meDLYjlkeDLpBAgCe5YF&#10;VooBS8QER44NbtmSNuaEbElr498FInqCw8Kk7Mw0wJNtgT/XjkCM9YKJ01dIIDCxuPMscDJ5yiZS&#10;8lkCKwGOmcAx83VZJkXA4SJI3TxXGcIrkxv90v/IsifrYkUodnLpjPOGChBjCESiFD8CjxyKl/yR&#10;YuWx9IOY+RvVvC6yInKSJw0prLPpBJ2G4NATejqXSlnyJY3iLoFlcV8SFTAB8tKuLYCIC5FQIEKY&#10;SN/Irr0v45UDr2BP/G4cSI9HKgWwxkEY+k0whCzQEyACEZlMKOCws/wrUUo3WurhvSAYeD1kgqHM&#10;E5F+DS3rlp4KXtabUoIgkL4MWZZkZ9VeiR1w7OxZvrNvuYQ8Nsps8WofbLUB2Cn6HI2EB0Wvsz0H&#10;broOgcfv3UfsfwqQP4AI4SH7m0hT1g5APPweV5Ufjko6ZrofC8u4nr9Lo4wQ1CFd+oBkYiGvvTKk&#10;1y5OJFGByF6TxNaIrD8KkNrJU6idP4P6pbOomj6CYEUTEtNV2LPrh0iI24MMKk+9lvaVyUSloXp2&#10;scCUVCtrWJWOH0L94RNoWz2H9rWLjGvoXL+FjqNX0DCzjtz6DmjMrEx0My4nCymh42HYAxFkGJ1I&#10;VdPK62nLbS6Y3D4qKxamSBhmKlx7VQyu5mJ4e6qQPdWMyiM96Do1jslL01Sg8zh29yA27s1g7fYU&#10;XcgEFi6PKs1YTWOVyOcN8TLBG1nRVISBirZM60xhxdEoFcfLihNgwpW1skx8TdYlyqC6UW+HxrR1&#10;VBmToDelQ6dPRarqAJJ40bSeDLioTrykuOy5kE7bl8LPt7DiBqlmPbw5birNCCtFGStUzXiM7iEP&#10;lSMx5LSGYaDCi7fvgzmmUZZ/r5d9ROZiKBqOKu5D5qJ4qF48rPxhJrdc2trCnjxUjJeger4CNXMV&#10;qBoqQqwtk5CmE5C+FyYnkywOl6mBncmuvtGPE4ea8JN7p/Dntzfxy8uH8N5SBxaKbThUHcFSQwyn&#10;eivQyALTR4BMVoRwqJZOojGGx6uTODfWjjK3Ca60RBQ4jYjZtci1aVHqt6Ahx43R+iIs9Dbg6Cjd&#10;w3AbTtMh3ts4iGeXN/E+ofHpjdP47NoJfHz1OJ5dXMft1RlcWSYw1mZw9+wy3rp1Dh8/uYvP33iK&#10;r95+jp+/+wn+6stf4CcffYlPPvkKa6un0dfWg6XJMZw8dRwTm2fQv3EJYycvYfrcdcxevEXRQEdy&#10;5S4Wvm3a2gHJm0rT1vHHz3Hqtfdwis5DjgKWVf5t9toddJ04iYrDhyhOaukgfFCxssuaSEYmA0sl&#10;K7osVcJQFZmQkJ2BhJhMOFQjtVCnLG9ipEswyugiKnABhyzAKIsv6vm6to5qtNYGQyPVbAtVZotP&#10;2VxKTXeSnqdhQtJDm0fo5BmRKmDKTEdiKA3pslETk5SFzlb2oPHzvGSwh43JSB3VI4PuVvozzG6W&#10;YY+edcmGUJYdQQLAz3vvEVdd5ISd6tmWa4En3wl/gYuiyQUfAeGhG7HTlVgpcOyEglvgwf8JExwR&#10;gjPM7wxQncrSP25+hpNlXASRlSLJIkt9K3tH8Pyk3NcQTk0sp03MBfx9spCjpz2kDMvNJjRyx4qQ&#10;NZzPx3TVdNl5o+JCshBlfZB5UdmyonUfgUKASNOWQybbVjip+GXiJRNZgAmNsEynExHHpGGorHQg&#10;FHoH0unwE/bg5b0vKX0gWyHQ2HYh24/37GUQILsTCRB1HNKsMvBAmuAIQ/5+E3+/LLxolFFeTOzW&#10;cmnqCTLZ8nxqgkoHt57JVsPrIXvty1pWsvCiLEEimzgpmzlJVHtYHv4wTLJECaEiR0ul59uQDcRM&#10;FB9mljELxZvseGiXPUCaZQmYiOI+BCA74Ng5Blj/g7xm348wr1+Iji7YRXDwuvo76D62m7I8zTKx&#10;M6BcW6UpS76vit/L62wq2+qTkf6arT1DNEpTVoq4EDrAeBmVxdhvS8Y+5kaZFyIQ2WnKekmzTwl5&#10;/ELVxAZq5k+g7vAmyodnqVjKEZ+cipdlRNWel5AQvxdqKk+NJp1JVENlU0TlPI3qQ8dQv3wKjasS&#10;m2jdOIXWY2fRvHoRHStX0HHkIhrGlqhuSqBWq2EjSPxBkjEnhwW7kGomSuVuRpxKjSQdEzH/rnOQ&#10;6EFe7CLSs05GoBQiNFSJwoOtqF/vR/fpUYxdnMQiAbJ+l3FvGkeuj2GBDuTghSH0LjWiopcFtpEU&#10;LuLForVPM6fysxOgdSTTimfA7FfzHKx0Tx5Ea1kBWGGN0tloZwGziPtIhdFOUNpo9VnozDY19Pp0&#10;qOlOdM5UKjKNMvIkQIcgR0MmFVKIlZrOxscCEmDhCBMeebx5xbTo+e1+5Hf4UNAZRBYVgTnHjERr&#10;HIwRFfLoCGSobuVkDgoGQojIQngyxp+20ujXw5nroBuRFYL9yKL9L5sqQtVMKapHi1A5XIg8Kg5Z&#10;ME8mRTqomkzSwV9pR2dvLi5t9OPZhSX85Pwh/OLMBG71FmKzKYfgqMZmdzVW2svQyGSy3FmGM6NN&#10;OD3UgNMjzXj12BzeOreCG0fnMNFah/6aEqyOduPKkWnc3TyMV08fwWsX1vDk/FG8dn4Vj86u4DHj&#10;HYLjg+tn8BHjk5vn8NlNAuT6Jt69so536UieMT64cRyf3D6NT++cxxcPr+OLR3fx5ZP7+PrNx/jm&#10;/ef4xWef4ctPP8edW/fR1dyO2b5unN48hpnj59G/eQWjJy9i/MxlTJ8XiNzE3KUtRzJ/6S4OXblP&#10;YfHqVkf7nacKSKSzfSfW771JyDyiALmOjs3jKJiagKujDBqWAw0ru7IukQIPBxME4VBFONBJpBez&#10;gpUakFJCMVJOsVNFYSL7iFfyWE5oExwCD2URRjoOdS1VbYMdVt53l7LwYaay8KGBSVdTrCc4ZGl1&#10;flauXlk+Pkn2WA9TcbMcGbNl9Vw6YwLBnsfPiFkh24+mUuQkO9OgcalgclEkuHUKQDJzXQgTECGC&#10;w1/igqvCo8yZcDApymZpHn5OKJ9lki7ER0fiihBOdN4eQseX7+D/uRAhpLKYKDP5+31MLh4qaJdM&#10;uhUQyUKkVN/K5NtcI8xUrU4ZntvA9/E3edt88PN3Bil8Ah2ZCHVFkTOYj0KKnYKxYuQouxPGECNI&#10;ZDn2YKsf4RbZVyeMIMt+ZLt/xC2JrsajDN1VZeuV5TZk1FUGf7OabkTLUIkDMSUhTgBCKOza9zJ2&#10;ExJbsVuJV/ZsuQ/lSAeyJ34P9qXtR6IhCRof3UeIEKSAVK4x66urhNdLlv2g8HNWB+GtZwJuiFK1&#10;y8ZSQd5nr1IutCwfsuCiMm+DzkEZNfVtyPM/DCv/z8JkrYCC5Wsn5PkOQOQ9Nr7X3hAkQMLbAJE9&#10;WX4PkC33QXj05iPcl/c/RGYfAdLL69pNgPBa+pkjvtuh7mriZ28DREZkWZmXzBUUP7KlgKwMLO5q&#10;Z3a6QCSgQrIvTRlmnuBKQ5w9dWsZk22IiAv5LkAkXmiY30D93CoV8ixya5phMLuxdzcJT4DsJUDi&#10;6UJSkw8gMTkRyUYqltpW1MyuouHIaVQf2UTl6hFUrh1ENRVo3eYKmjZPo+3YFXQeu4rOxVMoae6B&#10;0UrLREi4A34ECmlja4qZ6ApgzQlSwZup4A1IMGl4ZCGNeeFryEZsoAIFEzUoOdhIeHSj68wQBs7T&#10;ZVyiC7k4isWbkzh2fw5Hb8/g4MVhjG52oe1gLcq68xFl0vWygjizWKk9GrqPVIJDpTgQa1ALH21r&#10;hPa7gAk+hwXCRxLbpNPRmQGLQw2rUw2zg5WVEDFbCRddMrR0IxYqIzeB4y+1I8xCIBDys8J56GS8&#10;tLw+Pg6xMoZZ4IIlVIYEjJdACJTSnTDZePhcSyWZaIyDxpPK/7XRRfiR1+VHQX8YMVZENxVtupvu&#10;xyGjXQyw5hO8NV5lxFbxRAEqZ0vRfKiWgG5GIQtRhJY1mwUvKLNRWRELusMYJmTW+J43zkzhy0sH&#10;8fHqAI7XZuJEexFODdRjtbMSU1V0HG2luLE4jEcnDuL51U18cu8CE/oNfPHkJj55dBNfvP0Yn712&#10;D589vImP713BJ3cv4UMm//dvncG7N0/jPcYHt8/igztn8MGt0/iIzz/h3z5Rjifx8c0NPL+8gudX&#10;lvHsyhGC5CjuH5/H5nQfDg20YKqjBhNNJVgaaMKDc2t499Wb+OkHb+PDZ88x2NGLkZYWbB5dxcLp&#10;yxg9fY3wuIJxPp46dw0zF24wbmLm3C2laWv2wu1vQfLdznYBioQ8P3T1LkbOXaDIOYLssV7YWvKg&#10;YULUslIbq6Vjk+qsgmCosDJZMKoJEkLBUMvyW+eAuYGOoEGWn7BvLT1OByLNVsqS77L0uzRdVfP1&#10;ZreyCKJ/kGKJIQsIujpCykxzTSHFUrbM/CY4ohplo6q0sIoKMA2GLCa3LAtMsrEPE50uqIEqQJdC&#10;BR4v62ZR3KhsGTCyjHrDFmQWeAgAJmUmwSBVsac6AGeZR9lMyV3ooNgzs6w76Lil2VYAYoWHrsWf&#10;L+XTg8xyH+uBn0LKjxATjJcJxs2y66QTsREispuflerbLDPAmXDs/JtHmkQIDwlfG/+vK4RMOosw&#10;k1eIMMjqpRgaKUbxeCnyZBJtfw7dRg5yGQGZA1LjVprm/CyrgZaQstaV0uFLMWeRJC2d0QSpdKBr&#10;6Li0Xgo4OgcN60OaKRnxqjjsTdqD3XQXe/fv+Tb27BOIbAFFnu+OewX7U2XIcjLSWJd1QQGHbKvr&#10;hJO/3V0hOy1GFMchy6d7GiI8H96vZrqApqgyF0MgIpCQobbSZ7EDD6XT+9uQ538Ydl5PW80OSP5/&#10;B4jAI0B4hPoKkNmf/z9EpD+GMK93qOc7EPkOQHZcyB8DiJ75SVkjS4Ye04VkECLpMmRZRmV56Yrd&#10;6cqCibKI4s7SJltzQ/7QhbxQQ9dR3DmAcEkVzHY3UhKSsJ8U37P7x9i/b5fiQBIJkcQ0KvisXBQN&#10;jqNm8Riql4+jbHEFxUtjKFzuYrSj6MggYbKI5uPn0HHyMrrpSOpHplhwo9BqtXD4JenGUNBTifz+&#10;CmS3FSLWVoyspnw4inlzWLADvJGlk1WoX2pBHZNkw1obP6sbAxcHMXyREDndg8GzvZi5PIq1u3M4&#10;8WiREJnH+Il+tMzVoqSzUNmW1kX15qV191JtOSNi3bXfhj1sYMI3Ibvei3wWgiy+301bayNs7G6+&#10;hwCRMIrtpfNIS5fO9Xi4WcHDLOTiMDKrnciiM5AVfyMsWCGqvyDtbYA3JiBNULl0J7wRek86bEof&#10;jJFAo+o0xWN/2itI5o0wBtLhIWDCTFD53SFel0yqQN5YKgFjQA8bAehmZY7S4hYNFaBkohBNR+rQ&#10;S1jWzlWjcKgQhYNFPMqM9xLkjeajbrYYQweLsXK4Eu9ensIvb6/gjblODPl1GGQyOT7QgJNDzTjY&#10;VER4jODpmUV89uoV/PzZq/jLj95U9k3/m68+wt/+7DP8/V98id/y8V88fw3fPL2Hr5ngP7tPiNw6&#10;i/eun8L710/TWWzinWt0Gdc38N61DXx04wQ+pcv4+M5ZfHjzJJ5dJjwuHsY7Fw7h7KFuVOYxCZvp&#10;6DSJaGkuxebBIWTTJQ7Vl+L2qXV89sZj/OzTT3B+4yQG6hqxPHsYy3QcE+duYIIA+T08btCJMM7d&#10;xNTZG38Q8tpOX4kAReLg5bv8n2vo2dxA2fwoQoMNcLTFoGfi0hMeploXE8bWEh7WGqeS7GVeiLWR&#10;IXtvtDI5yFGWGeHfZPMj2f9cHIiy5HsBVZxsjkQHIvBQ9tQYykVYVq0dLUBgIEfZDVCWC0nJViEp&#10;nI70iBrqLB0y6D7SAmnQhaXj2kIXzs9h4pR+gBQmznhzirKGVZKRydCSTifMchqiMKH7CDMRBit9&#10;CBAEbiY3J0Hioqtw0ZU4cq1wERwOwsYeEvfBcpnlgC+PACn1KsPZIw0hhJnAZQiuzCIXhyGgsJYy&#10;2RTbYeFvtMjsdCYeh8w2l6G4rdJstXUMdYUR7ctGljSlUJCF2zNRwLJaRIjEBgsQ7aZg7IgiS0YL&#10;MZnJqC0P649X3H8d6x3roJNHS6UMYrDBICObZLQZ66yOrkHPMLHs6uhCUo2JSFCx/iTvw5643dgf&#10;tw8H4vcz9iEuYT/iEw8gQfpvU3mtVElIMaQhzUp3R9emltFqdFQCDl8N7w/dhjgOcRvfLpvenAVf&#10;SzZ/W44ygc/RSPdIiAg4duDx7cq5fLw1gur34LAyH4gDEYDsQOS7APlu/HGARAkQGbb7PYD0FyAy&#10;8P3YAkjmNkB2HIgyN4QQEYC46UAEINIPIqOxZEivXGcThY+BYld2L1SGHssgAeamDFniRIYtEyKJ&#10;7i0HIkub/DGASLyo3osXMktqWLiyodKZkBifgATSO27/K9hHCyjuI4k3JTlhH1L1GbzoNag5dBh1&#10;qxuoWdtExfIRlC0PIG+hBllzhciarkHx4THUspK2nj6LnlNn0b6wQJVUDKPRDLvPiZymQlTNNKJ6&#10;oYHHajQealCicrICeb0xKpditG90oPdMH9o2W9F8rElZ96n3dBv6z3aiY7MJbetN6D3ezqQwgvX7&#10;C1i5dZBKdAxdiy0o7y5DtDKTSZxOgBGgFXdR0Vmp5KT5SuZ4WOlE7DEDIeBFlCpMOtTNHi0shIaN&#10;YRGVZ9mCR4b6AAGyFwZrEkIkdpQ3IUxVGqigAmSiEZiEqCqk09tbZKbzMRMURhi2VZMUeunMd0WN&#10;cFBVZlhow1MJ5Yz9UNuTWcn1CJRbkdXqUcJfSaUbpdX2SzIx0WY7EWmiO2FBKRrLQ/PRRpRPlyKb&#10;ii7KSptHgJSMl6PiYA1ql2vRuV6L4cUSnD3dis8J2C8vzOBcUwGGgiaMFYew0lGFxdYKbAw24enp&#10;Jfzstev4m588w6+//AB/+/PP8Zuf/wS//tlP8Nu//Cn+za9/jt998xm+oRN5fvEkHh9bxK0jk7g8&#10;P4wLs4O4uTSN188exWsXFvH0/CLeuriMD64dw2d36ULoWD6+fRHPLq3h9ZNzeLQ6gslq3l+/C4n7&#10;DkCj0uDg9DjuXTiJE/NTuM4y886de/j06Vv42cef48HV65hu7cbh8YM4SoBMX9yCxrdNVwxxIFNn&#10;b2LyzA2Mn7qKsZNXlBgXt3LqGh/La1eVv42cuIye1eOonptG1kgr/P2VcLGimlnB7M1BOFuYRNuC&#10;8MvcBSplF2Fhb/Iou/fJ5k5WAUiLD2ZZJZfuRF1kgKqAboKRHNvamjW91Kg0X7l6Wf6GqQ4Jj8h4&#10;ISITRQgNxRQAyU6FafL+YCpSQulQER4qOpAMigmZ/Kf1UgnKXAVzMpJZaWUF3Th9CiMZiaY0uhAV&#10;NC4dbGEKEjpp2ctfVkLwM2E5mNjs0ozF5C9rv0lfiAwUsfiNMHn1sPpZniLSfOVWABIiQGRiq7+J&#10;SUbgSVFkqyA8WZat/BwrQWKhw5JZ4rK8iJPwlJFWAg9/e4DB68UId9F5sCwKPALNAeSwrOZLgpOh&#10;plTD4jgCDB+TmJPuXbaPluHsNvmeMkKKSc1ASMk2v4ZCHrcBoic4DAwzxZTGQRgYk5CkTSQcEilo&#10;E5CSmozU9BSkq1Kg0qRBo8tQIoOPZb5IhoUOjtdKHTBQ/NLZ5duVpT2UlWoJXdlL3EIw2GVFWwJj&#10;a8kQOsb2XOXxDkB2HMh3Q4CyBZLtZivCYwcgAoedsPF9fxDbzkSOCmi+50BcBO0fdqJvNWFl9m01&#10;W/1fBhDmHFUmxYy4EGnKYllMJLSVPdC3ASIz1HeWN/kWIGYLVZSW/5SShGTSPIHWMJ7OI55WMJGU&#10;T07ah5TEPVCz4EbaalC3OImao7OoXj+ImmNzqD46jNLD9YhN0a5OVKBsaRiNJ5fRfu4Yes9toGNl&#10;DrGmSjjdtNEeG/Jr89A43YiW5WY0L9ejfbWRSa8F3RuExZFaNCzXoZVw6D7Vjba1ZtTOV6D+UDmV&#10;t6xQ24TWVboSqvDm1QYMn+nF7PUJzF4dx/j5QfStdaBusBbZ1VHFovupwoLFdAW0xdYQrbBbxrOn&#10;wuxWM5kb4YvZFXuvp8VN1SdBa0yDyZwBPSurngVVS7usovtQa+PgpDuJUMGH+T++bBNDT6BYEObn&#10;+6maXHkEh/SDFFJd5dhhcqmV/hQtb4CFFcAZNcNBl6N1piHDkAqVnudiT4eTqtPPih6UDkw6GGkG&#10;cxfTeRRZWYlUyr4Nbt7waIsf1XQgpaO5yB2KItwZQJCVV5oMSsZLCfYqArcZfScbMXOsFqeONeDD&#10;69P4yc0VPFmfxWx1IV1HOWYbi7HcU4fry5P45OFl/O7rd/G3vyA0/uJr/PU3X+J3v/wZ/u7Pv6b7&#10;+Ar/7pdf4uevP8C9NbqA/hb0NZRioK0ew63VWOxvxPpgPS7OduL+xgRePTGDN88exntX1vHpnTP4&#10;/MENfHr3Kp5fIXhOLuLcVBdmqwoxTxHSXVSEg12duLl2FI8vnsD7D64xbuPz15/i63few8/e/xDP&#10;Hr+Ko9MHsTSxiOPnbikd5vN0ERJzl+5g9sItTIvjOH0VU2cIiRMXMLp5VonhjbMYYgysn0bvygl0&#10;L29QXKyhbmoGef3trHRV8PcWwUNl7GoJbi3y1x6mmo4oEeyOKsNRHQSG7LnhkPWp6FBsVOgWJj0j&#10;77teZvTKzOSoVtmlMCGqQprM7agwKwsg+vqzEJIlT6ZiCE3Kbn4x2DsC0FTKZkUyv4Blzs8IZCid&#10;l8ky+ohlQ5ZaTzRRacvcJIqPJCbNBAPhYZR5EOlIsxEgHh1MEWmSYZliEvBV0YHQSbuqPbCz/Djo&#10;gJ0FIkRM0HsN0DKJat16GHwm2CNOuAkQL123ryYIH8WJs5GJjA7ELgmGDsFKly3zBhwUR7IOl6xT&#10;Jc7MrczzIHQIkHBHEJHOEF0HXUhbABE6jVBHRFlBN0iQZPXyt7eLypdmK2leY8goIIJN+lJkYyt9&#10;rgmmPDr1fAt0fKxhItPnmqFj/TJIMx7rjcxhMdORKf0g0oRnJHQFDro0it50aAysI2YtDBYtjFYC&#10;x8LfaiKUrQJaLaFMgPD/9dlW6PJtW2tC8ZopI6XEZVXw/vI6eHYcCAEi8JBlRGR5EVnkUGAh/R/6&#10;7ZBJgEbpQCcEzPxtEgKPHRdik2S9HfY/GixX0qwkQffnYKKXPfjdTPxulkl3ZxbhQSfUk0sXkksX&#10;wjLUT4AQGpl0dTsRHSBQZMIpc4AAxNeRSfhlEoICRJYHwlx2dXTKKgd0j9Zq/t4qOr2KLYDIdZC5&#10;LRm5RqTLgKAIARLWIpUuJIUuJIFlMt5JASN7f1hS/mB9LGm++rFqD14waFOhUycr8zVSEmkF9+9C&#10;3B66D0YCH8fHv6wocGvAhGhrMUqmWlC20IWq1UE0nZxC68kJ1K+2oXKhChWLjahbG0bLqVm0n5kj&#10;QA6hZ30S+W1lcAeollwWxIoiqKZLqJuqRO1cGeoXZHOlBnQQJM1LNWhaaUDLeiva11rRMF+FytEi&#10;VIwUKMuj18wRYAt0L4eqUXO4Eq3rzeiWfcQJm57NdnQdbUHDcA0ilaQ6C6REgAo+RCtuC9PG2hKU&#10;GbUGK5O6WwMHC5aZ9jad8EhUxxEg6QSI9HkkQcPn6rS9UNMpWGzp8AfNSjhZGR0ONXx+LQJ0FP4s&#10;Ezw5JmUIrafIS2jR2uc4YeHnShOYjd9hp5MwsyLI7OF0OhkBiJbfY7SrYXVr4fTpFMjImHc55zAr&#10;cmYDVWSxEfYCfj5VYBELSD4rbn5XELGBKBVfCJkdIUT5eiELUw1dSfNqLbo36zC8UIITR+vw/tkJ&#10;/Ocvn+K//PJzrPQQvCEXjhAeG2MdeP3yBv7ykzfx97/4mG7jZ/jtr3+J3/4F4fHNV/gHguTfEip/&#10;/vZ9XJkZwUxdOYr8VN1pByg21JgbH8S9s6tY6CjHdE0UF+c68eDYJJ6cmKdTWcOnt87iy4e38AXj&#10;w5sX6FLWcP3IFK4dHMWdxSk82VzEG6fX8PaFTbx19QQhso7ndy4RIK/iq3fexE+fv4PPn7+NjSOr&#10;WJxYwslzd7B07SEWGNIcJX0dMxduKwCZPnUFU6cuYvz4WYysn8Ag3XHvyjq6+b8dh5fRMn8YjTMH&#10;0TA+hdK+XmR31BG+JaxsVHgEh09mTMvkN4EI3YdLRhaJE+mUBe1EUTKhymxpJlYDFbIui8kspIOO&#10;oZF9ppn84zwpyp7qiRENUvKoliuo2ukm3QMhhKaYWKdjCMhii7xnsp2rik5FlpOQBe1kRV5pc07y&#10;pCLJlYYEG90GK2q8kfWRZTXNmqr0fUhk2JlE7SyfLC8mJlvpH7MxCXiZBIN1IbgJEEuRLOUuG6dZ&#10;lXkhGo8RqbKdq11Dd8NyGHbQfbuUfgDpM5FlL2wNksyY2AQgBKQ4Ayfdh51qVZZkl0UOd5Za9zEh&#10;hXldIrIKA8tfJmEZJGgzuwjMTiYxJi6JIB8HWsN0NgIiuptyN+HmJjzsMFIw6QkJHV25bEMrR7Xs&#10;m8LrqQrrlFAHtNCxjplDxq3JkF4NhR5FIGGhM2ugMdKtERR6gsPk4HucdFoMs8PAeqWnUFMTIASJ&#10;TBxk3VPRsaXzO9NZv1QxixKaAiZSCkCLjMKSeRK1dKJNkW/XpJI1qmStKj2Boav4/zD3F+5xnVf7&#10;L95/4fzOC20DZouZWRppNMyomdFoxAyWZKEtC8zMzMzMbMcU28EmadOk9KaUcps2xeT+3WtL47h5&#10;277fc77nXNfx5XXtPTNbMxueZ33W/cB61M9sHCJaSCr2MECeVyHScf2vrJhqTExFKyK8i6kA1VQM&#10;Ghk9RYCU8l5qqOh0hHDY9D1UtKznYXsGkIl+kDBANAyEJCCSbAaSal9yqclvFhIg+f8EILJuuiyA&#10;JoMXJNV7PIOaOJ2U63hEFtMY1MhorOkyEks60gmQlwmQFwUgGamMvCkJ01MEIDMQHTEZkdNfxkzp&#10;A4l4WZmhLRPnXHV2+AcqUD5Wh4plLahb34327XPRvrUPjXT+9auq0b55Frp2zUXHzrlo3tyL9k39&#10;6F7bixCBoTPRIaryYHHo4WtwoWyWHZ7ZVnh7rMoiUPULKtCxsgGtKxvRuroZrVQ1tfMCaBoJoXVh&#10;NeoWVKN2fh2qaBWET3AsiMqFIVTy72oWVqJpaS3q5leivIOyTqInZzZVQb6yDrrBx+hRKj0jvPxS&#10;qg8tozEqgwxW1kzenMzCFBoVA6OWXBbSPFbUXFbYHGl+ykuAhtLfbKWSMRagqJjgIRx0LNwaFvIS&#10;QzpKLFkoYUXQSNuyVwONjVEWC69MSNRYC2BwswKZWHjzYpGYE83fIcBKshTIZBMymXl0DpJmIj+a&#10;EEmGlQXSyyjCwcJlZEV2UWLbWQjUZdmws9DJmutuVlCjRHehElj5eZCFqWZhgIqvCsu2tODA9i58&#10;4+BSfHLrOH5z5zzeOrYXS1qqsaKzHqt7m3Dj8DZ877W7+NG7j/Hxd76Fn33vO/j42+/hh2+/jv96&#10;/VU8vXAMW+a2Y06FA0vaG7C0vxMugxp+uwXbVizGJSqHvYvmKClLpCP+6o7luLJ9Je7s24RHR3fj&#10;6enjeP3cKTw+dRivHN6Ja7s34Mau1bjOY67vXMPX63Bz30bcOLANd47tw6NzJ/D40lm8fu0q3rxx&#10;Ha/duYVdW7Zj+dgqbNt9AisPjc/7kA5ygYj0cSzYfQzzqUDmbd6FORu2o28Nlcay1Zi1ZDlaxhai&#10;bmgEVQNzUdE7gMCsWXC3NMBCFaZrcqOkgREn5b2G91jHqFnXYlScZP7EuhQaqdR0mLnSoR7IQy5V&#10;RxrVhqzql8SoLEkmu9HhxxaxgqniMFNSQRhTEU01Eueis65mWenUERx0rCOyPKwT6i4TChrpfCoL&#10;FBWTYc2kAklmtEeIEEBxhElMcQIi82MQmRuNBP5GqlpSkaQolio5q2gSmRfQAcryBIVUv8WMpLWE&#10;gZpOLdsjzT90ogxucul4M6k64vNTleavVJa5LF0+Cqi6i1gnpL+kkNApEHiwfBVU0sGUF6JAmpmo&#10;hgtDLMdKksPwWh0Mjni/DFQiRjonCx2VlaYnVAxUHzJJUGaZP0tXIhGw3FMZOkpVncNzzXFRWQs8&#10;ZPY3LU2aTQy8rzrJUcV7oaEioyXy3qbJPC4GVdmEhzQJ51BR5BEWuUXZrDeZyCnMUl4XlRZApSlU&#10;TPYL1PnIJTgzigkk/k0KVUiiRrLvZiKeij+B90YsiSonTRQPzytbJthJk5ZkJqBaEuUh/RwCCQGG&#10;jMSS+R6KTUBEmrL+EUDCgPhnpjQr0YrFpJmpmQ7/fwCImJEK5P9NgMg8HFlsSuARq5XVCuMQIalN&#10;Cqg+JMHiPwJIUvwMgmMa4mOkyWoyoma8iMgZL2FmxEvK5Dkto5XyjgDqh2tRu6AWIaqAwCI69NWy&#10;LsVsQqID1YvozOeXoWUNnT+VQPPGZjRvaEbbuja0LGxAsI0SzMoopygfWn0JnOVmuBvMsDPyszOa&#10;8TDaK++VVOl+KpMgmhfXEBo0gqJrrAbt82vRvqwNjQtbCJEmBIer4JW5EH0uuHgDA4M+1IiiGQ6h&#10;fJYLtmpWXH8JTQNrpQXWcj4cOyuZQwW9fdzyWSiTsqky8qhICI1cceiU+yXmfBioIAy2Qphs+VQZ&#10;eYRHKVweI+xOfq+xCHoDwWTIgo6Fu4QFXyWpTRg9SeI5tTEfxYZc5BSnKhDR2Ypg9zHC5W/m0Amk&#10;F8QrE8E05gKUUNVlF6RQjRBmRaw8eQQIHYkxWAQ3K5+TFdvDKMjfZEWRJK+jA9NTTSlDLmU8vjWL&#10;USa/y6uCt8mIYL8DPWvqsXFPDzatrMdru+fjNxf24EdHtuIPD67jnQsncGzNQmwa6sSVfVvwwau3&#10;8bP338KvPvoePv35x/jldz/A919/jHfv3CBgduHq3o14++opvHvjPO6e2I9zuzfhzK7NOLdzI85s&#10;XoNL29cSHGtxW0BAINzYtQH3D+3E4+MH8PTUCbx25iSenD6GV08eIkR245UDm3CPyufu/k24e3Cr&#10;0hF//9gBvHr6JF6/dB5vXL2Et29cwzcIkFe53b51G9Ys24Bd+05j7eHzWDYBEJlEKACZv+uoApCh&#10;jTvQu3oT2pesRMuCJWiaN4yavn5UdHfD394OT3MLHLVVMIXKoAtRCYRMdI5UF1QVRaxQpaxgYrKO&#10;RQEdZlGlilGzqA46FqrAdEcG0kXeS+I9AkMSE0pK9LhcKlc+z2haRGEcYuj4ogzJiLQkIzmQg7wW&#10;NUp7zdDPsUE/YINWcmexYitrf9Oh5rpykc7nmmJKQZI+EQmESRwtWrLjEiapRoKIzjVHOpNZXtNL&#10;BCRJDDIykE/HF17jpkAgEmQUHaBzc+QhjcFSBstmpi4baepsAiQFMTmSsZfvU4XkMqgpLOP1ETwF&#10;VAeyPG8urzefwMgNFCoKpJAQyfVTKchaKUHCiseoRE1wq61nkMR9HQFrpsrQE7YCDJ30gdBEgchr&#10;Net2MY8ppOPK5vdmSNOfOGyCI51Bl9g4QNKVxY0kK6ysSyEWR0vmtaarWWeKWT9okrNLgBGGiCgO&#10;gUaJToVSQwnU+mJlXyCSp85Dhooqr0BGd6ZR2aUisiQZEWoat5H83mhNGmJlEp2N5yKpR2SCHeuW&#10;MlyXcM0lILJFdRCmyhK0hEfYJB2JfJZN6MpckOchIg5b8lGFQfGsL+JL9jw8/hFAtN2OZ+pDtgZp&#10;xvofABKGh6wC+a8AIqOw5JplgqTk+JJEkQKQJAJEFIgCkBIGRkWxz+AxTTrRpQkrK+oLgERHvIio&#10;mS+M2wzZfh2x0ZOQmDQDhbos+FoJhkVtaF3ehhDVgJeqwDXPjwoqgubVLahfXgvfoAvOLhl94UTV&#10;khDhQlsZQtPyOjTMq4S3ljfHyChcVUSnq4bTZ0Kg0Q5vixk2RjMuRn/edgt8nXZUDnjROFJBeIQw&#10;a7gSg4sa0b+0FX1r+9G5vBctizsJiyZ4+/xw97jh4N+4uyQzrgMOPgAbowZHrRnOWgecNW64agma&#10;Sg8cQTscBJeZaqCUakDSQcRnzkRCRiSSs+ORwUqWzwqno4pwVZrhq7GgrMoAT8AAl9sMh9NAgBhg&#10;MmtgMBTBwujOaCQwtASIPpUQoRrRZrNAs2BTNkv/hmT5NTkJTD//zskKymgykzSXrZp/X6xjRWJk&#10;mJQhSoiqR5sOtSMXlopiWKuLofPloKLVBjUfbiEfrHTCa+wF0Npl7koyUvOlg54KiJCTvF32Bg06&#10;l1Zj2boWbF/bivu7x/CHa/vxq6Ob8YebZ/Hh9fO4f3wfzm5ZjZuHdlFpPMQnP/g2/vLbn+PzP/8e&#10;n3z8Q/zwvTfxo3dew6+/+y386nvfwnef3sVbV07i6Yk9BMN23D6yRRl5dWXXOlzdtR6392/BXaoI&#10;6WS/u28HXj16EK+fOo43zp7Bm+fP4gn3H588gvtH9+KV/dsIkG3K8a/w9x/yXF47cwbfuHQVb1+5&#10;ineuX8M7twiQa1dw//IlHD58BNs27saefWex9dQ1rDp+6e8UyNjOoxjduh+D67ehe8UGNI4tRvWc&#10;YVTN7kJ5eys8TQ1w1NXCUhWiCnWixGVEkVuHXDedgZuVyJuH7DLC3p/HyJtOh9G3LCurdPDKvjhQ&#10;t4xOSaWDo0ogPOKVkUBRiEuLQVzmRB8Fg5AIVrCZBMn0UioIYwqS+exkeVxVB51rL51svxWmXknn&#10;YWVUrkExn3GhzCNyZtGhEg5ULkn8HcnYmyAd61Qn2YwOpZ+jiM+3wMzvYwSdqWFUzrIWBohYnqTt&#10;IURkdrGyjgWPUZpu6HCTi9IVgIgCSVLJ0Fh+DwGS72EUSgeSS4hmUWFkEZa5QQLTx+id153HbaY3&#10;m041h86G9yiYB8mqWyTNWXRCyjK6BK10kBvoBCUlicwqDzdhSRJFSQwpw54LlEWmSpX+BwFcGCAC&#10;j1QzFYKewRwdepykai+IVUxWcEwoJERkMiFNOtEl0AsDRKyQSkOAIb5Fa6Jq5FYgImDJzOP3Sgr3&#10;zPFBCDMy4zGVwJ9CZziZz3BSdgym8PV0qscoKkBZeTCVzyON4JQ10pWMuTRJOyLZCRS4yHuBcZP+&#10;k/GU7OMACcND+kHCzVQCCYGHDKeV7ZetpHkcHKWtVMM0bZsVGun/mIDH/w5AwvAoapTFyP4ZQAoV&#10;gIj6iGNwmjAxoVAUSLQ0yxYTHgXRz+DxDwESmzAFiSkzkJ4Vg+S0SKSk07KikcqHp3YVobzLj8YF&#10;jaijCvD2emFsG58E5On1oHp+NULDQTh50UZWChOjjQAvsmYBFcvSStRRqYQGAnSGekYIjA6KJXov&#10;hTtgQajdw+92wtdlQxnNT+qW83uqulyo6y5DXZcHoWYzGjoc6BiqRt/qPgxunIfeDUNoX9lDmFUT&#10;Im4FHq42J2x1FugDGug8pbCFbPDW++CuK4erpgJldZXw14XgCXlgoYrQ6PJQQkefU5ikXGsyrz2z&#10;KBXFlgKY/Dq4q20I1DsRanQhVOeB3+eA3a6DzaqB2VwCg54OW5dBFZIJnS5T6Q/RUn1oqCgEIjKH&#10;RCYiFmmzYLSr4Sm3wkrHpdJSVuclKk1nuYRIvjoDadmMPFNikJodS4CkwMiCaaWE1tBxBWSRGAed&#10;GB9miZ3AKlfDEtLyM74n2UlzolmpUhUlY6AaMQbyUT/Xg/mrG7B7ew9Or+3Az+8ewCd3juOTW2fw&#10;sytUE6cO4D0C4Ru3LuCjd1/Dn3/5E+Cvf8Lnn/0Vn/3pD/jjr3+Jv/3uN/jbb36Jn3zzLbx//xoe&#10;nzlAx78JN3esxKVdq3BN+iwOblZWOLx3iODYw/19VBMHd+PJiSN4++JZvHP5PMFwHm9fPkeFcRy3&#10;D+/FvQM78WD/dtw/sINKZReeUJm8fe4M3jl/Ae9euoRvXidEblwlQC7j3oWzuHLhAnbvPISde05h&#10;99lbWHf6KlYcPa90qC/ce1yZlT5vyz4MrNuGWUtXo25oFMHuHvibG/ncQ7BV+Pk83TB4HShx6JFn&#10;ZsU3MRI25SHVlI1UqopURl0pJkahrDhZvMey9kSei0Ch85asAemsWCkyS1ei43xCg5VJ1qOIpjqP&#10;zSQ8aFEMQKbz+Ym0n6ri54RAKp9FbhOd5yyWN6oQ04Ad1gEXLD0OxbnKSn4yZDZPIEVHneHKQLKT&#10;5spEmjtbgVsBK3kBA4Miaa5yEmxWyWmVoQBEzlOZeV423imdQ6CkS9NMKR0Ay3U8y19iUQqdMKFE&#10;gMQRIMnSTKvmNVp4buLIGaxk+QqU1C2ZdJxZflEJeUqyvUynrLiXyfOgM6ale3MIEZ5PiL/JY8VE&#10;qUjHvUacJhVJMZWJulGnmJIRlsFhIf2CqBwBSJ5E7Sy7soyuKLp0wiPNJH0UBDSVQXxxIpVCHKIL&#10;YxVll1BA6PEaUljG04p57iUZyC0hAItzUECFEVYfAo2wApH3pGkrjfCIl0WlkqMwNWEmJiXMwEvJ&#10;M/Aifd2LqTPxUloEXqKvm5IfjUhNAuLoPMWZphHE6TQZoSSm5LsipJV9aeoiBCXlTY6/GLmsqzny&#10;DKUZUDrG5T400Hl/CR7hORlftnF4MLhuk6YnAoSmkxnl0nzVLRCRZixChGVGtvoeacZyKybp/hV4&#10;yHv/oAlLFIjcfwFIEZ+LZJp+HiCZVISS+DHFlaOs3S+BS7yR94zqI4bqQwAys5jQIECmEbhTBBz0&#10;N5OzozDp+SasTEZWeZSQkkxNTWclVmjLZSWjXOQNlfb1Mjp1Sachk9Yk86ahQU/H7ULlUAgVcyvg&#10;aLOxMPNvGQlZq7Tw8wbUjlagapSOW9bAqNUxQiiGurhQUSCOoBUVXT4ESdHyQQ8Cc7ntdyNEylZ1&#10;uFBRb4O7QgMPpWQ5H0pzfxADa/owsnMUQ3vmo3fzHDQuaUY51YqcV1mrF/agDaV08EVGSmwqBWvA&#10;BWtFGWyVAbhragmEBvgYibo8Dlhk5T1jsdIUpagGKgGtndGUSw0NzejRwBkwI0h4hKq98HoJAGsp&#10;/05FBVIIPWGh1aRAw6hJSwWgL82GkVDSmQggWzGMVhX05gIYLEUwE1hOvw02jwlawie3OItqJ4kK&#10;JQlFhFiBOgvJGZKLKwJ5+mToQyUw87rLKrVobgtQIUUpWVC1LLx2AtrFwibHFNnpZKSNuCRdUT0a&#10;VkKtMxOhWWY001ktWV6Nkxtm4bVzG/Db927hz6/fxC9P7MXTbSvxs6c38NHb9/Dj77yDv/3+N/j8&#10;b3/BZ3/7K7e0P/8Ff/nDH/Hrj76H7z+5ozRfvXH+KF49thv3D+/C7UPcUk08PLaHrwmCA1vxYDcB&#10;Qnt4eDcVxVF868ZlvE8TiLx3/TJev3SByuUI7u7dgQd7txEiokS24PHRXXjzxAG8c/ooIXJKAc9b&#10;l87hresX8dqNS7h37Rr27juKXQfP4+Blyap7HWtOXlQmBMpw3uGdBzFEgPSv3Yr2RctQN2eIQUgn&#10;g4daWIOEh9cFvYNRmUWHfIMKGZo8pPB+JxHckm8p3N4eI4vp5MUgpSQZmUY+H0bG6bQ0k8AlA7Ls&#10;azyj48i8aEQRIrIcbQQrUkw238siPKhEpmTG4CWq2WkESAwVRDKj9twWNYpmG6Hrs8E8yCBnjhv2&#10;QTqAbp4To0NZvlU6qHMqGO376bAlOy+VSyYVUa70RciIKNmybhXQ8eazXuYaJHMuHTsBICpCOqVz&#10;XQVIlzUzWBYEHNG58VRFdIoESRggCbnJSClIQ1ZxNnJ1Wcgy8RqlGYmwTGW9fZaaXEBEXyBDOlN5&#10;7dLJLWnWZainLEiUS2hJk5koHknKpwwbrqajqpFRXDTZTlhhFR1XpQb5BEcOo/pcGcFGIAqcMqiq&#10;MwjndMI7mYFTIuuSQERUiDwPOfekIgKVqimlJIuKipClesoupRpS56KglAAtHe/3EIiIhftABCCp&#10;oj7S4jAtnrCInIyvR7yMF2Im44U47sdPxYtJ0/EyITKVzzRak0j1x+vlvchUYEFofNmkw50Rew5B&#10;ksdj8v0lyCdAZFKgDM9V1TEoqCcUGsaHzwogBBxi4cl9XzYZxCEpYGTEnwza0NIMsywwEAY6MQbW&#10;2m5p+rQRIAITOyEiIHHAQBNwGGQIL4+T4zVfasIKKxAZ+SXwkGUDFPURlIWtWBc8uQxYsggQKg9R&#10;vwRInCEF0dpERJbGY0ZxNKYWEMAMmiYTHpNY5l/OimQ5j/gCIEWU8Cp+mYkEtZKeFjpsU40BRVI4&#10;CRANb5CRNDXzRgg4ZHF7mfksmWDLB8vhme2GjdKrwJPDAp6hzMJ28ub5KLsCMsFtNuVWrQFaixol&#10;6iI6WQ1sQTu8dPre2R6qCJpMPBooQ6DPS7B44KDz1JGOFhY4H3+zcTCI2as6MbBlEAPb56J/cz86&#10;lraiut8PfzsB0kASe00o0PIBl+QiTwqVVQ+92wGzv4zAqoS3uhb+mmqU0bG4y5xwug1weLSwuTSw&#10;0BxlBthoaosKxfp86AgLV5kJ3jIrnC4TLFbeB1MRDMYCaKgsiouTUawiQOi8DXqCw8jPCAy7Wwsv&#10;4eP2GWFxqAkUXq/byO+ywkwVU8TCn1+QCpUqHUbCxuzWQOsqVjr5pfnK4C+CiZVzcKgeVluhko9L&#10;Uq3oWVm9MqGwg3BtsVCJUKVIIjhNpqJkijWSgj6VkXcxqjv0GFscwtWD83FkfS++8/AMPnv3Pj7c&#10;uxnfPXcIn3/0Hn7xraf47Y8+wOd/+CU+/8sf8DlVCP76R3z+6e/x+1/8DP/17pv43uNX8P6dK/iG&#10;TCI8e4h2DG9QMbxx9iReP3Mcj48fxKODu8YBsnMTnhzdh29cOIWPHtzFt6kivkEV8c2rl6ksrhNC&#10;F3Bt60acX7MEVzeuxCu71uPR/s14/Qghcnw/3jp1mN95FK+dPYE3Lp/G0+vncefKZew/dBL7Tt7A&#10;wauPsOXSLaw/c4Uq5KwCkKFt+6lK96Bn1Sa0LliK6oE5LA8dcNfWwFxeBgODhVKrAflaRlyMXFPo&#10;kOLzkxXnGslKEVkQqySNm5kTiUhZZjYnSlkQLFmXoszIVZLMUX1ItlJJMjeT0aokmIssjOHfxSEy&#10;h1Ea1ceUjGi8nBpBaR/NqC2e0RyjWT+fs6T76LfCOOiAjcrQLkYVYu2lM6DTkCGWKlnIqpYQqWTU&#10;G6QaqWAZZiXPZ2RbSJMRTNKpnesmPFg+pHM8kwCRFQlz6OjzZESTNVtZL0OuS7k2yRlFUyBC5ZGY&#10;xyie8EgrSEd6QQZVSBokc7RcVxJVQLj9W2YjZ0jHtvT38DO5DwpI5TU/T3dSsYjaoV+QYbgy/DaX&#10;5bVAZlYrQ37pUJWO9wkLSpRO1Udlk1lGSNJyuC9/l0F1J4MSZB6MKJBklvGkUoKuhOqJSiSxOBWp&#10;DLak41/6caTpLVPD35wAiPRxFBIiX+5Al2Yt6WBPkTXQUwn22On4+oyX8NUZL+KrEbQo7ke/jK/F&#10;TcGktEjMZBmI1RKuhKmsiZ5NQGYTGDnef2CER67AIyATLXnNwVJlUqDM5yiup++Q+SRNdOIT8AiD&#10;Ijw348umDLlV4GFRFISYjF77VwB5BhLa8/DQ8jvUX4KH0nwok2GpPp51nrN8ydIBafT7yVS6sjbN&#10;PwJIhJrwVUVRof0PAMkvp1T3ZaGwogCltXR4LbLCHi88pEMhnZaKslVTW6rMIjU1GRV4+Pt8CFF5&#10;yNZFJWKlQ9MyKpbcUMYgAcIb6e6ww9XBitPMG1Kpo0Pm5wSIwaSDxWeDtYYRWZNN+U4DlY2JN9lC&#10;ENn4t8YQVQofSBlfVxJE9fPK0Sid6iua0b6mDZ2r29CxsB5NvUFUthBAlQ6YpH1byyhHxUJdzIKk&#10;o5y2svJ6PLD5Q1Q0NQRILXzV0pTlgy/kgr/SroDDSoA4vTwvp5ZSuIjOOI+QoNLQFVFtUE0YqCrM&#10;xbDYSmCS2bxULQWM7EoYzRqMKtgdhI/dQICoCIkSwsKgAMTm0vJ4yULM7yY89KYSlGgKUKLKonrJ&#10;hpWAKau0wFPNayawDYwqzaygVQ02dHT6+f0pyC1KJRSToabi8BDwPt6nQKcd/hYCiYVYJRlS1alU&#10;M9IPkwJXRRGq2vSYMxrAiW2D2LakHe/eP4XP/+sb+OmNM/j4wXX88cO38LsP3sLvP/o2Pvv9z4A/&#10;/Rafffpb/O2TX+HPv/oYv/zBd/Dj997GR68/wnfv38aHd67h/avn8M3L5/DOpYtKs9Mbp44TGAdw&#10;n4rizuY1uL1lHZ4e2YtvnDuJj/g33750Fu8SBt+konjv8gV8kzB4cuQgbmxdj/OrFuHW5mV4tGsl&#10;Xju4GW8oSmQvXju5nwqGIJFUKpdP4Or509i25zD2n7uHA9efKgpk7alLWHrolDIjfe6WvehbtxOz&#10;lq1D89hihHr7eX/a4amr5b3xUZFZUWQopUpjtJWfjoQcRueZcZiZHoUZrATTs2ZSPcxQ1m+JzIpQ&#10;UswkFsWPO09xrjSZlStj4qPUhEUR1UcxwVESjygCJaIgCTPyEzE1KwaTUiMxI5dKRk3nR2ebGSxU&#10;Jh7qqQYtQ1QeQwyMCBBTD8t8N+tLp0VZgz1fZrY3qJFdxyi3mipJOu4rGbyxwsvEL5kAJo45l443&#10;Vxy2PY/qgepTacrKRC6BkiV9CBK5S18Mz2V6Os8lk2pJJt5lM7rOT+X1pyI9j+CgpVH9poiT5rnG&#10;y4gbabpg2RFgiupKp+JKKU2mU+d7vAfSmS+KJE2GMFM9ZNH5ZykAkT6kfORVFP8dOMYnqhUgL8Dr&#10;IGBEdchCRmJhkGRx/xlE5Pe0hDUBokCEMEwq4bmUjINDTDr/s7RUZqybYYBIM1YBn23YxofxEjR5&#10;dIgZiYhKjsaUmGkKQP5z+guECG3mOES+HjsZU/jMIvJjkUAFlCZDiiUB6wQ8ZNLh8yZJFxX1IcN+&#10;wwCR9OjVEuFLkx3VBOGhaR5XGwIIJb36hIXX7XiWdp2mk+SHE/CQVCRiRhkOza2AQa80YdmV5Y3D&#10;4DD0Sp+INGmNAyQMj9J2E0q+1Hku6iO/judKgITVxz8CSII1DQmmFGWN/lh9sqI+xKarqED+J4Bk&#10;lOUh0c6HZ0+nzCxEKW+ElopB0iHIpKQCFgRZ11jWKdDwRESBOAgHacKyc2vrsCoAEQVjopy11+jg&#10;4nc4+Z65nhSWLJduFXSM0nXFhTBoNTDZeeM8lGsBPTTllMByTDUVQz0B0myDg3/r73ajao4fdYRH&#10;w/wK1C2uRN2SKjQsrUb7sjp0jtWgu5dQaQ8hVF0Gu4sSTk8pqeYDVjEqUpei2Ch9CC465SDs/kq4&#10;K6tQVlsFX30lgk0BBOvdcPro+M2FMNP5W+1UJA46fqoXK5WSsZQwKaKDZuSqo8LwBEwoKzcRDKWE&#10;iorwKCE8TAiUe+H2MBowUfkQLnp+nzRlCUxMllKCR8fv10yASK1sS1kh9MY8OHhvHJTGNjoGsyEb&#10;FksOGppd8LBwFuvG06lkFsajgJXcSkj7ZbABpa6MujIF+D22PGWkV4nMTGZl99doUUnH1DPPh0Nr&#10;enBh9xK88+pF/PkXH+KP33sTn37nbfz8zYeEyDv4ww++hb/8+odUHb/AZ5/8HH/9zU/xx4//C7/9&#10;wQf4+FvfwI/eeg0fPX6I79y5gW9dOU8YnKWqOIO3qD5eP3mI6mOHoibOLxnD4z3b8eGlM/j25fP4&#10;zs0reP/8UXzj5D68SSi8dfow/+YovnnxHD4ghO7tWI8LSwdwe90wHu9ahaeEyJsndhFK+/Da6f14&#10;cnY/Xjl7AMcP7Mb2/cdw6Ppr2HbpITacvYrVJ8ZzWglA5hAgPWu2oX3xajSMLEBFdy+8La1wVlfB&#10;4HOj2GJALp9hGiPSpBxWkMxERKdTdVAxRGQy+iQ0pmdMR1R2JOJYQZLz45RO2y8DJI4RakQpgVGa&#10;gCjuR9PpxujTEKnJwIyiZEyjo56UFkUgMfJXxSkLI8kKgyqZIzHAIGqYKnyOE6ZeGyNOmfGuRXG7&#10;AQUEfR4hkyvrsDeWIJNKJCNUqGT1zauWiYuMbqUPgQGc9CHIKKt8Orc8u0yMlaYoSfMhiiIFiXSE&#10;0nQVmU3AiQLhOUVxPz47CakyIzs3VekXkPkTqfkJSGaZilfFI5ZgjGLEKUubJlPFprHMyYqGaVQC&#10;sjyuqIM0AkQ6vNMJkEz7OECyBSQESK5AggCRxJKSG+wZQAIECAPQPKrpHC9VC+EnpgDER6AoSkTW&#10;FSeUzFmEViZSdekTSoTw+icAySFAsgkQ6QdROtNZP2UCoTRbifIQS6P6SJD+j8RITP4SQL5GgHw9&#10;8mW8GEsFkjQTM+gUBVgyDyVL+hsFIjTJbv28yXsCkDBE/hVAwvAw0j9KmnWxL6ddV0Aic2Um4CGz&#10;ycVkETETt4q6EED8DwAR0ITVh2RTKJYMCtJsRRMFkscyJc1XYXhI85VkkE79fwogsrShyBaRL8lW&#10;PkjK1HzpnPOxsFKuyeSpLC8Li5dRtz9fGT1SQkempaMy8KbpqBRMVCymOgMsNYzmJ0xfqYWacJAJ&#10;TTn6TJSW5EKnEogUQ6ctRYmO8txQgGI6P7WfUr9Sss6aqH5MSp9KoN+HmpEQasdCyip7dYsrUL2w&#10;HPWLQ+hYUYuuJXXoH2lEz9xGNHfWwFvupuMm+DSscCWkbgkBqGVltfAmO8pg8gRgCwThqqwkQGoR&#10;aq5GRX0AzjJKTGl+IuBcTiMCfjcqAl74y9xwWFkQ9PweSmWNqRguvxXBGi8ClW64vASdywInweUt&#10;owqzGVCqy1VSoRRrMhWIWJxqqg+tAhCrTQ+LVcfjzYSODlp9vqJkDMYcwjUNeqoMoyoFTms+giFK&#10;YFsm8hmNZcv6JDmxyGXEq3fmwVk1DmiZ/a7hszJQdjvLdbD5SqFlBbcy2qto1PG+CEB68cb1g3j/&#10;8WV8/P5T/Or77xEQ38H3H93EZz/+EH/68Qf49OPv4vPf/5wA+Rkh80P88Sffw2+/+0384ptv4Rff&#10;eAP/9fAu3r9+Ee9dPIV3L5yg+jiKN08fwhvH9+D+7g24sHKUMBjBd/nZj25ewHsExTcIjHdO78br&#10;x7bgtSPb8IZk3z22C7cJjseEzuNDW3F1/SjOLe7CLW4f712LN49vx5unduPJ8Z14eHwHzuxch4N7&#10;d+HYpVvYfeEBNp25i3WnLyvNV9KJPrb7iAKQ7lVb0bpoFQONMZR3zYarqQmWYDk0LjsKDBpkFOUi&#10;SZZgzkpCbEY8ARKN6CxG59nRdLSESMYMpelK1g5PUzEyp9NMliYVgYdholORwIiQjkXWkziZaEVA&#10;xJkzCJEszFQlY0ZeAqZmxGAqv1vWT0g2ZaKwUo1SRoSyRoahVyq8DaUdVMlNUrnpeFrG06MUtBmQ&#10;z/1cVvwcVvgs6ROR9moBCNWHTPLLr6dTaNBRkTCipMIvJESKBSJUIjmycl9hIhJ4PdGs6GIx+QRD&#10;gXT6ExR5iUiXWdm5SYQHjYpEVuFMIHBiC2IQXUSgUlFJE12yMvcihQ6b0GB5TOO9SKcKyaAyyaAy&#10;ybTQybKMCTyyXTnIJRhklbvCCjXygozUqboEHuMAoVqSfhKBB9VG2LJEjYiaInikDyXLTf9CKGVS&#10;SaUbZaj0eJ9Icimviwo/vVT6PgguDX2QNGGpeWwxFRBVfHYRz6eAiimXymoCjmJJVB+SC2tmQgQm&#10;R0/FCzNfxtdmvEh7AS9w+yIB8nLMFEyOn06lFoXY4iQ+7wyqkFxkOmVkHM+ZJtssaSKkZbq4lea7&#10;5wBSSIAI2IvoC0saWP+bpNlqHB6GWVSaXQ6Yu52KWWa7FJN9o6R4oempNp7BYzYB85wZaM8DRCsA&#10;4VYfBojsy+f8+9IOM0oIEBXLkapJ0qOw3NSXUn3wudQUK0O0w30fkrstzS8rYo4DJFFS6BMgcQRI&#10;LAESowAkAZFqAoRlY2o+IZJHgLBcPw+QlwiQFwQgyjhsRhgiX5U8KKw06TIRyalCJqNbeS/VxAdE&#10;qZnrylNSERTzBsr4c5WSQloms+lRUq5R0iOraVrZ+gkJbwlK7cVKn0KJKheakgIaIVSYgxJW7JJS&#10;Kh5G5MYyHYwhPgQWQhUVj5aRl6wf7h8sQ3AkgNCoH1WjXlSP+dC4JIT21XXoWtuAntVN6F7ShNa5&#10;DQg0+GHxWKE2GBi58yYSJMVaLUpNJmjsfBguD0xeH+zlFfBUSXNWHYLVNfCUeWA262AxlcLntqAm&#10;5Ed1KIhQVRX8lTVw+coIAUKSqsRJlRGo8KGqrhKhumr4eKyNf2OyaKHVUX2oM1CoSoVamwWDXQVb&#10;mRZ2j0U5xmwnQOwGAsQCj5cqxlpCOOVDq82FmhVFU5QCfVESHOZ8KiFpz01GXmEC8vOTkJMTr5hW&#10;m8PP1ARFMdSSmptRk53PooIAr26mKqSKM/mLUN1iRk+PC1ePrsbd84zur+zHe5fP4LPf/Q5//N3P&#10;8PPvvANw+8df/gB//gkB8pufAJ/+En/++X/h04/ex6/efwO/eOsRfv70Hn5w5xK+dekk3jt/BG+f&#10;kX6QQ1QUB/D64e14ZesKXFw2F9dWDeOji4fwo8tH8K1j2/HqthVUFivx9uFNeOvwZjzZuwFnlw5h&#10;V1cdTi+Zi/v7NuEOlcfVtfMInz7c2bSYKmQTFc0mvLJ/Iy5tWoqTG1fh1q1bOHDpNjadvoUNp24q&#10;KxAuP0yA7D+lZN8d2nIAs6lA2pasQe3wfPi6umGuraW69aDQbESWugjJuRlIyExCXFYC4RGDmCw6&#10;zZwYOk860Hzu50YhjvuJMmmPjjOVDiyFdUFWapNhjdGsVJGGZERJBZMhtpYMJf21LHUaTUcXUZSI&#10;mYz8ZZjotJQoTMuIohPMVDq3S2okWSDVRqO0TVsJAwOyKiXzbyly6zXIY2XPbyZEWqhGxJq4T2Dk&#10;1ZUip1ZNcDAY4jFynHIsP5N0FEUy+snLusLgLJ+qNZWQSEiPIhgjEZUTiei8aGU0k3RIZ/C6ZDna&#10;DKqrzFxadoyitOJEsfC4yLwo5VhZxz9V0oVQzcgEPjFZ+yabAMllgJMjfS70FdkMMiW1ewHBoA6W&#10;QseARkuTVCVFFdLvMQEQ1mNpuvpvRoiIKinw81hulYmPDITGh/ZKxz39De9/qobbUqoJdSYySwkK&#10;1pEsmQhJeGQU8T0CRLZpoq6oLlOyCX4GCUlUmfFpcYhOIcwTZmJKzFS8HDUJL858CS9Nf1Gxl6lI&#10;pkRORkTcTERkUK0VSioZGcKahTR7LjLsVDk0ZU4NX6fIoAIHz9FNCD4HkCJpJWCgMP6cdUq/h9I0&#10;RUUgYBAQmHsIjz7CQ2xiyK2YQENptpqAhwIQHmvicc+rDAUgExDRSSDyvPF9TZekPjFT0RIgDEhU&#10;LEOFLHMyOTRPmq5EfRAg2ZX051QgsvRAKgGSQoAkMQhIcGQh1sqybE5FFMt6lD6JyppqmwHFjKIE&#10;TGNgNaUgDpPzYvAyA62XGHS9mBmBFzNm4utpBIhQX0zSJ8dTykWSONGUt7ImcTIlpaxSlSDyVjee&#10;blrgoZY2QDcLL29oMVWGpEWQdS6yCR5ZRlNNyVfqVilJ2/QOAsJcDLNRDYuM11bnozAvHUX5GXSI&#10;hYzUS2BgpF7Cv8nmhWSRhvkko65aDXubGW7eYHe3Fb5eOyqHytC0qAodKxvRuaqR0SchsrIVnWMt&#10;qG6vhKOcdLfbUWqknCNESvQEm5jZSojwoTwHEXeQSiRUBS8B4bCb4bJTfXjtqBZAhMpRVVOD6oZm&#10;VNbUwu/3wOm0wmYzw+mwEi5BVDXXoazSDz1VhYoKpaA4EwVFqVCp06lW8pT5Js5yIzzldmUEligR&#10;g7kUJprDoaXa0cJKiBiowgQi+tIM6ItTYNRlKLPcVQRIsTqV4OW9KkxBYUEydJpswk4GIuRDZ8mH&#10;iVGRN6RB82wv2ucEUDnLgTI6qZZuF1Ysa8aVvXTE2+fj+oH1uLFvG/74q4/xt7/+CX/75HfAH36D&#10;v/zmx/jzTz/EX3/xX3z9C3z26x/jd1Qpv/zWa/jZmw/wwwc38J0b5/DNi8fx7jkC5PRBvHHmIJXC&#10;Pjzevxm3Ni7BlRVDOD/SiTcIjVdWj+Bwdx32tIVwor8Z15cO4sbKYZxfMojTiwZxYfUi3Ny6Dvf3&#10;bMf9Xfz79UtxemEvQTKKu9tX4M7uNTi7fiEub1mOpxdP4vadO9hy4gLWHL9Kk/U8LijL2Ybngczb&#10;dhC963egY/l6NIwuQllnFzTBChRazIxYi5GYm4notETEpMUjKi0GkWnRiKOzj5MhonSuCcWMVIvi&#10;lVnPSYy207SMtKU+SHu/NVsBhQzvlMoVI8McqQpl0lmqI0fpfI7mM5K5HzOz4zAjndFaciSmpkTy&#10;O+mwLTnIl/Z/P+tFOZ1lpUaZR5BGJ5rByDsjJGniGcUSIEWEh1ixzIZvpiOgEygSRyCqg9t8Khmx&#10;wlZ+JkNkZZg3652aAZrKWoB0Bh+x0iHMCi0AiSMQpCNarimTlkMwZDIYkTQ+ApFknnMYINGEaCzv&#10;RbKiOMbhkcG6L5bF+yEJSPN5T5SlbHlP8ujoZX2QQg8VMAGir9TTdEoyRzWjcRnaKzPPpTn8fwJI&#10;vk/6FhjxMzCV2ekZhJP0wShNZqwD6VToGSzz/wggYumFGVRTqc/gkZjBZ5pO9ZUag6jUaExPJEBi&#10;p2JS9ORx1UElMkmMAJkWNQVRVCgzWCZmUkFK4sAEXm+yzE/hdUp6lXReawr3k6Qs0PcpI9Ho86Qj&#10;PQwQeRbqWgaqrHfS96E0TXVaFUAo8CA0ZL6GrX88+aGYvK9A5DlwmOU4OWaAPopm7HeNq40JE2Do&#10;+d7/5wCSVkra01LorOIYmUxNnYYpKVOVNmIpjImqeH5OaUsZn8ubWBpQQ0MrIkCKWIhEaeSLUpEK&#10;yIqYT1ldYmdk7SmGoaxUgYPVVkoHrYPLRqWhK4Jaxe8pziFQGKVbeJz0HZhJfFbIVHUCMgkrWZNZ&#10;kgrqGbGZakthbdTSQdjROFKJtkX1aFtcR8dRj65lrWgdaUZVRw28VQHYvR46deszeKiNBqhMlHhW&#10;3uznIeIPwhMIwRfg1u2C22GB32NDyO9WACIKJFTbgOraOlRWVqDM66azZ7SlUcNd5oa3JghzmQOF&#10;MvKLUjqnKB2FJelUQDkwOktg8+lgCxjgCdrGIeLUQ2soglZfyO+Z6HMhQEwmvkeAaBltGbQZVEI5&#10;MBmzeRxBos2EjhWnlBDRFGfAQBlvMhAc1kI4vNIBr0OoyYzWQR8GltZh1mgVmvoCGBprwM5Nc3F6&#10;0zAObxzGnRO7CJCteOfRTSj/Pvk9/vjxj5UO9L/+7DsKQKQZS5TIJ9+X5qun+Onr9/G9O1fw4fVz&#10;VCAn8G5YgZw7hKfHduG+pCIhQG6tX4Bby4dwYbQLxweacby/CaeG2nF0uAPH5nfhJCFybs0YLlNV&#10;3NizBXcP7cODIwdx79AeXN+9AYcXzMbZ5YO4vHEhTq8ZwbWdq/D66X1449pZXL1xHWsOncLyI7Km&#10;xxXaBQUiMplQVMjw9kMKQGatGAeId1Yng5sAsnVaJBflER5JmJkYg4jEaGU+QHRGDOLpLBIZkSez&#10;vAo4ZOiotLtL+7u0wytZYOk4ZI6ErNaWSGjE2TKUSiYAkQV40uhABSAxdLiRrGDTM2MwnepjavxM&#10;TI6bRiUQhxSZOU4QpfLvkvk9yXZCh/UngVG2OKQ0VmDp2JR8SJLSQhb/CZvMUFaM74sqyWknQDrN&#10;KOq00EkYUVLHclihQamPgZdTBVlOOUn6P1ipRVEJHKUzWq4pW4xQkLXUs6iWMnm+ApB4OgVlYqR0&#10;psuxPCZdI/0fBIee94GWwzKYb0hnnWZwxHMupJMvYKBYyLqvosJS+xgAhfTQ8Vw0laXQ0pmWhAhF&#10;gYgoEYJSoCGd57KV17mylQmMNAGJQCSX3zeeG4twkNFQvG8ZVAOZOr5H1f0MIOpsZJfw+RAiokBk&#10;VFkYIKI8BB7xqXGISYnBTFGDApD46Xg5dgpeIkQmRU5SlMdUwmNG7HREEiDTZYEqPr+oggTESVng&#10;9UourhSaTMpMJNASlWfGwIHPUQAiw3mlI70wqIZaYF5PeDSPD9eVpitZIVAWehJQhOEhFp74F95a&#10;ZEsTeIjZBrywzvXBNNcL46AHBoGIQKOPfmvClPfCr6lSZJSWAETFMlLUMp5b68sAEXhkhYr+KUCk&#10;fEuAJACJpO+Vvr4wQKazrEz9VwCRJG1x0tkmnW7pkXg55mW8GP0CpidNRWxWFNJZyfJYsXJ4Y3P5&#10;gKUA5cmWDzyfJhk/06XjqyAWafxBmbMg0YrKXYgiB43Rst5Ch0qz0HHqNblQM1ovZTRh0eXBSQcq&#10;TrFUnwMVnW8B5X82lVAWoZVNGuaYklDoyIQ2UAhPswU1vX40D1WheaSGakRA0oYmOqyqWc0I1NfR&#10;WZfD6nYTIhZozWZozCYUU4GETW3jTXfywXmk/4Ng8AlAPHDbrSijygiWOVFZEZgASD0q6+pQ21CL&#10;ytoqGCxGFKgKYSJs7CEvtC6T0qGXyUgolw6+QNSHOV+Bh7vSAkeFiQCx8pyscHqls56VjhAQYBip&#10;PCwyasusouLIg0ZDQLDSWsy5MBMiZoLYYsiFTV8Aqz4fdh7v4rFOWwkcBHOwwY6aWW40Eh4d8yvQ&#10;t6weAyva0b+wDavXzsOBrYtxdN0Qzhxcoywh+8qBnbi0az1+9O6b+OTDD/DmtYv47U8+xGe/+SFh&#10;8n3ChAD57U/w6X+9j5+/9xQ/knVB7lzGB3Tk0oQVBsjrpw/g0aHtVAyrFQVye+Ni3KVieGXbStwS&#10;SGxYjKvrF+ESt1c2Lsf1jatwZ+Na3N20Hg+2bcXDbTvw2q59eHXfHkJkO04SHvuGWnB69TzCYyUe&#10;HN+OpwTI6/zdi9cIjYMnsOzwBawSFXLisrI4lKJC9p8eB8i67WhdsgbVc0fgamtHaXkAuQY9Egty&#10;MCM5DtPi6CDiZmImHUVMRiwSCBBZZyOFTjOBDiNJm6LMhE4zZiidudm2XGUVQEm5IRGnpHkQcIQB&#10;kkQnImCRJqx4TQqi6XimpxEeSnPJNLwcOUWBVYIkQRRAaZMQq2V0x9+SShlJi+HrFCeDjnIGYVTa&#10;MmdCRlspCQ3rx03mEmhohS16pLZokNGuR16nCUUyUazJCF0VoUOASB3LN+QhXZVKOMYivjBeuTaB&#10;R6aM0GM5UiYfsl5mixIhRFJViUqakFQ5ju/LolWZLHtK9ltDtrKQmVieMUsZXl7I+yLwKOJ9KXLm&#10;o5h1W1nxsKwYeiohLQNKWbemtIJbmaNEgMjQYxmBFYaImLyWjnWBh8yyF1NgQoBkyz0nuBV4W7KR&#10;xTqQTb+QRYhIRuHsUrEcZQSWmIBEIJJOiKTljkNEUSBUm9L/MSOVzyQ5ApMTZ2BSAiESPw1TY6Zi&#10;Op9RGB7RSVEKaCKyZOY7AUSISk4ugYhYEpVQAi2ewYJARAAiqeYFINKMJQApoerSUH3omseH6yoA&#10;mWi+CsPCTjCIhSHyPFBkax8sg4P1WEwByFAZjISIgRDRDdCXERoCji9bGCClDCxEgcioPhWDjqJ6&#10;ycmleQaR/1WARJvGFUgEFUikmiqEZWU6lWsYIJNyo7+ACAHyQvoMfCWKN3o6b/AM3uhpvMnSXvhy&#10;1Et8PQ2JubEEQjqKrfksRFIYGRWw0qQUJ1BtJCqKQ0ZzxGVHITYjAqnSxiryXU+ISLoNysBcHWGj&#10;y4GaBUBVmIbiojSUMFovKcqAkRCx0Zla6ByNRqoNOli9pYhRvbRxJlKaU27nRyKDqqSYBcxeZUSg&#10;1YPKrnI0zq1H/Vgbmse60DC3G1XdXShvboW/ugZOvx8WlxsmO2+w2YJSixUqoxmFeqMyMkttocy0&#10;ESIOLxwuL9xuL5wOOzwOE4JeGyqDPgUgFQKQxiY0dXWiZXY3XMFy/r2BgCiDry4Ei48KxKBSOvZy&#10;SlgBGdmqjDmwl5vgq/egrE5GU/F7AwSIxwAjgVFKgIgCkXklNruGSkQNHV9Lh7qW98okzV9GXquF&#10;wLCq4KZ681G9+FwGlHvN8PvM8NVaUd9bjvbRaiXRZPvSWnQvbcbcVb1YsGoIR+mY99N5H9k6Hwd2&#10;LcXVY7vxxukjuLh5OZa21eLAolEMN1Th6Z1LwF9+i9//5HtKJ/rnv/0pfv/R+/j4ncf4wcOb+O7t&#10;S/j21TN4//IpAuQo3jpzEE9O7MX9/Vtwa+s4MO5u5/bAZrxyaBseHNyGVw9ux8Pdm/F00wY8WbUG&#10;r61Ygzfo4F8dWoIHA2O40z+Km7TzfXOwsbYSW7vrsH2wAdd2LMODo1sIkB14/dwBvHHrPE5eOo8V&#10;ApBnCuQiVtJEgUgTlqz90blqM2pHlyDQMwh7cws0DCAKTEYk5mWzDMdiqgAkPkJx6jJrPCFPnOd4&#10;xJ0ogQ/hkSJNuCzfGQyGBCDZEg1TMciAElEcSROpHuKtjEjFLBmI06Ugls9bRjtNS4mk8piOSYxs&#10;J8lSq7EzGIxFIyY3RknJIUNFZ1Ldz+DrGXTyMQIwfofM8i4QZ0srrKDjFedbWUwrUdrUZaW+/GYD&#10;EhvVSGgsQTodRE4rFbW0tdcYofKXII/qXxYfyyjh9VBRSILHNF5TBiPobNa/Qn4uaVCUIFAgwmvP&#10;VFNtSHMdwZFBSGRSdeXQcmkSEOYyiMnl3+TznhRJszTfK7KPz4ZXuQqgpvrQUH0IQGSr8dORBopQ&#10;QoiUBIuhkushQPJlhFZYdQhAuC+qI4/QyCE8smQkl3TGEyC50mnN+y73X+a1ZPP3c4yM9hlEZbFu&#10;ZNNyWHdkGG9u6RfDebNkYu4ERJJzGBBkEQSZ4+unzMyMJdyjMTUlAlMIk5mJEYhMikQ0y0JcGoMJ&#10;USw5icqKhen0OdLvogwlJuCT6MOSDGmIFxOQECLSpJku5+wRGErW4nGAlPI56Sb6P6RzXEZRheEh&#10;gHAogCh7BpEwUER9CDy8IxXwjobgGgrAOs8Pk6wfQ4gYZCGyOR7oZfIpQSKmgCNszwGkRJYfYNkQ&#10;5SoQkcEXApD8Wkn6WEyA/PMmrC8AkopoyeXGoCeCAXwE1el0ioJwE9YziNDfvzShQr4SlRiJadFT&#10;FWkn22nRQuopmE6AxOfEKHn4ZfEaaWJSkv9JigQqlZhEKpTkGZSMrJh8OLG0xPRYRgIJSCFEMkvT&#10;lERoqawssjC+5JrKoMzM44NWF2WjtCALpUXSREOnqctX1InVWAQrHaoMddXoCqGStAX5kkAtA3qX&#10;mhE9o/laD8pbKuhA29EwNIjm4SECZC5q+gdQ3tEFf2OjMtLK7uPDIBz0Fjt0JkJDb0CJVkelw8jO&#10;YISWINFTkZhsdtgIG7PdSYdtQAUddWW5B8HKCgRqaxBsbEZTTz8aZ/fBU10Lk9evTEoMNdbBEfAQ&#10;RqS8hhVAIiRGdZLPyuI3wVvrowXgLvfC5XXC4TDDYTPAYdIo+26vAy4fJS6BpXMYqJj0sPF9m90I&#10;q03HY6hi7FqCw4hgwIWKkB8+Rtfu8jJUtATQPKcSXcukL6gV9fNrUTdQi4HFfdi1fzuOHNiFTasW&#10;YvuGMRzbvw7XTu/HGzfOKo5+eVs9+sp92DQyjEuHD+Jvv/81/vDxD/AZ4fH5Hz7Gbz56Dz9+8z5+&#10;cP8avnP7It6/chrvU4G8c/Yo3jx1AE+OU83s3Ygb21bh7s61eLh/Mx4f34u3j+7DOzupHhYvw/3Z&#10;c/CkoRuP6jpxr7ELDzr6cK+zH3f7hnBp3jzcWrYMa1we9KtLsKO/HSeoPm7uW4UHx7biiXTQXzqC&#10;x3fOY8+pk1QfZ7CcimPlkXNYfvQ8YXIOiw6cwujuoxjcsg9tsqzy0AKUdfXCWt8IrT+AQp2eziSb&#10;zoLqII5RZmIUIlNjEEnHEleQjIRiOgiWzySq3UR9NlKpfDOoHDOolrPoPMWhphIqqTK8lE4tlTCR&#10;tnGZrSwm6iOSlSsymxUsLQZT6JRejp2GlwiQyZGTWH+mKWtxR6ZGI5KfK+3s6TGKiWNLkHkZdODZ&#10;/N48Os4CdxGUpVbpXEu9ecoSyTJAJadSg9Q6PdLbHMjscCG704OsTjfy2p0oqbcgP6hRRgpJ/6Vk&#10;7o0tZQSuT0aykfXNlopsV4aSBqWQwVwhr0UWUssnNLMIkkxRHXwvUzqLZYSRRNYuRveEZg6hKf2d&#10;SksDFUGBlcrDVkiIqKhCGODxfIvLSp5ZCSGiIizEistVyrbIX4iCsvy/szwPgSn9H9J0JRDh72XR&#10;geUTSgUyKdZBYBB6kk04S9Qg1ZNYliELWQRdNtVRrp7woOWIMtHyWNa7rGLpE2EgUCjDmZMQn5+I&#10;6Hw6wtxEZaLnjCxCPpP3PyNaGcIdK6uMyqg0Se2i5T2y5aNUro/BXzbviwA4lcBN0lHVyTwgQkSe&#10;eaKFz43ONt1JmBGI+bzWQkb3krJe22JQZpGH+zQEDtIkpaiLOT7YqCyembym2Yf8cA6Xo2xBFTxj&#10;BMhIEM7RICwjAZiHCZJ5XwIJTRSJpt8JTd94P4hMMlT6QTrMyjBeFQMO6T8LD8bIraUCocrNqpKl&#10;m1VICxYiJZCPpLI8JLhzEEclHGPPQJQtbRwixlRE6JIwU8uyXRqPKao4TCJAXp4AiIzGUkZiESBi&#10;X5nJaEk6lsIjE0TazYifTjUyFVGpEYjPjuaDiVdmPKsmcjlF8rOpkS8iWiDDSiLgSGBFiU+JRjy3&#10;CYzKEnPj+aD4Whn1QTUhy5gyOsjNSUFxQSaK8zK4lbb9TBg0ueMQUWZ0q2A0lcBkLoHeUMRoXaUM&#10;s7V6dHAGLHCHnKhoqkDrQCda585B29AQZo2McTuKutn9qGhvR1l9PRwhKgQ6E73TBR1ViEBDAFKs&#10;0UJNB6OegInOZFI+11OV2MwGlNn1KPe5UE6HHaiqQDkhUtvahurmZjj4fQaHk3DywRMsg9llQZG2&#10;kMojC3lqyeabjgLJf+XRwxVi4anwwOmTIb9UIm47ytw2BDw2lJU5UUb4+Crke6iCyt2ooKKprafq&#10;CRE8ZTaqIiMVkR5+rwUVPKaiKgh/qBJloSCvvxy13bwHI7VoW9iIuqFqVHWUY8m6BVixbilWrV2C&#10;FSvHsG3DAhzdtwGnqQpeu06AHNqBncMDGAj4sWV0FNuWLMaPPngPn3/yS3ymjMT6OX73w2/hB0/v&#10;4Ht3r+A7ty7gm5el+eoY3jpF9UEl81CWst27AXd2rVOG475zdA/eXL0G9+eN4WZHL242zsLD1l48&#10;7pqDB/3zcHVwDq4sXYArG1bg7p6tuL53C+GzAVsaG3Bx+RKqohU4v3kJXjlMxXJ2D56eP4ynV0/i&#10;9o0L2HjwiLIGiGThXXHkLJYePosF+05gZJcM4d2H2et2oHnpOgT65sHd0Q0LFaPaW0bFq0NaPitI&#10;RhqikuMRkUQHzrI5M0MSHyYhVlJ8MDBKpPNI0mUhmRBJofpLZZSbztfpBEsSnWwiTdRJMi1pwlIY&#10;lSdyq6S4To8jPCIUeLxIcIgCkfb16VQjMxjtzkiOVJpIpClFTPpJIjNiEZ+XgmQqhnQ6KzFJn5Jj&#10;keZgyeZAJ0nVkOFUIa/KAvXsalgX9cK9fC6cS6mylvTDKa9HO+mkCMzWCuRR5SZZixkpZ9HZMVI2&#10;pSGLTqHAnYVi6aukYy4SNWJiGaVzzGFEnW2hInHQEXrotOncs3106DRFLciERTfPx0n1QuVf4KCD&#10;dxSi0EG1ZKeiIHQKXATBhBW6afxbMQGHmCSKLJp4L2wFdFoyOTkMkFxpxmJE/zxAckQB8lxlQE5Y&#10;FeWIGpFkkqZc5BvpuGl5Bh47AZI8mSNSyucmqduLqSJUaYijRRMokQRKFGESQZjE5DKAoP8SyKSr&#10;0qli+LfSbM57r3MWw+LTQu9VE7pFShAhzVnPAGIcnyuRbE1DGqEns+llomRBiNCsYcDbTBVCJ64M&#10;yyVEwn0aAg/nXD/sVBbjFoBjwpwj5bARIg5CROChvP8cQJ5BhGYY8iowEYhoB1zQUoH8I4AUNuoU&#10;eMgIvv/rAElHDMtOlCFFgcgMTQKmFlN90P9PDjdjPTcfROwrojoEHgIR2ReAyJrDU6JZGWImszJM&#10;RnTKdCRnxyKNck8Ux9TIl/Dy9K8hIm6qApAkVsw4Vo7oxJmISpiBWB4TJ+PtKR1jZElYRgHJOVQm&#10;WQnIoszMy01DYW46VIzESorSFBWiL81RQGLQ5sGsL4SdAHHaSulEdcqIJaebABGn6rchVFeOlq4W&#10;tPZ0oa23B91z5tKG0Nzdi+rOTiqUZiqVWpiD5dB5PTDYbFQcpmcAEVOVahST/bAyMRoNsFuN8Hoc&#10;SsRfU1eJqpoQfP4yWGxmlGrVKC5RQa0pJoBUyC9iQc9nJMnrKCzJRJGGFVaXB61VA5ufEtYvExVp&#10;HieBYFPAVBlwIxj0IRgqR7C6AkF+f3VzPa+nFY3NtaippfKh4vB6zQSOCQGqFDmXimqeR1U1vJUh&#10;eKvKqIaoxJp9qO2pRKjDh77hNgyO9WDO/EEsWDUfYyvmYee2FTh6YCvOHduHx9fO4+HpIzi1ain6&#10;eE82D83DhpER3D57AvjLJ/jbr6VT/WN8+vGH+OHrr1B9XMKHN88rCuQbMjv8+D68emQn7lHF3Nm9&#10;DrepPg6M8PcIuZMDvbg4ShWxdDHurFiK++tW8fgDeOv8cdwivF45tR/XDm/HqbXLcHD+MF5Ztx73&#10;Fq3Agy1bcHPPJlzZuQr3jm3Bk/P78drFY3h88yLOXLmAFbsPYcmBM1hy6DTtBBbuP4l5Ow6hZ/1O&#10;dKzcjObF61A1tBgeqhtHUzuMoRqoPV4U6vWEehFScrMQn5FMiMRiZnI0IlhOo+lEovPpSFSECFWI&#10;rBORREsplZxLjD4lwWUJo00qbcnHFKdK5ucyIjGjQsiNAAD/9ElEQVQTcWpGpLRkfSZi+f50lv0p&#10;CTMVeLzAOiRzDpQ29vgZ4wAhXAQi4bZ4aeqSYaNxDKZSqYLS+F1pBElGaToyeQ4Z/J1UnkeSgY6y&#10;gmVmcDZqVy9H87YtaNu1HR17dqJ91w60U+m1bt+Mxk28/lXL4RkdpuNqV0CS6iim+qDqoKIoceUo&#10;IyKl70Ly2xVSTUj/ZJY1Q4n8s+hAMulIMssLkBUsQlZ5EXJkVrmkIJH+C4my3XSUBISsJ57r5Od2&#10;gobfJRARhy+mAMRLleHh73BbzL9VERTPqxIFKgpExMYhIlmEBSKSGDKfSir8fcp3E6J5VD65CljH&#10;9/Mt0pROBUQrMBFCEyARE1Ui/SUZDAJSGezG81nGEiJicYSKbONVVJ6SIoWf5fFvx7+L52zKGe+3&#10;rDDDWKZhEKImPBkY8jxkTk+cPlUBiKT7SGKULouBySTKPFFZBIikuFdWa2wzKSOwZHJfGCBOWRt+&#10;iGAgJOwEhphAImzh186xCjjk89FyWJ+zL6sRRYUMuqF7DiDShKXuGJ+JrpJh4V8CSE5N6TOApPJZ&#10;J/t5XTKBnIow3pWNWEcmom0yEosQeQ4gM7VU8OoEqhCaQOQ5gMjEQrGvTI6YpIyNnhQxDpCZcTOU&#10;SjAtkiojYjJh8TJmxk4mGKYjkpHVFElKNuWrmDT9BUwnZAQY0Unj4BCbGTtVAYmokVhpb2QFi0uO&#10;Qry0P1O+pxIimaJEslMIkWSUUEZqS7KeAcRMJeKg4vASHn6XDgG3nkZl4NTD4zLQuVsQLPeiqroc&#10;1bWMxBtCdLx1tAbu11EttKO2YxZCEzOSTYy2zU4nDBMqRNRHGB5F6lI6fkYc3MrrEsJEo9USJDoq&#10;BitqqstQV+2j47cro8dKVNk0QqIoG0UFjBRz0pCTk4R8OoQSdaaS4bdYk0+lRtVkNcHkZiGS5iuq&#10;D5lwGAZIeXkZyiuoJKorUd1UhxCtuqkGDU21igLx+x3w+6wIBpyETRlhE4C/shKeympaJVx8z0LI&#10;2ahkqpqpRPpq0TvagabueowsG8HYqjEMLRnE1i3LsX/3Flw8dRwPrlzEozMn6Py3Y2F1NVZ1zsae&#10;Zcuxc8VifPKj71GF/Ax/+91P8Ndf/QAfv/PqMwXy7aun8d6F/65Abm5fjS2zG9HMZ7e9oxkH6Oxe&#10;P7wHp1bMx5l1S7B/1UKc2boWW/tnY2fnLOxuacOJpk48oMP/YMkmvDGyEo937cYrR3bjxv5NuH10&#10;K55cOIQ3qHheuXkFW44ew+KdRzF/90kqjoMY2rEXA5v3omvNNjQuWoPqkWUIDi6Eu3MOLA0dMFc3&#10;wlBeyYDBr/R5FWo1yCzKJ0QyEJdB1ZwWq6T1jmEk+gwgdN4JJXQMxWlKO3giI9aUQgKCzzOOZTWC&#10;QVBEZsx4s1dRKmIZuQqA4giXWCqZGSzXL7POvDDzJbzAOjRF1AfrjqJACA/puBeACDimsI6EASLJ&#10;DSUCzqBjU4zOLZ0mqw3GSkDCsuebOxft67di7r6jGD16GmPHzmDBiXOYf/wcxo6f5XtnMHTwBAb2&#10;HkbH5l2oWbEG3nm90DeH6Kh1ULuLoKdjLqVDlhFUAo48O8usdATTaStZZwmKjKpSpFXT6GAyaRKt&#10;SorynFCJAhJllFQZweFhVE6AZNrHm5nEFJDQ0QtAiggGNUGhqVAra7RLp3ox4VFCIKkrShSIfBkg&#10;YYjkUyWF1YyARDGZ40IQhuGhAMRKhWMhjCbsGUgmLNdUQDWXh1R9DtWlZCZmAFGaiQQGdom0JIIl&#10;mSbDgwssRVRlxSgy58PoUcNbYYGHADF5CRAPr50qJJv3LpX3TjrSE80EO+GRbE0fVyAyHHlCgQhA&#10;Sho00NCBKzPLZQgvASLNV6I+3ISHAoh/Yc75FXAtCMHObdhsY8FnEHm+OUs30S8iI7G0PXZongNI&#10;cYvhmQr5vwUQY+rfAWRGaSKmFScpAJmSLxMKYxRwTOFW7CsvT2fhn/r1v5tkMz1qGiJiZyrbKTMn&#10;KRCZzsoxZeZkvDD5a/jqi/+hbGdKtBUzVYHKTMp4RYUQIjH82/iEKMTERSBSviuKyoYVStZRSEyL&#10;QUpaHDIyEpBP51tSkKoARIaoCkCs+gJ4zMXwOzQIOHUIEiBBAqTcaUDAZUSZg+a0MDo3w+vWwufl&#10;+2Vm+KWD2csov6ISNQ3NCkiCzc1wVlXByqjUYneM94UQIAIKVWkpwaFGQTELSxHVhKoEuUUsUASJ&#10;zU54VAXQ0VKF1voAKspYuAg0u6FIOT9RSGaDGiZ9CTTqXGVQgIwqK1HnoJCQyVfJQjeUtSaqGrsZ&#10;NqckZLTy/BwIUZn4ytwoo6rxBf3wEQ6eCj+8QS8CtDK/kwqE4Ch3oLrKR1BWoKKK6iMUgjtUBWcF&#10;C5ffC5vbCw/hWNNQieFFvWgbakDLQBPmLBmiAhnD6NK5WLdmEXZuWY/LZ07hJu3V82dxd/cOHBgd&#10;wWAgiN2Ll2D9yFy8cvY48Nff4k+/+gh/+eX38dsP38JHSif6RXz72lmlE/2988fw5mlC5PguPDy4&#10;VVEgt3auwd2NK3Gjux9XO2bjzYXL8Hh4Pu70zsHJ2ja80j+Kx/0L8Pbcpfj2yGr8cGQDvjdvLb45&#10;uALvrdqCx6eP4+apA3jlGJXNiZ08v0N489o5nDp9Egt27MP87ccwd+sR9G7cgc7VG9C6dAPqxlbC&#10;3z8GZ9dcWFv7YG7ohL6qCcaKOhgJEJO/HAanC2qzCfkaOsUiVhYq3qiMeERlJyqOfxwgkj5c0rRL&#10;5zOVhbSdS/OGqOz0eEQyAJrMYGgK1UR0pgyRpXohVJS+jDSCheVYhu2+xADs69NeZB16AZMZcP0j&#10;gEwX1U4VIn0hUQykElnmM1RUAROWOWFJMilOW8xrm4WO9VswcuAsVp68jg3nb2LTxTvYcvkVbL50&#10;F5u5v/H8Law+dRXLj1/C/AOnMbjzENo3rUf1wnlwtVVBx0jaQMeucTJqp/LIsUpneSYyHTnIrTKi&#10;sM0DbW8I2sEqqPoqkNduR1qNGuky7LNWHI6s0CcjjcbzPkl+qAw6VZlkp/RRSBPThBIRgGjKS2Cu&#10;McBUrYexWgcDTTrUBR6lIfV453rgC3CIFRJO0pRV4OE+gSf2rGmMCqCQaud5iBQQICo6/bCFIZLP&#10;rViulSrKIpmJCREjgwcDnz3VXLKy5XuGHKTxdSb3C20lUNlLUcy/EfVRVsE66jPAyn2Nj9E7r1Um&#10;VKfx3kn/l2TpEHh8uQ8kDBAllT2jf0krIk1YFuk8n+NT1IdnOEg4VMK5cNwcBMWX7R999jxEvtwn&#10;YiBEpENdVMh4E9b/GwBJxAxNElVIMqYWjY/GmpIXq4BDZqeLfeWFl76Kr71AIMiWYHhx0tcwfeYU&#10;REZThlOFTJ5KaU6bNmOyYi9N+rpy/Ndf+k/MiJiGmZEzMXX6+PHxyTFISI5GdBwVSQzVCMExdQaV&#10;DS0qejriEiIRnxiF2AnApLNC5ebEQibJqViJixkFatVZMGrzlA51G6MKp01FaBQjYFPDZ1HDbSqB&#10;i+Y0FlOpFI6boYDvF8Jv1yijqCoqfKikGqmcNQve1jZG7TVKp7rR7qRTN6FUr0cpK6rMhC9Us9CW&#10;lHCrhY6QCTbUo2dwAPPoWOcwep7VXIu6oBMhn5nfTZARWmUuDdxemVFOFWBjxGHg92mKUMpzVxWl&#10;oUhGm9Eh6HUFsPJcHTYtXA4WUreJKkRAYkKZh2pKlJXHSAhOWBk/D8goMBeqKzwIVZUjxPOpqK+D&#10;j2pKmq9cwSBsMsrM64Kr3IWmjhosWDGIhrkhNI/UoWdJF+bx9bwFvVi3fBQHt6/B5WN7cenADjy9&#10;fAZPTh/B1W2bMBwKYqSuBntXLcPBtcvx+x9+gL/8+iN8+rPv4nffew8/feMBfnD/Oj64eRHfolN/&#10;79IpJY3Ja6f248GRHbizdxNu7t6Ah/u34rV1a/F4ZAHe7R3FR53z8fO2+fhl6xh+3jEfP+1bgg97&#10;xvDu7GG80z4Hr/UO4/WNG/H68UO4f+oQbp89ivun9+Pp6R14cukIrl+6iKU7DmCQ1r9lH/qoOjrX&#10;bUfrio1oWLgGVVQeXv6OhfDQEx666mYCpAGW6npYq6phJWBNZZJI0QmVxYgcTTFSC3OpPFIIkARE&#10;M2iJzUtBfIE0aaQrlijG5xZLeMQQHlFJsYRABF6OmIoXpdyzPM+gmp6RSBgkRmAaVbW8N3XmDLw0&#10;lUHVpJfx4uRJmDyDyj1ahonOQEQ8gyeW9wjaFAZW0wieSIEYgyfJy5VdlMlAI5MBTBZyS6gKJMW8&#10;RoXSGqq6paswb+dBrDhxGRvP3cKeK/dx4OZjHLnzGg7ffor9N1/FnusPsfPqfey4cg+bzt7EiqMX&#10;MLr/KAa37SRoF8Ezq55KwEZnSAg485BBZ5/qpuOtpyoe7kb56oWo3rAUFQwy/CvGYB7rQH53GRIr&#10;1ciS4Z91xcipUiEnqEaudOhLkkEqmvBiUDJfQyAio7bU/F5zuRbWSgPMMi+kXANthRYlhIrk1FPL&#10;jG3uF/npcAkiWQ1RUiWJFfJ7C6huwiZpWhRz0xwEiaRsoeURJKJAVGbV31kRLZ8QyaOiyLPyHOkv&#10;sqyFSCMYUiyFSDbLIlvjlkaFksVjc638bQaoapceakspDKybVgaJRrcRFj/vmd+ATFeBoj5km+4Y&#10;H9ItyiOdlimZkQm/golOdBWhKwpESV0zoUBM/W5Y55TBMRxQOsZd8xkAEiKehVXKVszFfdeicftH&#10;ABF4hC0MkWcgEYiEATLbBnWXBUUyF4TnkC+ZCxq1yOU5ZddJH4gGWVSFojhTqZqSqQSTvF/0gSgA&#10;sacjhior2pCJKH0GInXpiNCmYqYmVQHINBWVCFXINEJkWl4MpudFKfYVgcF/fPX/xFe//u/j26/9&#10;uwKJKdNexqTJL+LFl7+mvJ405UUFJC9PfgFff/E/FYjIMVOnT+V7LxImUxHHChYt0Vckpbw0fxEc&#10;L0/h3zI6k9exrFRJKbEECZUKK2BC4gwkJ89ASmqEsk1Kno4MVrQ8VuSighQFKmp1GpVJJuy6XGUu&#10;hEVHyUnAGDWyldc0vrbp8xBwlKKKDroq5EVlfQ1qu2ejcnY/ypvb4a2ug51Rt8nFyMtKYhtYgHSM&#10;HKgUVFotDFYHalta0T8yhLFF8zE2fx76e7rQVBNETdCOSr8Z5V4dVRDlrpvG3ykP+qgW/PB4WClt&#10;RgUWRp6Pgeeo10hyxCJFuQRYUIMERYhKKcSCGvCY4CdMZIRVgMop4KF6kvfLCb+gmwDk+Yd8EyPB&#10;6hCQ9UxkRrykXgmxkAXHVYjdZ0PH7EaqjX4E2lyo6a1A02AdOgabMLuvCZupRHatWYCDdBTXDu/E&#10;W1fP4OGJg7ixZxv2jA1jdpkHqwf7sG/lUtw4th/4/c/wp4+/g0++/y5+8e4T/OjpK/jevWv44NYl&#10;fOvqObxz8YSSykTWBnnlAFXIvs24f3Ab3jy6F9/ctwffXLMe78xZiDdb+vFqZRueNnbj9dlz8Wr/&#10;EB7NG8UjKp4n2zfh4fG9uMvvuXvuCB6cO4FXzx7Gk3MHcO/qaazdth19a7ehZ/M+9Gzag+4Nu9C5&#10;djvaV21F/aJ1qBxdiTKqGlvnPOgbZ0NDgBhqm2Crb4K9hs9YFCfvj6GsDGqnHXlGLdLVhUgozFAU&#10;yLgK+ecAEQc/I0GyuIq6mIqvTn0RX5vGcs8yLanBxSZFT8UkBkcvT5migCNsApCpMdMxncpEEvmF&#10;bSoBIqO1oqhkogiopNxUZV2YQoJDVcLoWp2npCovLvchNLIQvRu2Y9H+E1h98jI2nbuJfdce4ijh&#10;IQA5evd1HKYdvPsaDr3yOg5xu5dA2XbpFR5/FUsPn8Hwjt3oWr0StcMD8HZUQltlR37QCi2VSQUV&#10;atv2jeg9uBt9B/eg9wDv766tqFq/CPZFs6Dq9CGzTod8RrH5BIks7ZrtL1Ym0GUIPMwy5Hl8tr4M&#10;FZZJxFpfKYwBjQIPPeFRTChIxgpVoFgBh0AkDJAwPFT+Upp6HCTyHk1V9sV+kZfgI5gKqAQKnIQD&#10;FUm+jUCh0vhvRnAIPPLshB6DzSw71QP30wiTVIIkbJl8nWNX8/s0UDl1UBEiKtbPAjN/j1uBSgkD&#10;u0IfywyvV9ZLlxTvylogZbKgVL5iMuAgr5znR2UlSyJLJ7oCEEb//ysACZt7Ah7/DCDPN2X9t471&#10;/ysAqSpFZgXV5f8SQLKeA0iaApAZpSmYXkwlUiyTC2mEyMyCaMW+IhAQIPz7f/7/FID823/8H8q+&#10;AOU/v/ZvylY+F5AIPAQm8lqO/Rq3//nSf+DfX/g3SvivMeqahujE6UqTlcBjynSqF8p72QpA4qg+&#10;ktNYgVLjqFRikJoei7T0aCSnRiIhaQZViyiVSYhnBUxKmolUvp+WHkmVEge1Kg3aUpknUQSLtRRm&#10;qxYmZWEoNUy6QmXCXYgPvyFkR0NNGeqa69E2MAdtwwtR1zeE0Kwe+Brb4KQaMZf5oaNz0VgtVCRm&#10;ZcKhl3Bp7WjDwGAvBgdno6W5BhV+J3x09F6XDh6nlkYF5FDBYZcU7lp4PXY6fL+ieALSNOW1wuMw&#10;wG3Xw0Vzc1/gEKKjr/TbURVwKPvSF+L3uQkNF//OoyRw9JfLqCwvAiE//BUBlAs8JHtwVQ18VQKQ&#10;OgKkjq9r4Q5Vw1kegMVjQ1t3Ezr7mwkVM9zVdpTV8DtDTvT3NmPxYBtWD3dhHSPOV+mwr+ykYjh9&#10;GA+OH8SJVcuxdWgQHV431nG7Y/F8vHPrCvCz7+E333kdv/zWU3z89mP81+O7+M4rokQu45tXJRvv&#10;UTw9uQ8PZDEpwuPh0V14dHIv3jh5AO+fPIIPDx/At7Zvxzvr1uFNUSbrViud6ve3rMWdHRtw9+AO&#10;3OOxj86fwJMLpwmOk3hEiDy6cRkHjhxB5+Jl6FyzFd3rd6Nn415lO3vDbqqQXWhatgW1C9fRya6E&#10;b85SQmQI5qZumBs6YOezddQ3wlZDtUmIWCrKoeW1FRHsWfoSJKuyqEKSFYDE5aeOA4TQ+G8AoYOf&#10;kRSDKVQgL0VNw3+y/P4by/5/sty/PEPmeUzFS1QlL06bROUxCS9NoSqnCUAmMZiaSvUxnQplhoxm&#10;nLCpyeMAkU78CEIkriBVGTWUr81BAYOgDEKkyGWGp6sTTUtWom/jDiw6cBJrTl3B1ot3sPfqA+y/&#10;/kgByUEqkUN3nirwOPrgLRx7+DYO33sD+249wc4rj7Dlwl2s498tPXgCw9t3oZv3v2bhKPzDc1Cx&#10;eAE6tm/ByJHDWHzyBBadoJ08ibEjR9GzdwfqNi6Fb0k/nV8tCloInQYTAULnQwcqc2LSZTa2KUNJ&#10;766kfTdmIN+eD0O5TpkToguUQkNTESCK2hAjRAoJj0Ju5XWRX+BBoMhxEwBRyb5kt+BnRfIerTC8&#10;9Y1bAeGS7ylGLsEwbgIDFXIJBQFHHsGR56RSEoCwjmayrmY4Sv7Osp2lyHdrUejRK0sbFxIY+Qw6&#10;s23FVFVFimoR6KQTWsoCWx5ZobEQOVRgudKMR8WRQwcs27wKXlMVg09RH3WlyiqMmlbjszQm/wog&#10;3kXViv1PAHkeJP87AMmiqszg+abxvP8ngMR8GSCiQkoJkZJkzKRFECQRVCORkoRTFYeviLKQ5isB&#10;goDjeROAiIWbuF586WvKVoGLwOarPO6lf2dl+jqmxU5GPJ19Su44HKT5atrMSYoaiaCsj6LiSMlM&#10;QkZOqpJuOSk9AelZCcjITkBaZpxiidLJGDVZ6TeJip6CWBnllTgV6ZnRKChKQYkmB3qLGi4640B1&#10;uTIqye3zMvrXw2EqRshrQFPIgoZqN+qbatE+MIS+RavRSWseXoxqgiTY2QNvo3Sw18Hk81O2emFx&#10;ulAWKEd9XRVqGfk7CSd9aS4VTi5cNg1BYILdooVdRlfx9y2UwTaZ5Oc0wudxKCOlgoSNWLnPoaRE&#10;8dH8Xjv8hIOMulI6zsu98Ac8cFM9uMv98NLJeYPj5gmVw11JC1UoKmMcHHW0el5rA/xV4xaobkRZ&#10;db1yjJ0Aqm4MIVjthc4k6d+LUEIFZNSr0NVcjTnNFYRHJ3YvnoO3LxzD1W1rCYkL+PD+LZzbsBYX&#10;Nm7A4tYW1FttmEPHu3fRKL59+yL+8P038MtvP8WP36IKef0RvvfgNj64cx3vX7+A9y4fV1TI4+Oy&#10;RvoevHpiDx4SII9O7MWrVBZPju3F40M78XjvVtwjMG5uXY1bO9bhzp6NylK2j48dwBunT+Dt82fx&#10;zqULeOPSGbx6/SLOXriE2YtWoWvlZvRu2o/+LYcwuO0I5kg/CG1w+1F0bzqItrW70bRyO6oWbkDZ&#10;4BI4Zs2BtWU2HC2dcDS2ECD1sFVXw1oVgo73udhlRZaxFCnFOVQh6V+oD1pcYSriCI4EAiShkADJ&#10;TUJURgJmUCVPZbDzEmHw1cjJVCEv4WsvfR0vTqEqn0ZgTJUmq5cVcLw8lVCZRjXC7bSIGQQGy3By&#10;NCIlnUZSFKYJQJIiFIDMEIDwN+KLZa5BFnItjGaNjG6telia61AzNoZZqzdg7ra9WHzwFNafvYHt&#10;l1/BbqqLXTTZ7r1yH/sIk/23nygqROBx5P6b44rk1uvYe/0xdhI4G8/fwIpj5zB2gPdv9wH0bCeI&#10;d+zCnIOHsezkOX73FWy4cA3ruF1x/BxGDx3F7D070UbQVyybC+tQM9QdHuQRIOl0pjKJLoUOJgyQ&#10;dKoPRYFY83ifqTo8RUpqI0myKglXlVxXATraCZN96TMQUEjSVQGIwKOYSqSYqqUoyNe04gotSqv0&#10;KK02QlPD4K6OQR638rqkygRVhZnHmQglOsqAHgVUC4UugsGlRi4Bku0qQZabxve+bLleHY/XUwXR&#10;0Xr1UDHgLCBQBDapBEeyrQgpBFCK9H+UFSKTKkrWP8/heeWFxAioCklXX6KsRChL9RZXq1Far1Xm&#10;gejax4fxKrmtJgAiQ3dldJV0ogtAwvAQ8yyugWtx9d9B5B/B4x/2g8z5e4CUdJqh6jBC1WZEQbNe&#10;gciXASLwSPEXIokqKpn25T4QAUisMftLzVjjKmSmOgURJSmIpEWVJCGmOAGx6sTxJqyw2ghbGCbP&#10;A+TrYXBMfC72MuW9DFmUEVapBUnILk1DriYDWXnpdPzRCjgiKemj4yMQwwqZmZ+hrBiWW5StrE2Q&#10;kkmIZCfx+BRkMSqU9cEjpWOeEV4EwRMdO1VRJpk58ShQZ0BDuWrzWRBsCKKuswVVbZ3wM0qXIbIy&#10;Z6LcpUWVtwSVASMqq8rR2NmL2aMr0LtqC/rWbkXXsrVoX7gcDUNjqOoeQHlLB4JNLcqM8/KKCgTp&#10;kJ2GYmjoXDRF6bAa85XOep+XDt/lpPKwEBxGWC2lhIlKAY3HYUYZnZSPx8k8D+koD5Q5FROl4aVS&#10;KJMRVBVBQqMcrkAAVpqF+zbpEA+xkNCclWKMQng9zlAN1UQ9fDWNKK9pQrC2GRV1rc+svK4Zvupa&#10;eMp9qG4IobKWhctsgsGog9E03g/UWVeBBZ212LVkkMpjrdLs9I2zh5U5Hh8+vI0nJ4/i+PLl2NjX&#10;h83zRtDm8qDdZsGytho8Pr8HP333AX745hP84MkDfO/RK/jglVt4/8YlfPPKCbx76biiRCSxovSJ&#10;vH7qgGJPTx/AQ4LkHlWJzEqXZWvvHdiCB4e2KyO4Xj91mH9zHG+cO4UnF8/g8dULeHztLG5du4D5&#10;azejbeFGDGw8gHk7T2Bkz2mM7TuLhQcvKLbg4EUM7TuHfn7WuekQGlfuQmj+Onj7xmBv74ejtVsZ&#10;ymura4SdMLTVVEJPaJdQJeaYtUgtzaPSyHwGj38IEOkDyWIZzEjEdEJkCsvsi4TIi9IXQoUhfR1h&#10;tSEWhsfk6dOU/pDoBFkjnRWL35GYR5WTk6yM/pLhvjIHReYiRFNJJ+py6bDy6LioPuxqaOUZEt6d&#10;Gzdi3o69WHTwONXHZWy5fEfp49h58a5iO2gCkT0ExJ4bVCS3HisgOXzvTRwhSI7doSohSA7efYrd&#10;Nx9g89U7WHv+JoFxCYuOncXiE+eoOs5g7enL2H7pDv/+Eb/nIbZdvI1VZ65g9NhJzD10AB0Ef3DF&#10;MCwDtSimCsnwFkDWOJGZ2eEFpgQgmbQcSzZK3ColP16xgIMRuzK6ipZLaChGcEgaejFVUIMSMWnq&#10;IkTU3BdolFQbCAs64EYbjE2M4FucMLV6YG7zKFtjiwv6Zhe0TR5oGtw0F0ppmjoHdCErSvwEileD&#10;HG/puHm0/83yfQYqIUKIVhIwQ+0njHxG5Hp0CkTSCaF0D4FJtSPwyBbVQXjk8vwKqqlYavgd1YSV&#10;rIHO/aIaXkeNpDLRESBUHx3SgT4+AkuSIgpAbP8CIN4lNfDQ3BMQ+TI8/r8CEMWoQiJpUepUJQdc&#10;XCkDIU0yvvLv//F/4D8Ii68SDGETdSEA+T9FiXz93/D1KV/H16e+QBlPiEz+KreEzuT/QETSdCWV&#10;SbY2HYWWXBQxGik05yJbRSnEqCuCMIiOnY64+JlISI1VVgoLLzuZmpWMlNQYpIqlxxMSKUjNTFaO&#10;nznjRURGvIz42GnIYORWXEI1YDPRYXoQJBhqG6rQ2NaEEJ2/l5G600+Z6LLDYdHAY8lDwJWPCr8O&#10;VdUBNM7qRff85Zi3ZgtGN+3G4Nqd6Fy2GS18r2V4PjroPNt7+1HTwOjea4FDnw2TJovwKCQMzKik&#10;KqiorkE5nbuXjt/hYcFw2GAhSCwWE81MBcS/c9pg5zm4PG64qIpcfj/cwSCcFRNQqKyGI1QFe0WI&#10;8AjCTMUjZuNrBz8Xc1JROflbdu67CAgvo2l/bQPK65tQweg61NSKqpZ2VHJbXluLYGUQNTUVaGmt&#10;Q3NLI/yEVk3Qhe76AJb0NGN1fyuOrV2Im/s24oOrJ/D+2YO4v3MD3j57DB/evYEHxw5hXWcr9ozN&#10;x8bhUdRZqODMpVhU48WNrcvxvTvn8MOH1/EDycp77wbeu3EB37x+Bt+ivXftNL4hakRyZJ2lnTtK&#10;qBzDm+eO4PUzh/DWSQLl6G48JTgEHo9pj07tVYDz5omDeOvsCTy9cgY3b97AhgNH0bN6C+buOIqh&#10;vecw/9BlLDl6FUuPXcOKkzex4gSd4IkbWEIb42cDO0+iY/1+qpCN8A0sGlchrV1UIq2wNNbDUlcJ&#10;ExWqPuRFCQOOHDsViD4PcSUZiCMs4hkcxBMYAo1EqpIksYJ0JDKIictlGZRAJiMeM1j2ZJb5JKrn&#10;lyIJkhlTqT4IjSlTMJkgmTztZUxmsDOZinkalUd0ZiKhJE1j/C6qDAFTjDKJLQUzGWBJLiwZ5RJv&#10;z0EiHW1CWTEK6n0ILhxF17adGN1/DKuPX8TGc+PKY9f1B9h17YGyL01Z22jbL91VXu/k+7uvP3wG&#10;ElEgR+6/Tphw++B12hvYf/cxdt96FVuvvIKNF25iPVXJ+vPXsfnCDaqUV3DgzmPF9t58iK1X72LN&#10;hatYdPwUBvftQ9umDfDPnwPDrEpk+XRIscrs/DQaAz3p/5BOdFuOMldC5nEU+ag+JpqpJOW59BlI&#10;53s+HXBBhQaFlTpG6wYU15qemarGqGzVjQ5oCQldexmdsE8x06xyWLsrYaPZZ1fB2sV6M6sClvYK&#10;QiXIbQg2npuVZmoph67ei8IKK3IIiWzCJMuvJwTCRkDQcvl+QbkoGAtNtmaenxH5FUbkBHT8Gw2P&#10;0yCDqiijvBSZhFtOpUCDSqdOj6IGmWOhR56Sa0qHIpqa8NBQfWjax+eAhFOyWwa8yqzz8CRB9/wQ&#10;vAurUEZw+Kg8FFtSizJuFTVCc/NzBRoLvzDbggpYBSCEUBggylDeQTe0VDmlvU6UEFqSaLOww4Si&#10;Np5jy3gTVk69BlkyAkuaIQmQdII8ZaL5KonwkFQmic5sxDuyEGcnPJSJhOmI5nOOMshoLEJDLyOy&#10;JL1JMqIIjWhCQxZYS6DJgmsKQAQYzwPka9LvQdXxny/8O/7jpf9QJkhNjZuBSdGsPFFTMJXKICol&#10;Qsnqma5OVjJ+5pJa2SRVJimVnJ2ASFmsJXISZtKi+PeiQtKyU5WlJ2XVsETpC2HlTEyYiWiCJiYu&#10;EqkZyYRJAuKpauLipiE5OQpFhRl0zhaEamtQ31SP2rpq1NVXob6BDrS+AWXVdXBV0DHTcZtNWli1&#10;mXCTpEF3IYFgQIAKoKa1E13zFmF0zTYs2Lwf89bvw+DqrehbugY9IwvQ3jULVTKc1loKr7UIfhk6&#10;TEdcVRtErfxmczOqBDDVfNB0/nYqEqudkRKjfr3RqGzNNlnz3A4rlYqtzAu7vxyOoKgKgQIjDIJB&#10;4OAgJGyEioAjbAIO+dxdQ1VRy+vhvvKaViZ9H7xOSakSaiZAWtsJkTZUNRGg1ZXomNWCrq42WAhY&#10;p92IeT2tmFXlxrp5s3B0/SKc3LQM7908hU/evo/vXzqGa2uX4dTqpXj9ynl8+95tnFm3EnvmzsW+&#10;0THU6TVoc5gwy2bEkjo/ji4ZwMNDW/HtG6fx4Z2LeP/WecLjLL514yzev3lOgck3Lp9QwPGOpHy/&#10;dELZfuP8UbwtaU+O7MKrVCOifh4dJ0Rk1cETe/DWCVErR/Hq1XPYe0KSIu6n2jiOBYfPExrXserU&#10;Haw+Q4d29hVlu+r0Haw4dRvLT9/GQoJl7p4z6KIKqVm8Gf7BpbB3DMJA9aHnM9LVVUFf5YeGz08d&#10;sEPlMyHXpUGahQ5bl40kbTYS1VlILMlEkgydLfrCBCbxhEhsHiFCNRKZJbPNY5VO8EkJUXg5ZiYm&#10;RcjQdgKDNnXmZGXuh0wajOaxCQRHsjaHUXougcUKyn2ZixBbkoUYKnOZpBVv5+8yOk8MsoIzmg4s&#10;noueXTuw4PhZrD1znYB4RQGCNE0duPNUAYRARJTINsLjeVNAcvW+8vnem4+w/86rOHTvqQKQY4/e&#10;ULYHX3kNe/jZjmv3sfXyXcLjNrZdvo0dVCe7rt/jZ/K3BNUNfs731py7jAVHT6B3xy7UrVwG52A7&#10;CqucBEie0u+RJcOBCQ7JnisJEHOc+eO5rKhSsmlZBGO2X428CjrYWkb5VBPaViqHCdNQWZS2OmhO&#10;aNsYQbe7oZ/lh6ErCGNXBUzdIZhns370sr7018M10EhrgL2vjiCphbO7FvZO1ilu3T318PQ2KPuW&#10;jkoqgTIUhmxUPGZkEwxZE5ZZblAst5zReYWZMLM+s4IqC/IrTYrlVhioOPT8GwKnQo/sEKFTJbCg&#10;cmkworCRABJrkoXBGO3TNM1UTm0T65pPzP8I939IqhIFHqMV8Ij6+BcAUSCygEGkAOQ5iCgAGQ3C&#10;RhBZqGbMQ1QgVB/6gS8BhL8fBkhh8wRA6gQgtH8EEPcXAJF8WFIuxwEyns5EhvKGLVJPeBAiMYSG&#10;5IBLIDjC60d9ZfKUF/GiDOElNMQEIC+8+J/jQ3cjpijDEiMp5SOTKcMTI5WEZLGsVMmU4+mqZGRR&#10;zmSUJHM/CSkESlJuDOJSIpWmqGnTX8R0WsTMl5XmrMSUWKRTeSRTccQyYosnlGIIpekzZJjwJKSk&#10;JyGvkAU0KwmpaXHIzklV1iQvr/ChsbUFDYyyq2orqSyCqJRZ3HS2Pkborko6ZonmqQBsVA52OgqP&#10;OR8uc6EyMkpUQR2j9p65Y5i7eBUGFq9F1/BitPXNRWvHLNQzig/YdXCbipWO7pamKjS1N6KBzrmx&#10;qwMtnZ1o6uhQICIT+lw+H2wOOwwmI7R6HXQGvbJvoBox2QkStwvWMll3hAqEAAmDIQwHRWlMmCgP&#10;eU8+89bVo0ygSJO/cfFzybvlq61/DiAdqG6bhTqed21zE9o6WlHDe1Lm96C60o+u5iqsGpmNPSuH&#10;cXTDIlw9sBl//q938Kf3n+Cj66dxa+dmvPfKLfzgvXfwEe2dW9dxbOF8HB6aiyWEtDk5EdbMbHQ4&#10;rVjXVYcdc2cROGN4fHw7vn39BL517RTeofJ4n1ARe/fKFwB57/JJxd4RJXLqIB4f2T0Bjz14SIC8&#10;cXwXlcl+PDl9DA+uXcbxM6ewePcBLDh0BktPXCIobmDjmVew6fwDrL/4ABsuPsT6Cw+w9tw9OrZX&#10;sPLsXSw+fh3z9p1Dz9ajaFi+Hf65y2Bu74emvhlqnn8Jy4aq3IHCMjMKCI8CRqS5HkaWzhKkmAtY&#10;6POQrGPlKSVMirMIEQHJhBEiCYRKrCiHIlaiAioHlvNpmXGYQgU9ieV/Usx0BlTTMS1qBqazTE9j&#10;GY5Ii1U65lNKGaUTVOk2FTJsxeNDSWUIqYmVlso4yZGDFDrY1AAj20YvnGO96Ny5CWNHjmHlGWmy&#10;uov9t578Xee4KAsBSliJCDhEjWw+fwtbCAMxGYG1i4AQGByg6jh8/zUFIMdffQuHH7yJvbcfYyfV&#10;jABkA9XNJiqRLRdvKiDZee2VcYjceojdN+9j23XC++xFKr0jaNu4FmWjPdC3hZDpKeW1jcMjw5mL&#10;LKqObMmiK+aZGKnkKyE49IzKXVQu5TD2EAo0Uy/BQNN3B2DoLCMsymDs9sHcE4C1j5F1D1UFoWHt&#10;ZQQ+QEgMsp4MNsAzp0kx92CjAhNHL9+fXacAQ8Dh7WukAm1WTGAiqkRTRyVCiOSEzM8su8KkWG6Q&#10;5SFE9VFlg6qawYVYjY0QYVmZsPyQiX9jRHYly02VAXmK+jCgqNGkAKSYING326HrcEDTYYWu1QRD&#10;B+ExMfpKcmCZJ5qvJDWJAo+x0P8yQJT5IooxsKQ5ZCQWASLNYNIcZiVAzASIJFbU8bc0VDxq/m4x&#10;ASKZmouVNUEIPQIkjwDJqdbwWv73ACIWTSUSKzPyJVOx9IPRRIl+JSExBjMjplKSv4iXXv6aAg8Z&#10;bTV1OtVDNCuHTAZMiqLiiCE44hGXkYBESvxcTQ7ytFnIKU1DhsAjPw4J2VH8fCZiE2dSeUzGtGkv&#10;IGrmJERHTFZGZsVQhQhEBB7SyR7N6C0qahJmEDBTp7+MpNQEJT2IqjgfxeoClGpUivqoqg0RAI0I&#10;VgXhldFL0jEd8iNUz+i8rgGOUC2NjpkO213mgpuRuMuohk2XBwsjQatRhTK3BQ1ULi3trWhsa1PW&#10;+QhK/4THoTR9+RxaVFeVoWVWM7r6utHR10vA9KO9bwCdfX1onz0bDfy7iloW3oBfAYiJykPg8cwm&#10;IGLgZ2YPVQih5ghVKnDwNTQqYBBIyGsFEGGlwf0wPOQ4MQ9fiwKR1RMFInKdFU2ESAsVSPts1M/q&#10;Rn17+zhYm+vhLy9DXU0QqxYNYf3CAZzZuRq7V87DkyvHgF98B7/5xj18cPEIvnv/NvDXvyjLgnz2&#10;t7/h4x/8QJnQt2V2F04tX44OuwvFMYlwZGWgx23E9jkd2DXUhq19VTixvA/3D23BG2f24a2zB/D2&#10;uYMEx5FnykPZXjqOt6lAXheAHN+Hxyf3KR3sDwiR107sw2vnjuHOpQs4dPoCVh44iSWHzmHJsStY&#10;RnisPc8I+fw9OreH2Hjp0TNTQEKgrDw3DpDh/efRt/04mlftQtnQMhja+1Ba34Limmo6Dz/y/WZG&#10;xHrkldEJlGkZGctEOK0yEkccfKopH0m6HCSps5FcMm4CkxQ132O5jqdyiKNyiC5Ox8zCFEzLS8QU&#10;QuTl5Ei8RGU9KXa6MtpqRtxMpcM8hvVB1EcKy1uqXYVMtwYZrlKk8fdkP8ujRoaM6PGrWIlLkVVl&#10;hYlgrt2wUulzWHziDNado/qgyjgoQ3UJkOOPvqFARExGXH1ZiYQhIsN8ZV+UyG6qCAGBQESUyOH7&#10;r+PQ/Tew59ar2HaFYL5wC2tPX8OakxcV23jumgKSHVfv8rvvUZG8gh0EyPrzl7H46HF0bd0E72g/&#10;YVCL/AoL0u35SnLJdFeeMqxXstIqJiOVynUornfQmTJaprO3DzYxAm+AdW4dLIM1ihn7KgkUAYuf&#10;FoBZ4CE2OwiLqI4+BlUCj7msI3O/gIcoEEd/nQKQ55WHgMM/2KJsy/qb4OiqgakliNI6D/KrbYrl&#10;8V7nVloUy6PiyCc8CmsYsdc6FFPVESK1fK/a8gwiebTcKqqSGgKnjmqjgfCoN6K00Qz3LC+qBqrg&#10;7w/B1OWCWbLvdo2vTR7OgWUZHG++kkSJYYB4CYcwPPwEh5gARCwMEDE5RkwZ6kuQSNOXe6ziWa4s&#10;UTUCJ4GUodcD3Wyqum4HSmZZUSRrxUhCxSatko03v06L3GotskIsf0EGNDICa6Lv43mACDyUNW/+&#10;BUBiDKlKVmJJJioLbslcILGvZGZRssdFUi1MwhSqDgGIDNkdVyBTMVVGUzHKEgWSkpeGzKIspEoq&#10;BkZoWSWpyJaFalSJSCNA4jNnEjaEQsxURBAakYRHLP8+nhFbYmI0Emhx0qHOyhcdMwOx0nRFBRJB&#10;2ETHzFQUiKq0EEazDjaCw+G2KUkHg5XlKK/kQwh44XI74Au4lU7yKgIkUNcIRxWtklF7daPSwVxV&#10;Q6VCmHhsGph1GYRJJvz2QvhZqT0uLZxOPZwymksmI5pLCCQrWlqr0TXUje4FQ+gZG8HsoRH0zpmP&#10;vjlj6BsawuzBQTTPmoXqRjr4CioLlxMWmxV6o+EZQLTc10uzlt0Gk5tRiD+gAMRNYPgbm1De3KJs&#10;nweJ2DNw8LsDTU1fAITwcEv6Em6lKaucxwWb2wiQHtQKQKhCmqmMGlqaUNdQiyWLRjDQ2YC96xbh&#10;2Oal2L9mDL/49lP87WffxvfvXcD3r5/E954+Ijk+x18JkL98rnAEf/n1L/DG9cs4sXYtTqxcjXq9&#10;Ca7MDJTlpGAk5MTJpb1UKa3YRgewZlY1dg514NSqEVzbtgJ3923EvYPb8ejoHqqNvXhCSDw9uR+P&#10;j9FOHMATguTVkwdw//hePDxzCI9vXMLJcxewbO8pLDpyC0uP3sbKkzQqjDUX72HDpXvYfOUR7fEz&#10;23T5VWy8/AirCJfxfpBLGNx1Cm3r9iE4fzUs3XMZCXagpK6GEaYP+QEzMtyldHR04J5iZJepaaxI&#10;HhrLQIa9GOlUp2n6fKTpxi1Vm4d0blOMBUg05jPSykOMJguRJemYIRDJT8IMqpGInETMpAKfwfqg&#10;BFUMqES5pGhykWooQJqMAvLpkFmmQ4aX0Z9fjxwqjuzyYmQwAkwLamDsrUVo7VK07dmBeUePUX1d&#10;oCq4hV1XqSDuPFVUx9H7VA9UIAIPeU86y5+HiJgokvD+zqvjANhza1xNiEmT1r47T6gsHmE7P/8C&#10;IFR7x89jNX9X1pnfdP46tvKzrRduYPOFa1h7RgYuHEHn5o3wECAlzSEUVNqoNNRUcoSIzAkhODIJ&#10;DtnmyQiqOgeMXVTnc5vhGZkF57x2OAkBx2A9bAOESB+de08VDASIngARMxIeYqZ/CJDGL+DRRyBJ&#10;E1bPeBOWAETUh8AjMKd1HCIEiLzv6KyBoSUANRVeUZ2TCoIQqSY4uC0gOAoFHHw/bMU8bwFIUQ0d&#10;8IQV1FgIDwsK68w0kwKQEpprlgethGLv/FloGOJ1dbrhHvDBRmgYusdHX4kCeb75yiN9H/P/Xn2E&#10;AeJfSr9AU5TIBEwU4zFyrHeRzBdhAMrv+O8A8cLU7yVE3NBOAERJ596shapRw/PW8Bo0BCEDlucA&#10;kjrRiR4GSDide6w1/Z8CRF7HKrnAMpEqCpRBhChRsa8kJ8fSeU/HdCqAKVNfwAsyp+PF/8AkqpDJ&#10;U1/E5GkvKXM6ZHZtfDZleh6lfi5JlJtGxUEypSZSkaQgKTMBMUkzMT1mEqbPfAkzCY+ICAKEkEik&#10;4khNI2QyUpGZm4N8FSOWXJIsJR4pSTFI4jnI8N6C0gIY7GY4/F4EqkMI1lZRZdSgor4WwTpG/hWk&#10;OZ13oEber0ewiYWnoRWumiY4CQ9PXQuCjM4beuagsXM2apv5XjkVibOECkQNn09PWBjh85sQDNhQ&#10;X1uO1o5GdA/2Ys6CUcxdvhRzli9D/8IF6BsZwZx5fG94FIPDI+ibO4RWqpBqOmsZVWX3Ukoq6VEo&#10;aQUcAhKaNGUZrValL8RZ5oMrGKLz5/lLExTVQ0XrLEKgnSBpJTia4a0lOBg9+xrGzU8rq2P0xfdd&#10;VfVwVkpTFhUL970Eo/xtdTsLcNc4QMS6Bwawctki9HS3oaE2gP2bV2HNUA+uUgHgNz/F7z94Cz95&#10;dB0fXD6K77/xBL/79a/xm9/8Bp/++c9kyef4HH+jKvkTfvTN9/DujZs4sGgpWoxG2FPj4U6Pw+I6&#10;L44s7sGZ1YM4sKANmwmSFW1urJ5Vhq0DNdg73IHjy+fg/PqFuLhlGa7uWIVru9fg2p51uELAXDmw&#10;BbeoQh5SpTy6fR0HzlzEwv1nMf/YTQLhNlYRIKvOEiAExPqL9wmMcYBsufrk70Cy7sJ9LDtxEwsO&#10;Xca8PWcwe8th1K7cDM+8xbAPjDAK7GNlb0Z+pQ9ZASvSqDrSCY8sPytQgI49QJD4qAgIlyw737PQ&#10;oZtZqQgTaWaS2cpJZkZo5jwkmPIYceUgRpeJKKrsqNJ0xGkzkaDLQqw6Xcn0KkkRE6k8UrWMygke&#10;mUuQ4qQC8WuQQ8stK0WeZHcNlKKgXKt05KpbKhBcPIxZW7di7v7DWHTsNFaevoRNF29RCdyjinio&#10;9FmIath76zH2ERzShCUmEwYFItJ5LiYwCZvSFyKd7hO2myYjrAQeYjuu8b4SEuvOECCnLmHFsbPK&#10;MN8wRGRY79ozl7BalOHJc5h/4Ai6Nm9GxeIR6GbVo6DWjcygHilUUumK8igiUIqQ4ytGca0ZekV5&#10;MPgZ60aACti/oJ/7nfAOt8M91EyYNMLaXwNzDyP3nvEmLUvv+L55dgiWni83YVFtiOror6WDroaN&#10;8LHNroZD+kFmsz6IApnTgvKhdgTmsj7NaYO3v5nvN8JOJSLNWYbmADQNXpTUe5QZ+KpGD4rFmrzP&#10;TN3ggbrezWPc3KdxW8ytqpFKvJGAabajuMUGfasTlQPVaF/QivbRJtT0V6C8zw//3HK4+qg4eibW&#10;/5hI4e6ko3cPB1FG9eGbT8WysBqBRTWKlS+mP1hSh+DSepQLRAiNAF/7+b5fmrZEhQhwaF6qEI+M&#10;4KKake90zPXDxu+XVClmwkOgJU1nmg6LksqktEnPa9EpC5QVVKuRF5LRZFIm+dx8DJbK8pDiptJ2&#10;Un04spEg6oPwiDETEoRHHEERa0hDjJ6+Xc/3qDziCJB4fiZDuWVpg0xnLrKlGdNBgMTQwUdGTcHM&#10;iJcxddoLePHFf8OkKZLOhCCYMYnvESC0GVQRCdkZBAd/kCBIzMlArkZNoBQiKlmWlByf2yHJFKcR&#10;IDP4fRH83tj4GUhKiUZ2QZ6yToPeTXp6/SjWG5BfmIeMDKoZqqC8knyUWqk8CA+vrAbIaLymrQ11&#10;jLBr2+k0W9uVUVdilYzkK5pbUd7SCX9zB8HRTIiMA8Tf1oOGgVHMGl6I7tGF6Bich7aeTrTNbkfX&#10;QDd6h/po/RgYGcLwooUYW7ESC9asx6INWzC2dgPmrViBuYsXKUCZRyUyMjaKodExQmQY7X29qG6j&#10;g6+uht0XhMnhhs5sHu//mACJbM0WM+xOB9xeD9wBFqLqGgQbmhTnH2rtonVzn+fe0A5fHUHC8/bW&#10;ho0RHIEoaspV1UCACETqlX033y8neKpbW9E8uwft/QPonDsPo0uWYuHYMFpb6rgdxJZVC7F+ZAA/&#10;/tab+OtPv4/fvP0qfnzvKt4+vQ8fvfs2fv+bT/Cn33+KX//qt/jVb7n/2d/wGTGCz/6CT3/yE7x7&#10;8za2Dc1DPZ+vm6rQn52EoXIHdo8IKLpwdGkH9o41YOucCqyfXYb1XQFspGPYOqcOO0ZasX/xbBwh&#10;bE5sGMOZ7Stx+dA23Dy1H48kUeKNK9i8/wgWHTiNBcevECDXseLkLaWjXPo6pM9Dmq1EdTwPDzH5&#10;TI5bevQa5u+/gDm7TqJ9yz7UrtqC0NL18I6thHVgDIauTlaoRlb+ChTSIWRXmpDBKCxHxvIHdUpz&#10;Vo5Lg0yHGul21fgcAG6THEVItBewUhEiDjGqETF5bWPUxs9SnISNk6Cgos0gfDKtKmTze3KpbHJE&#10;3UhzGSGVTyvwMjKnFUtuJf5mcbUP3jn9aN24EUN7DmGRLNd74jzWyJyMSzew8eJNbDw/buLspdlJ&#10;YBAeafWPTD4TsITh8jxUFCNEpP9DALLl0h2lD2TViYtYevg0lh05MwGRi1h16gKWExxLj5/BkqOn&#10;CJBj6N++E42rV8Az1IvS9kpk1diQ7CtBmjRfuQuRLzPHK7TQNDlgpTrwzJuF0JJBVC0fRuWyYQQX&#10;9dF5dlORUI3Ma4KFwYaA4nkzdxMi3X8PETtBY6casXFfzCrv0wQiAhAxV2+9ApAgg5fy4U4E+Ns+&#10;gchAC9x9DMCoRpwEiTJKqyMEXVsQ2vZyxTTPmbatnJ+Nm6G9QjFdB20WP5vlp5VB2+nlefpRPod+&#10;aagawcEgKmk1w5WEV5C/6YOzz0PYeZWFoyQHlnsiB1bZaAh+AqR8IX3Aotpn29CSelQIQAiOAMER&#10;3voJGB9hI2uEiIl68YwSIPMIEMJDvju8GJVZ1h6hGbts0HaYGZwQII0GBSCyymVBVTEBQtBTeWT6&#10;GOB485BKeCQ7s1ims5Bgy0S8NQNxojwIEAUUhIeYZCCON8iKjBQKfD+BAEmxZSkpXTJdeRNruWTj&#10;KxExUxEVNx2xiRGIS4rEzJgpmBE1GVFUHGIyGVByWc2InYnYrHQk5jIC4zZNVYBSOyWfwYgUqor0&#10;PMr4rCQla68y+komBPK7Y+KnExBJKLFYYQoygqCzdNe3QucJQGUwILekCBkESZ6mBFqHBU5RGHUN&#10;hEc7Gjq7FEfZ0NmNOmmy4VZMsu1Wts1CRRsdMSHiZQTvrqUyaGhDoLUPDX3z0UVnMnf5Rgyv2ozR&#10;1VswumYLIbETSzfvwdIte7Bs6y4s30bbztfb9mDJ1t2Yv34TRlatwrylSzBv8UKMUonMX7gII7Sh&#10;+fPROThAmLXBX1NDlUTZ7XTDYLEoo7DGR2SNA8QkQ3sdE0N6/eXwVjL6qG9EeVMbz1fOvVsBSbB5&#10;FiHS9gwYz9vz8AgDRABT0dKhzLAXcHRTIbUPzuU96kNXdxdGR+Zi9dJRrJk/iLduncfnP/sOfvmN&#10;B/j1W/fx1vkjePfaKfz0ww/x5pO38fDeY/z841/jD3/4M3736Z/w6V/+ovSJ/O3TT/Hbn/wYD8+d&#10;w6b+QQz4fahTq1CrykWXTUPVUYE9o604uKgDh5a0Yf/CJuxf0Ii9C5qwZ0EL9i/txJFVfTi2dgjn&#10;ti3G5f3rlSV1bxEgdy4cxWuP7+Py/UdYvOcoQXCBDusanehNrDx1Wxl1te78faXP48sQkX15Xz4X&#10;iCwhREb2n8fA3lPo2XkU7Zv2oXHNTtQs38wobymjtlHY5vZAN7sRRa3lyK+3Ia/SiNxyPfKoRMWh&#10;y+gscf6ZMlOZKlXmAaR6SxQnmeJTI62ckJHROJUGmhE5VSZkh8b386sZ8VXaURKyQRW0QFVuRiHV&#10;rUxsK/BqUFSmh8qrR5FHj4IyI7Q14oD60LZmDebsPYBFR08TnOex+sxlXtM1wvE61py+QofOe3L4&#10;rLJ41rqz17Hl4vhcEAGENGOJhZu5xGQ/bHJMWJ2Eh/iGFcgXneg3lXkgAo7lR2WNFZ7HUe4f5z7V&#10;0KLDJzBGwI/uPYQ5O/eikyqkeulCqot2qBjRZ1CFpLnGASKzxYslfUkLy/kgg5sFPahePoTqFSOE&#10;yAiVSC8daCedXysj50aY+6upQJ6DB6Eh8DB2MRibgIiYQESAYRGoyGvu/3OAEFqj3agY6UI5IeKn&#10;GikbbIV/gIGYNGl118LaVQ3jrBCMnZVKM9s/M1N3lWLG2VUwzK6EgUGRcXYQxt5yOuxyAoJOvJ/K&#10;ghYaqULVWDUVUMW4Cumn6lDSt4+v/yEOX1Ya/H8aIKJurIr6cI3Dg+pDOvBL200oaR5fxbK4TotC&#10;qo/8ymLkVnwBkDRPLlJc2QyUqKSfg8c/AoiYkoXYRIgQHjIPKLykb5b7OYBIhtwEmQmen4JUSvKo&#10;5Agls258UgwSUmIRETOe2yo6KRZpJSSakQWoWIUsbSl0bsl6akVGEaV/ZjIBkqjM/xAIRfI7xCKo&#10;SDJykqDxlsHbNhv+rjmwN3ZAX17N97zQMkpX2e1QWa3Qezx0llXw0dlWtXWgvqsHLX0DaOrtR0PP&#10;uDX2DqCBDrN+dj9quvoQau9WUpSICvE1taOivQ91vSNoG16OwRVbMbphHxZtP4blu09j9f5zWHOA&#10;Ed/B81i1/xRW7j3K9w9h6fb9WLhlF8YmADK8bBlGlizComVLsJSKZOGy5RhZtAizh+aifhYLKBWI&#10;kwCxuvkgHQ6YrZbxpitCRFEgfC0AcfL+OH0BSBZd6cPw1Tcj0MhzJPTEBCA+wlQAIpBwhCjZJ+x5&#10;eISBIrCpbOtCbdds5T40989Bx9AIOmUuS08PFs4fxYqxubh0cDs++f7b+NW79/GjR9fw0aObePf2&#10;Zfzie9/EX//4R3z329/DhbOX8IAQee3JW/g2XwtI/vxnAuRvn+GPf/wUP/7wu3jtyg2c3rwN83i9&#10;nXYbuh1mzHbrMTdoxYbeakKjGUeWd+DIilk0KpM1vTixbhCnNg3jzOb5uLBjGa7s34AbBMjtMwdx&#10;nRD74IN38ScAF/m7S/YcoROjMyM8BCDhobthiDyvPp6HiBwj0Fl0+ApGDlxQJhgO7CJIth1D1+bD&#10;aNq4G9WrN7IyLoaVTls/uxXq1iBlvZMKxKQAJL9Mq6S1yHcRJNzmuDXKhLKsgAzh1CG32oz8WgZI&#10;DQ4UN7Gct3pQ2ubl1ktH6oKqwQl1vQuaWhe01U7oK50wVjlhrmSgFLLDVOmCIcRKXkWH0taIOqrZ&#10;gc1bMELHvJiOe8XJi1hL5SHgEBOQLD92HvP3HldWWxzbc0wBieTDkpFWoiYECGF4SP/Il/tIRJGE&#10;lYhslde3aXf42URfyHhn+k2sO3OFSuSCAhKxZcfOYPGRk1h46DjVx1HlPIf2HOR93Y+29RsQYLky&#10;zW5SFF2OX2Z6F6BAAEK46ltYzgcYIBEgNSvmPVMgAb52DbXBOdQM+5wGWAiQL4PD0FmubMP2PEjM&#10;sk8TiIgScfbXUl1QiU+Y0oQ1r0MBSOXY7L+DSGCwBWV9DMYIGjuBY+6q4ncJwKhKemt5HjX8Db6m&#10;mWhGAYcARF738jM51wHuS8d/H4PFgQo68BAVAGFB880Lwk8TBRIcDlFZBghRyb77BTzC5hurVCAS&#10;WEDg/N8CSGg8oy9VjTSRifqQpqswPBT1ofR/6FDSMN589TxAsvxUy2X5/xQgseY0ZTlbaa76ewUi&#10;EKERIEmWDEV9yHrwsphWeDGwryTmJCCtMBU5pdnI1+UhISceU6MmUY1EIy0rWZlBPlOG8hIgKSVq&#10;FDDizjMxEjMwwrLZUKA3ID6DBEuJR2T8TKUJa2Ycj6fyiOBWFp1Kz01CsdMJa12rsnaDoboJVknH&#10;0doGX+csOBsaYWWUbq2QyXS18DU0o7K9k5DoQ/vcYTrJUbTN/cJa5wwr1jwwD/U9gzx2HCJiITrY&#10;+t65aB1Zgv6VmzFv414s3HEUy/aexKqDlOsTtmL/aSzfS7DsOohlVCFLNm/Hgg0bqFZWY2T5cixY&#10;sRzLV6/EqrVrsWzVaixcugwDoyOM9rtRXl8Pr6RWJxzshIhdRl0RGmGAiAKReSIOl1PpK3EGK5SO&#10;cE8tCz2BESBABSTlTZTf3Jf3vISIQMIWrFHseZAIQKRpy8/jygmdmq5eNPbNQTvvS/fYIqqthZg9&#10;PIqx0VHsWrMCH7x6A7//wZv40ZMr+MGDy/jZO6/hz7/+BT7//DN89pl0nwN//fNf8Ntf/xbfeOsd&#10;XKDzenz/dfzuV7/HpwTJXz/7HH/4/ad458kbePfBqzi/cxd6fD70lrkxr6IMcyuc6PPrsKTNib2L&#10;mnF6/Ryc3jAPZzePEThjOEV4nN0yHxcVgGx8BpCbV47jnW++gd/99a/4Nc/h5hvvYvnhi1gmfSCn&#10;7/5LgEh/iJgok3BT1rLjNxjJX8fYoSsY3n+RDu88BnedQffOU2jbeAD1VJ+B+YtYoefC3tcKfWsF&#10;SmqcjJqtKKkwQR0wozRgQWm5BZoqOzQEgZqQUdfLkrEOZaazvtkLU0fgWSRsopPTd/ihbSuDsYXv&#10;0+yNDBIayqmAy/lcy6gyKxjI1KJSFj2jKuxesxrDO3cTCCcUZbHmFBXH+RsE4i1svUZVcPEGgXIB&#10;iw6ewtytB9C9djtmr92Boe0HsZCBztqTV5QOc4GCkkCR9r8KEAHH/rv8XOaDECZKU9bFfwCQo2cU&#10;9bHg4LFnNv/QSYzwnPp37UUTy5WsN6LrCPEeGpDrVSGfSq0opIO2meW8rx7+MTryZXMRWjpXSdpY&#10;xtf2QYFHI2yD9XTG4qBlrsc4PPSzAvw+/4TJvgzzLZ+YE0KYyJavZWulGnD0fQEQUSDeAaqeee3P&#10;API8RCqGWL8EIv2sVzw3W884NKx9dVRT4yYgMfM7TdwaewgRgcrEe5ZBfj6X6mUO/dKcKtjm0JHP&#10;IwDm16FyER3/SIi/E1SUSMVwJcrmBuBVmq3K4ZlQHmL/OwCRznMZgeXmd7iHqICobkR9KP0eVB+S&#10;NkXmn4j6UJazbdIq6kNpvvofAJJoJ0TsWX8HEen/+O8AoQrh58kEjuRD+28ASdPkIa4gDalqyhJT&#10;CWLz0jEpPhLRqYnKYjzx6YmIjItEbGo8UvJzkKVWIbO4CGlFhUgroCzKzUZMcryyLsi06JcQlTAZ&#10;CcnTkZjK70iKIlxSkEe1onJ6oKXqMNAZmmpa4OvoQe2ceaibM4Sqnj74W9vhrq2Hq4bStImR9qzZ&#10;BMEgZg1Lc9TicZu/hLYYnaOLFOsYXoDmwWFUd/ch0DoLZQRIeXuXkjxRANK7ciOGNwtADmPZnuNY&#10;deD0M1u57wRWMAJeQYAs387KvXkrFq3bgDEqkAUrVhIaq7CG8Fi3YT1WrVuDJStXYu6C+Wjv70M1&#10;wSfNbJ4KmRPih9Pjhk0mFpoMMBgNSloRi3W8GcvmdsMhs9IrGEXIaCqBSB2vv74NfkJEVJNYWUOr&#10;Agp7Ra1iYYiEASL9JAIdafqq7xpAY/88qqwFvB9LMZv3ZWjBIiyjajq1dxt++d5j/Pqdh/jha3fw&#10;8TtP8Ldf/xygsuB/fEaIfP753+i++WLi31//8jd8hyrk0YPHVAjfx89+8WuC5C/41U9/hzcfvY1v&#10;v/FNnKMjWUDF1xf0YyDkxdwaN0YZhS9gNL6NEebR1UNUHMtxcc9qnN25Eqe2LcW5XStxiQCRJizJ&#10;vnvn6hm89c5b+OGvf49f8BQ+4W/ffPdDrDh+lQrkFtacu4t1Z29hw/m7f9eEFYaHWFiFSH/JKgJn&#10;+Yk7WHKMauTIdSw4dBWj+y9RkVxA/86TVCMH0ESIVC5cDu/wICPQZmgaKqCvo1Oq9cNeXw7nhLno&#10;/D1NQbib+bq1HPZWgqGNlXYW4U/nU8YI2zfYBD/N19+Asp46qmlW+FnVqOioRnV7Neraa9DQWY/m&#10;vna0D89BL8vR6LZdWHTgGK/xPNaevoKN52T+xT1su0a7fg/bb9zntd4iDM9jdN8x9G7ahaala1Ez&#10;fzk61mwZT+t+9Bw2UzXsufkQh+69ptjh+4THPcKDakQBBEGxV8AxYQIPpclrQn3sIzykWWvrJQKL&#10;ikfUz6pTF7H8+DkqHwJEacISFXKadkppzlp67Czv7VkC+hj6duxE7YqldMTtKK1zo6jCoDRhlQS1&#10;vJ92WLtYtoc7EVo0SAc5B/4FA7znHXDIcN4BBkZ02GY6aQUehEIYHgJiLZWdtp3+QTEvP/PxGMJE&#10;5pJMAEQAbuffCzi+AEgj1UYrFQB/9zmIKE1a8h5NOtl9cxigESYuAsf5nNn5HTY+SyvPz8KtmJXf&#10;aZ/TBMcQbV4jrZ7GejhcSzAwuB2loydEggvqaXWoWsjtKB3+PKoNMaqRsmFCg4DxCTy49RMkASqJ&#10;ckIhSDgECZHQ4rpxiBAcYQsSINLJ7idopOPdK8pD4DGhPsYBMtFxLsOGZ1mhbzcrebhKG3UMfDQo&#10;ofqQ7MCSJVjWKskLFiDbV4hMr4yey0UaAZLiyEKyPZuWhUQrQUJ1EU+AyDDdMDzCFk+oJEsONJuk&#10;tic0PDLv5zmAzFmzCs3DQ5Talchk9JwhJmtKExKJOVmISiIcomYiImo64gkEmSmemp6M1LRUpGWk&#10;KQkSkzPikJQeiYQ0giN9CjKypyM7n8DJleU61dB4GEHUNMNS2wILVYinvRc1QwuVBIctQ/Pp8Ocg&#10;2E4ANDC6oGMua6Es7ZTO8HmYxQi7e+FS9CxZgb6lKxXrWbIcsxctQydh0jpvDNWzJZ15J7wEj79t&#10;Nmr7qE5G6FhXbMC8TXuwcPshLN3NSrzvJFZK05UYK+vKPYcnAEIFsmkbFq3dgPkrVxEWq7By5Wqs&#10;X7sOGzeux9pNa7B87SqlWat7aC4au1hYCRG/DMGV5Ie+svFhvRYTTEY9ATKe5sQmubOcDji8brgC&#10;4xCR/hBvNa+RQJA+G08jC3czAUL4icoQFSLgCANEXksTlxwviqWK19fQNYimgRG0TABkYMFyLF6y&#10;DHu2b8Kja2fwx+++gx++cg0fv/sGfv39D/HpL36GP3/6Rwg3Pv9c7HPFvvzvd598gqevvYX3v/1d&#10;/OA7P8HPf/gJfv6j3+PJg3fx4bc/xtVzt7Gc4FrQ2YmRljqMNFdgyawqbJrThoMr5uHYhsU4tX0F&#10;zu1Zh7P71uHCgY24cmQbbp3ch3vnjuD+tUt44/W38cEPf4WPfkdAUekIRO4RXqtOXCEU7jIyv00H&#10;998BsvXaU2Vf3gurEAUip19h9H6Hzu4mHd91LBSIHLyI4X1nMWf3CXRv3ofm1dLJvoSVey6cPV1w&#10;SzNkOxVrazPLTSOCrQ1UsQ2o7mhADQFQ1VmLis4alNMpVvY1oppOqHJ4FqpHOlHHCLd2iNs57YR4&#10;Gxp7mtHS04I2bjv729E11IeBZYswunkLlhw4ilUnLxEcV5XOa+nEluG00rG9+/ar2HHrEQHykNd0&#10;h9dxBQsPn0Lv1t2oJvA8DIwqFyxD75ZdSj+FKIZtV+6MD9O9/WgcGl82URyiQGSElozKosncEun7&#10;2HLxttI5v+70Nf7WJQKb8KDqEUAINGQrHfqihMTk89U8bg1t+cmzmH/4GDq3bIN/ZBjG5iqUVFlR&#10;HNRAG9RBT0VnbGO0PEhnPr+PjnKQkXcvI/I2uOiM7f101Iz8lWajbumLIEBEdbT7FIBoWt005zPT&#10;d3gID58CEIHHs2YsAUjPOEDERIGMN2NRcfC5hAESViLPQ0UsyNflw13w83gvy6y7vwVOKiQH4eLg&#10;94hachA2ziHaPH42r5ngaIRrpBHuUf4u4eEmRFw071gDnX0TKgQgBIlvhPV6nsCjEgFCI0CIKCb7&#10;YlQhXwCkmgChQhVbIkaYcL+C8CgXePBYnygYwkOarjzzyuGey0B1sIz30sP76OQ9tMHUboWhxQx9&#10;ox46SehIeJTWlkJNgBQTIIUVhcgvz1eW3pUVFLMIkAyXTATNVpqjpE9DOsaTCRDp40gw/QOAGFKR&#10;zPfTCJDw5NFcT6ECEOkH+cpWRj47WFjWMUqavWg53HRoGpcHBRoNkjLSMSNiBqZNnYzpU19CxIyX&#10;MHMat9MnI3L6FL6WbLmRyM5NQoEqFflFicjK5euiWBRJtlFdIQpsFmWxH28nI5LOQfjo/Cr7h1E/&#10;bxFaRgiQefNR3z8XlZ3dCDS3wNvQTDUyi/K/F81zR9C1gEqC8BhcsQZzVq7F3FXrlO3A8tUKRDpG&#10;F6KmZ+AZQHyM0Gt6htA0bzG6l6/H0MbdWLDtIJbsOorle6k6CBEFJM8AcuAZQBav24iFq1ZjyerV&#10;WLV6DTasW4/Nmzdiw9YNWL1xHRatWoGBsVFlgmFdJwtsczOCtTUIVATh8/ngdNoVeDwDCK9dVIhD&#10;OtP5uYzIcgcphSvrCBGqCgJDlEeZDOslHKSJSmAh0BAV8nzz1TOAyCTCrn4CZAhtI/PRQ4AML1yB&#10;TWvX4OjurfjFh2/jF998DT9+/SH+/Muf4s+/+yX+8unv8ac//hF//PP4BMIwQD77TJq0qEy4/1cZ&#10;hMXPPvnDn/Hm29/Cdz78CG88fQ8ffOtH+P7/n7a/cIwry7J84fw3Zua96ZnuqeriquRMM6aZbcli&#10;ZmbmEDMzM7NksWRbsmSSmUEm2TIzO9e39gmF05mdXVUz8z5XrTw3btwI3Yi4d//2OnjpLo5MncWt&#10;qw8x3LEf0X4aJAeHIz3EH1Eu1oh1t0VFYgT6qvLpOHIxUFeIgYZCDDWXYrStivBoxHhXE6aGBjAx&#10;dgDHTxBQcy8w9+JHPHn/Hi8URK4ho2UImV0TyOzWDiD8JUCk1EFE16Ce3iGN6tImMvoRItH1fYRI&#10;F0IrWhFYUgfv/Aq4ZObCgUmBQ0IS7DUxsA0NJwSCYR8cBIfgQDhJ76iQALiF+sI5yAO2hII9AeEa&#10;5s1khNBmAHLS+MGFAdI5kseEeMEj0B3eId7worxDfBCkCUEor5GE0hKkMuBmtHarOahkhLk0Ykt7&#10;hHIDVPneQygbO4hSgiS/fx8/zwiSeR9G8j50z8yHTVwKnFKy4Jtbgmheq1LdlN05QBiMEiTa95P3&#10;qd4370AoqbYqITCkzSSng99laz/SWvfQaexBcnMPEhu7lBIatNCIJbBialsQXdOsSgGItMVIrzBp&#10;2M/uGlRuRUamJ7V1Iqi8EtYJcdjh7YjVNtuxymId1lpswBqzzVjjKOMh6MqkCinanwDxYdBjIA6i&#10;+5Bqo18BiBYeu/GD8y5qx0ep6U3cDT66j/8TgOjgYRXNZDXGX8mS2xaUGfcb050YhrpDXyAn7TQ8&#10;V4GIlJ8CZFeEI8HhCH0CY3cU4xi1K9xagcQgyhYmGhu6LntVCjwMIyxhEklYzOvvAUSA8alkvzGd&#10;x6fwkPYU6dGlF8T4Ir28/PWx1WcnNnlswwZXwsNpI9b9CkBWWa3CCovlWEoHssR4ORYaaCEii2EJ&#10;RKQ66mcQ2UqI/G8AZAnfSyDyWVnrCGq696OO1jaTF6pHZDy2m5rj+yVL8D//7d/wX//Lf8G//D//&#10;Df/2L9T//G/47f/6F/zm3/6F5b/it7+VOaz+nY6DAFn5LZat+gqLV/5NjU5fKbOMGvFCkGlGpPE8&#10;IBpG/tEw9o2ABbNn25AoOIVFK4DYMxhaefsyE3RlJu4MU3dv2PgFwTVcoyAhsAhNy0JYOh3FvAQk&#10;4kYEIOJgTNw8oSfB2NmLjiSEcIpXDkQAoimoRtx8NZZARIGkooEAqUUqlVJSiYT8YiRk5yGW4Ihj&#10;oEmmCxEHkkuA5BTmIDMvG3HpKQiJjWGWGQZHP3/YuLurgYXmVrxoTEzmF5YiMAmPrVs3Y8f2bYTK&#10;Tujv3q0mYtxtwovChJmaKe2wBV0IYSHtH9KuIQ3qUkWl65X1S/ch+6Xh3cqdAKHjcgoKhScB4h8R&#10;i4SkdBSmJ+Pc5Bhe3riEGcLj+dwNEuEd9R4/Uu+ol69fa8d9fAKQd2/f4jWD+PO3H/D8zQe84kvm&#10;HrzAkeMXcO3GXYyOTOH8WcLk4FlcPj+Hi+cfoadtDMlRKYj2CYLG3QshDnYIsrVGviYUAzUlGG+t&#10;wWBTKYbpPMbaarCPAJnoacXh4QH0Nbdj38A4Lly4jdkHb/Ho1Ru84HkKRAb4N9OaRwiPgx8BooNH&#10;4eARVeqciM6FpHdIe4jWhSQ2jSC+YUjNlxVV242wyjYElTXAv7gG/gWV8MurQEBuKfyzi+CTlgO/&#10;1Cz4p2UiIDUDfkkp8Ilj0iETG0aFwC3MHx7hgfCPDufjILhF8bEmgNsB8Iz0h1eYD/yCvRAQ7o8A&#10;TTCPC0NYahJiikuRXCvw6EJu9xAKCIcSGdvB71GCvAT8Gql6Gj+Kyv1HFEiKhiYURLJ6h5HcpoVI&#10;UEkV/ArLEVRUiYjSWtXlNq2FiR6dSHbnoHIV4mTkfUUyuaJUT+V1j6iG98S6TsRUtSCiohFh5Q0I&#10;4XuEltWrxxEV9Qhn8iSS7cjKBgWRxKbOj/BQPcMIkCyW6Z29SGztQGhVNRzTU7E7yB0bXAzUDLpr&#10;LDdgreUW/OCgz2DP5CjEWY0F0WdA38WAvCOQydAnDkQGDAoYxH2Ifh0guxRA1rsbq2MFINL+tMOf&#10;gduP90SAg5IBHYNUYekAItDQSffYUuOr4GEbFwhryio2QAHEhM8rJxLmziDtpqQfzm26zV8CRF/D&#10;BE7j+BEgIuVEwq1gFCntIjYEhLWCh8ho3nl8ChCjKJbz1VgiHTA+lXE0j+cxAhsFkXn3oS/tK0FG&#10;hKYBdvjoYavXDmyeB8hawmMN4bHGlm6QANHBQxzICosVWhdCgCwynHch+rJI1q8B5Du6kG9Vm8en&#10;EJHtL+lQvtm+UMFjobiP3dq17EWfFdQOoLJ1DMWNfYjKyIchHchfFizEf/0f/wP/9b//P/hXuo8/&#10;//63+OLzP6uxHl8v/A7fLFyAbxctwl++/Ap//Pyv+GbR91i2dilWbVyKlRsXY8mm5dhgogc9Zxe6&#10;jmCCI44/dhJ2S0mAmPlL9hcJp/BouFAOQWGw8WFm4MoA6uQCM09fBQWpvhJICCwEGuEZOUqyLUAJ&#10;SExVxyiA0IEIQHY7ecLCO4jvHa8cSEh2KaLyq1Q1lrgQgYhI2j/EgQhAUsuqkFRYgsTcfEIiE/Ep&#10;6R8BIg4ktzgXWQU5SMxMR3hiAvwipPtsMBy8vWHn6gJreztYWJjThexWLkTgISCRbb1du2BgYAAj&#10;ug8jU15g4kBMrKFvZgcDSwfVHiKN6jIuxMSREKHLEKjImA99a63zEHjI81bu/F68BR7BcAsPhx8z&#10;6cj4FKTx+9nPAP3q+gXcODyO57ev0Wa8IzjEb2gdx3sC5PW713jz5g3eExhqH8tXL1/isYwJefUW&#10;D569od7h8Uvg4vW7OH3xGmZvP0R9TQeOTp7BmdM3cfHWM5w6ewvddAtJoakIdwtFgL0zLLdtg6eZ&#10;MeK9XdFVkoO97bUYaanGcHMNRpprMdndjmOjAxhrb0FdQTFG+/fjwtX7uP3kFZ69I7jogB6xbN0/&#10;jcyOMeTs+anx/JcAKeg/PO9CBCKTDHCESPt+pLRKm8ioGq0e00AXUtuFsOoWhDCAhpc0I7xY1IAI&#10;pTpEldRS1YhmsI4qLEVYVh6C6eQC05PgnxgH//hYBMWzjI2EX3QQvCP84BNOhfnBN9QHAXQnAZEB&#10;8IkJhV9yHMLzcxFXRbfQpHUL+eIURrTdaKUNQgcQabuokdlyKYGIOJFiwiBvYIwQ4fdK+MTUtyKs&#10;ohYhPLeIEmlM53VLiKTQQQhIpFosl7CQajHpWZXXM6qmQ0lp6UU0P3MggemakgvHpGy4puXDI7MY&#10;PrnlCCyqRjA/cwgVXFyF0NIaRPGcxZEIQKTqSiCiRDei2klkGvgGfo8EiGt2Jkyj/LDF0xRr7bcw&#10;aG3CD5absdpBDxs8TFWV1e4ID+gxGO/8pPrq/wYgH9tA/P55gFhEap2IOBC7eLrMxBDYU3aUJYGi&#10;g4ghz1WBg5Lzlu1dYXQl4S6UMwHiRPfhBMMYERO+GP7daJ6DVGkRILpqq0/1fw4QS61TkeP5HtLT&#10;yyDURPXw2h1gyM++G9u9dmKr+3ZVfbXeZZOaSv4Hgcf/BUB0EPl8CyGy6SeIiKQX1pcEy38KkPSC&#10;RhRUdSA+uwS7bR3wrwTCf/nd7/DXJcuxYM06fLdiFRYsW47Fq9dgycbNWL51B1br8Yc3MsPKXYZY&#10;toWPd+lhk6khtpobsNTHGmbaO5hRmwVqYBmWCvOwDH4BCdDzjcJun3CY+YXDLigSzuExdBCxcAoJ&#10;h40vf1Q3NxgqgDDLpivxik5AcIrAg9AgOCIy85TCM3LVvqDkDHhGxRMgITB29foIEHMvXjBhsfBO&#10;zERwVgki8yoRM1+NJW0hyonMAyStgiqrRnJRKRLzChCfSYCk0YGkEiDczqPzyC/KQ3ZBLlJ480Sn&#10;JCNIE00XEgpXf384eXrC3skJ1jK9uil/6N16Chzbt2/VAkRPjwAxhLGJKYzNeFFJl16CZLcpLz5z&#10;Gxha0/7aOxEQdBhObkqm0pbDfcbixhyl4dwT1nRl9uI8pOtueBi8NRoEamKRkpqOgfZ2PLl4ArPT&#10;E3h65Rzw9pUCxtt3BIX6nxYi0gNLACJ6S+fx7t1bVT55/hp3SI17T9/iPgFy+/FbXLn7EgNTp3Ht&#10;/lOcOX8Z9fzuTh4+j2t3X+HijUeYPn4VPa0MWtG5CHXxg+UWPdhs3Q7rLRsRaG2KothQjDaWq6V0&#10;h5roQgiQI8P9ODzQjaKUOOTyvA9MHMclvtfdF+/w7MOPILcwR5hV9U8gq3Mc+YSIACR/gPAYOor8&#10;QcJkkPuovH5xKAeQ0zPFLFka1ceRRieSwmQoiecV3zTIoLcHGkIksrodmqpOaCo7EVUh64y0Irqq&#10;DbHVrQz4LYinEhigpVtxTHkVNKUlBEoBgSJONwMhyckITopBAEHirwmDf2Qw/MIDEBDhT7Aw0YmN&#10;gDfdR1BhIf8Or61mOgXVy2qvauMQOJTKeIyRgygnLCqluonOo3wvH1MV+w6pqqzCoXF+rr0E4gAS&#10;GMw1dAWhZQKRagb6aoSV1dA11PJvNCC2pkU1fqc0dxO4/aq6KaV1D51EGwILq+FMeBgEaaDvHwGT&#10;0Fhm4SlwI0j88ss/AkQUxveX6iuBh64NRNpIpJTHamxIfRO/xwaEVdXAr7gIdsmRanqR9U67sM52&#10;K36w2oTV9juw0Z1ZcrA9doe7MqN3xc4gB+wQgPjJaHIbuoi/AxAnwoNaQ4CsdyVAZGp3Dy1AdC5E&#10;VWFJI3qAvdJu6dCgAOIJM3EdSl5K5hq6j2hf2NB12CeEwDE5HE4pUXBMiYQtH+sgYkyIGER4MvB7&#10;KJgYECD6Mno+QiAiANFWYYkDMSZATAgSo2hCRJxIhDUBQmjMyzBUJMGfsKBMIggQAkWV0pAucNBY&#10;wpSgMJdqKwFH9E8yEcDIcWFmMAo15WczgYHAI9CIv6MBdvnqY7vnDgJkGza5bsF6RzrAefexhvBY&#10;Y/0DfqBWWxEillKFtRLLzZYTICs+AuSnaqzFHyEi0roQajNBQojoQPI3SgDyrQBk1xIs1CM8FECW&#10;Kn222dACG/RN8NfFK/Df/vQX/HnZMmxgZrzbKxzGPhHYZu+JJTtNsHS7MaFhhXXm9tjo4Ikt7gHY&#10;7Eo5eGOHqx/0vQKxy8Mb2+gEtrlHYLdfIiwjMmGjyYVZaBrhEYlddCMGXiEwJ0DsgzXMomMVAJxD&#10;I2BNgBi7uhIATjDx8FIA8YxOQnCqwCMf4Zn5iMgqVKXazixAKJ/ziUmGY1AUzNz9sJuZvFRhmXkG&#10;wD4kGp4JGb8CEG01llRhpdG+p1dS5TVILSlHcj4BkpNJF5KKxPQUZGZnIDc/CwWFecglQNJyshAr&#10;vbFiYuEVQhcQ4AdXHx84urrDxt5BuRAjIwNVlbVjxzbs2qUdjW5gRIAQLiZmpjC3tICpBS8oc2Yq&#10;Utrw4qGDMefntuTnt5ZqMRl5Py8bdy86HV+4yKSOwaHMgiOYEcciNCkZUXEJaK+rxvmJIcxM9OPO&#10;qSng1RO8fv4MT2SE+evXChyf/pNqK4GGQOTdu3d4T7188wEPn7/HjbvPceP+K7qCd7j5DGifOAtN&#10;QT1h8hTnT55DUzG3z9/DrXuvce7GQxw5fgV72seQHZ2NAGtPuBtYYevCJTDfuBExDrYoCvXFcHUe&#10;9nfVYbCzCQeHhnF0dBjNFXkoz81ERnQKjh66gAvXH2Lu1Ts8kvYYnuOVuceoGphCfscICnr2o2iA&#10;4Bg6jPwhwmSIAGFALhiaoCs5QMhMMfueQk73AQWd9PZ9DIBjDIAjDH6DzKwHEFvXj+i6bqpTTRmv&#10;U1xtBxLmJVU+UsYzMMczQMcxuYhhgNUUVtLBliIiJw+hGRkIYgIRkBDP3yAKAdGhvP7C4RbLazkp&#10;Cb50sEGlFYiubybEeuiKBpBNh5BHt/Wp8gfGCULphbWPgNmP4uFxJemRlT84jszuYSTRScTUtSOU&#10;UPMvqYQvExyv/CJ45ObBp6CIsCpn8K9Wg/7iGeSTJdjXdxEwjfDkNW/B73YTE6n1zp7MWgMJkWg4&#10;J2fCL69UVYuJ+xCASDWWrv1D3IfAQySPZUR6TL10560jhAmvimp+vhI4pMYwK3YnQIwYvLaphaDW&#10;2G/FZndD6AfaYHcoXUioE3YJQMR9EBw6bfW1VI5C14i+RtpBnHZijeN2pXXOO7HBhQBx3a16aW2Y&#10;h4gWIJZ0ITbqPUUyT9buEDr4cIKDrsiUQDAlPEwiPWCq8eR34AvruCDYJobCKTUaLmnxcE1PgEt6&#10;LOyTwmEV6w9zvs4kwptB2xNGYe4M/m6EiBtdiFRj8TNII3o4HUeELQzpOoyj7Okm7AkdW4KSnzXM&#10;ktCwpBOie9CJMFEiUKQ0Cee+eUdiGkX3obGCebQ1ZcVteayVCV2KuA8dQBQ8gggPuo/dhMcub8aV&#10;eYBsdtmMDfbrCXBt24eCB8GxxnotSzoRyx+w0pwQMVuJpSYrsdhI2kHoIChxIWqN+3mI6BzIlwSI&#10;zLj8xebvlAQisoiYzLz77dYFavr+RbuWYok+oTSvz/6yciN+u3AV/rxyM9ZbusEyKA6uCQXwy6lR&#10;q8O5J+bDwDscay2csczQHMuMrWiTXLCR0JA1qXd4aGAcmASLsDQYByXAICCWZbKCh8g6KlsLEMJo&#10;p0eQqtIy9QmFbWAkXH8FIPoMpMbunrANCIGH9DBKziJA8hCZXYConCKWhUpRVHh6HoKSMvkeCbD2&#10;IZzoPvQdefF4+MOWUHGPTUNgRhEiBCDzVVg6gEgjelplAzJo37N4E2aUVSG1qBhJeTlIyNT2uvqH&#10;APH3g7sfIeLlBXtnZ9gQBmZmJqoqS09vpwKJvsFuGBobKXiYmpvBwsoSFtY2MKdkZl9TO1tYODoQ&#10;Fq6w8aCb8faGo6/vvGRG4EB4BIXAJyyCjiMGwbFxCE9OpUvKQF1ttaq6unpwBBcPDOHJtQt4+WAO&#10;b1+/Uu7jA7N6AcYvIaJ1Ix8+AuT1ux/x5OV7PHr+DrMPX+LK7ce4+fg5LhMmkRmdcAuuwNU7rzG+&#10;7zDamdFfvnwb1+8QKpfmcGjyLLpqe5ASHIcYj2DEMlh5WtjAYt0mpHrLqHQNRhqKMN5Tj6nhQRwf&#10;34eh1nr01lTBmw6sPLcaJ85cx+XbdCKv3uMZCfKCp3v7xVscuXwDLXunUMKMvLh3L4rpRIoGDqN4&#10;kCUdSRHLwv7DKOgjWOhWcnsmmYlPqMZ1GVMigxMFJIlNsiBVP9X3MyU1MVA29igly3ZDDxJldDYD&#10;anw1HYlU7TDJiGXmH8MEI7KA11xOLkIIkuBUcSXR8IknPAgQl4Q4eGakw4/HBBMikdWEUGMHUtr6&#10;kE53kK7aEihuZ3QPIatnCDm9w3QpI8jrG1XK3UP17SV0RtXr4ho6EUFHE0hQeBcUw50Qc+LfduJv&#10;75aWBa+sPLqNUkRWiiupR3hJLQIKKhko8xhIExh0CRAXL2auIbBhouXFBEwAIvLPL1MSiEj1lTSe&#10;Z3T2q7YP2RYHEt9Ip1bXgKiaOoRX0gWVVyKADsQ1k/d5iAezYBOsp/PYYL8NGwiBzQSCnr81A5+D&#10;mklXpmCXgL/VxwpbvC2VPh1Lo3Mga+lABBw6/WcAEfgIhOQ9RfL++sGMF/MAMYnw5bYvQeBNefI7&#10;8KETCYRzWiyCSnL5GUr4eSpYFsGvMIMgiSZgmNBq/FR7iA4ghpQ+AaJHgOiFOrCk4wmzgX6olRYa&#10;0qU3zJrPSRXWfwSIYYjZRxnRkSiYfAIQHUQ+hcffB4gB46cednrtZHK+DVvpPjY5b/r/DCA6iEhX&#10;3S8/AYhyItIGQhciM+/+KkA8kvPhlphHFcIng5a2uIOZz4DqDhleSjucWwPfzHI+nwtzZvXbZOps&#10;a1estHTBOgc/bHWLUm7DOCgdRoFpVKoChkV4xkeZhKRgFwEiS48KQMSBCEBcwmLgHhHLMvIjQPRk&#10;tlvJ6GWgXGQc/BMz5gGiBYcmt1iNGhdpsosURHxjU+AQSKvu6qOqsEzoRqwCIuCiSYZ/WgFvem1X&#10;Xl0Vlg4gGdWER02TWhEvq7IGaSUldCG5SMzKUA4kPSsNObkZyCvIIUgEINnzAIlhQA+FR2DAPEC8&#10;4US3YE8nYWXJi0DWO9+tp4WIOJB5gJjRoVgRMpa2hIatHSzs7WHp5AhrVxfYenjAgW7GWaaODwqC&#10;e3Cwaqz3DY2EX3gUgjSxCI9PgiZRxqiko57waOfNcIbu4/7FE3h+5wY+vHiKD2/pOgiJ9/PM+DV4&#10;/FwfQM7gLV/w/DVdwPM3uPPoBWbm7mLm3jOcnPkAK88SWPpm49r91zgwdhgjw1O4dPUeLlKnTl3D&#10;kf3HUZZeisyIVBTxOhluHUBRchHsdhkiwcsN5XHhGGusxPTwEE4SICfHhjBUX4NIB0cEO/vg8ORp&#10;nDp/G5fvvlDgePr+A97wXGXE+mNun7l1G82jkyjp3o+K/kMoGzyKkoFplAwdJ0wIEoLlI0h6f+rm&#10;q+2lpXUkqW3DdARDDMyDqlRqlWofmYtLxqGwVJDpVdVH8fXtqvtsfE0r4qSXEq+RqPIqRBSXIpSQ&#10;CMnORnA6XUdyPDyT4uCWHAf3tCR4cL8PnWwQgRNeWceA1YLk1m6ktBOylDSSi1Lbe1U7gwRtGYme&#10;TaBITyxxLDl7ZGGnQZ5LD7P/VgSX18KHoHDLzoVjWjrsk1Ngn5Co5EqY+ObnI7CoBAF5JXQfBar3&#10;llVcMgzDomEQxHuLTt6d90lgYYUChgDEm/eOAESqsOIb2tW5yDl8HBVPBxLX0KLgEVZRRSiWE45F&#10;8OQ94EKAWGj86WysGMj0sYUA2Oqiz2TSmLCyJERsVRWTDiACjk2e5lqI/KIKS8lF72cAWU+AbJDx&#10;IASISI7XtoNYEEZagAhIZIp3AZVRmBdh4UtHIU5DXEYSyxg4p8bCIyuF51/M34D3+Z5efrd0WO3y&#10;ucrhnZtGJxIJy9hAvt6bwduT35krDAiP3aHO2inlCRB9AkRfADIPjV2EhE76Um1FiBhxv1Ewt4PM&#10;GfRNlAyCTT8C5NN2EZEARAsTgYo81gLEVKq7CBCpvhLpC0D8DaA/70AEIFvmAbLJceOvQEQLj1UW&#10;qxU8lpvOr01PgEg1lg4g3+tLVdYnLmTHAny9bSG+otP4JUQEILL2hywi9h8AktLEm4pWP7FhgJka&#10;b6j2UX7BY0gU+1/Tg5iKNkSXNiGKwTeqrAEh+dXwSSuBO12KR1IRvNOZ1WSWwTutFI7RubAISYNp&#10;SCqhQZCEpSsZBSdjB13MNtcA6Lnzx9I5kDD+wISEKwOkjV8ATBiEBSB6sk65py+cQjXwjk1ltpet&#10;qq3EgQg4YgvKEEcLH8cbIIpZVUBCOlxo0c09AmDo7KXGgphLV97wBPim5CE0q1R15Y0rqf+ZA8lg&#10;lpnF4JBT04icqjpklJQitSAPiXQe/xRAggLUWiEe3j5wJQCcZVp1W2tYWDCDMDJQENE5EHEfUn1l&#10;bWsDG35GW0cn2NK12NJ52Ht6wImOwzWQ2btMHS/VVBoNoRGDUIIjLJquIyZBNZinZmShr60JHcyi&#10;Jrobcffyabx6dJfE0A7yEChINZCMN/85OrT//iNAeBQh8v79W0LkPd4wYD9/8w4Pnr3GzfsvcXXu&#10;FcZP3YOeUzIcgvJw5MR1NDG7nzx0AZdn7uHY8Ys4eeQ8BnndVGRWoZLq4bVzaOoKqosa4ahvjgYG&#10;r8rYdHQxCLbm5uNAWysO93aiLiMR0e7emN5/AmfP3cfZm89x6eEL3Hn+Ak/fvFHtIpfn7uHGk2e4&#10;+/Y9Dl68hmrp1bRH1r44jNLhaeoYQTI9DxKq/4hqN/m0u6+MF8ns2ouMrlEGZhmwqFVGJwN1h4yA&#10;l3m4xpDWxsy/g/dCex8SWuhGGMCTZG6qRqn6akWUTPFRLmu2lyOksBBB2enwZbDySImHW1IsXJNj&#10;GbyT4ZyeDrfMbAaoAvgXljFzl0Wz6Gia2pDQ3I7Elp/GXOiqjaTBOoMOJaNL1kUZQlqHLOe7hy6m&#10;E+G8PgPLKlUVlnNmJuySk2HNa9A8MpKBXANHWcclg048I5dlLgNnJuxT0mGdmEzIpClYSJWV9LgS&#10;hZRWK5iEEUyf9r4SNySuSLaVA5FJFWvpbOg+tAChC2JyZZsYqbJ7PT9bbPcwwk4PQ+zyNIKepyl2&#10;eZnzXrfETl8btX6HtHtslrmmPMxUKY3h/7sA0bmQTV50IXQzAhEpBSRSjSXuwTE5iu4ol+cr33Ut&#10;z7kYwWVMHivKmBDXIqmlFZnd/I67CfK2NgKkCgGF+fw8CbBNYFKr8f0IEKkW0w92hl4QARJCeMj0&#10;8qE/AWQnQaGTXog5DMSBiH4BEJHOhRiKq/gEIr8EiMg40uyjAzEI1rZ/SPWVNJ7rHMh2j+1M2req&#10;KqxPAaJzIFrnIXOUrVL6vwWIbvGoXzqQpbtl/fsV+Cy/5yDyu6do/yfUAK6MLt5YHVTrMDJaaLll&#10;gJfSHmS1Mltq6kNmAy+2phEUttF+M7tKo+VPKG+CprAOQRkVcE0ogmNcAawi6EBCCZOgBF5godjm&#10;4oedrrSLnkGwZWbkFhGnqqncImJgFxAMM3dPAsQRO+wcsNuZLiQgDG5RCXQh6QhN58VB96GDR0JR&#10;BRJ4E8Qw6wpOyVbdj618gule6EIIEWPPQNiFxsIrMRshmSXarrwEiK4r708AaUIub+6cagKktAwp&#10;BfkESCYBkkqApP8CIFKFlUyARCuAeErApwvxpAtx8/aGmyxW5UgXYs0Lw9RYQcTA0ABGJsYfq69s&#10;7GxVdZejqxsc3dzh6OUJmSbeg67DOywc/lFRCJY2jvgERCTQcSSkIjoxFXFJaUjJyEFnazP2tlZj&#10;X1s1Zs8cxptnDxQAFAcocRN/HyDaKi2RdOkVvXv/Tkma3N/KYx73kv95TAtw69ETXJp7goFDs9hg&#10;LNPK5OP05SdoYeA9c/4Grl2/h7OnZnBi6jyayzrQUk4wlLTj0PRNTE5eQJRfLCJdw3Gk+yB6S+pQ&#10;k5KJMjqp2oxU9FUXIS0oGA0FtTh9YhbHzt/HmdmnuHLvKe48fYVHPIfZ5y8xcuwUTl6fxY3HTzHD&#10;8+k7chIFshDS0BRKho8TIMfmQXJUC5IhOpJB6bElIBFHIpMz7qdkvMU+ZtljDCZjyJJt9VgrgUx6&#10;NxOo7iEkM4CntMugO7oS6dnU1AWNQKSGEKmsRRivleC8LPhnpsKLWa9LfAQcmAHbxEZSUbCK1sCa&#10;v6N9YhJcGdx9CuhKGITDq2oQXS+9nuhsGrSjvWUUuPR0Sm7t5d/sYwJHRyQTK7btQSL3RfO4UCY4&#10;fsVldCE5CiDy/iZhITAOCWSyFgSb6Cg4J6XCLT2LGXgm/2Y2XLNy4UV4iMuQaiqRbtyHLCEsswEn&#10;ElCpMp1716ACSC4BIl13pfdVAoEX29CIyGoJyIQO3Zd3vlSjJTBrD4KRBFq6gt0+pjD0McNuugSB&#10;yE5PMwY7BliZhp3Pb+a+jYSAlFtkckIvY4LDQI06l3IdgfEpQKQK61OA6CCyia8XCG310VaHaaux&#10;7BXM/ArTEVNfTeg3E3zN0FRXIrSshJ+9DLF19QRiGyEt43L6eB1IL7NOfh8NdIp5cE6LhkV0AIM7&#10;ARJOB0J4yBgT/UC6j0CCI9CaQPkJHjsCCUmCYkeQGfToMgwIEUPKKJgl9+0OkqonrQwURLQN4tKr&#10;SgYXmgpAon4OENV4HkHAqOorgYcRX08wB+xWjee7vHdih+f2/wCQ9bImu43AY5VqOF9lQXCYiVYq&#10;/RIgC3RVWATIt58A5Ov/BCBfUmoN/F+0gSwzWKlEgExCp7yuCeR0jiObwSG7Y1Qph1labtc+QmYf&#10;Spn5VfRNomLPBGr7p9A4eAgNfROokmPqefGXtyKmoAHhufWIKmxGZH49AtKKYR+eBEP3YOx08oa+&#10;K0nvHQSroHC4MOh70F670oVIQ7i5mz/07FzVwMMddo4w9fSBfXAYPJl9ByZnKhciAIknPBJLqhRA&#10;4vhYqri8mZ3bBIZht5sP/44HS1rawCh4xGYgOKNYNaTrACIDCdOqmhRAZAClzoGk0oEk5ucjPisT&#10;CRlpSGOZnZuN/IJc5BYKQDIQm5pAgETCNyxMTa4oM/QqCUh8POHm7gI7B1tY2fDiMDeBsalW2uor&#10;a9g7OsBBpmMnPFw8eLynNzx9/eDDQOofHolguo7wuARomD1qUtMRRXDGZ+UhPTsPbc0NGGmvxWhD&#10;Ia6fOoD3r2VGKYZ9maPkn/33I6My9eHH93j74QNe87Uv3v2Ip28/4Bn1ktR5wbd78u4DnvC5pyTS&#10;3efvMDP3Gt2jZ2FkGYXC/G6cuHgXbYMHMDPzCDdvPMP5M7cwwOtkkNdMVX4tJqfO4dLlBxhhULc1&#10;98Ro3yFcn7lPUFxEJ4NmUWoGRlpbUZuThzj/MPS1D2Fk5Dgmj93G1Km7OHn1Ma7ee43ZZ++oNzg/&#10;+xDjx87iNc/tFc977PR5ZNNFaLv7aqc5KVCaog6gaHAKhQOTaluUz+tUp1yBCcGRLdN6yBTnVGY3&#10;k6YuZt+dkv1LNRcBQnikMGlKoBOIbe6GhgFYw4QjsrIekWUViCzMRnBOCryTNXCI8oNNmCcTJi9Y&#10;hPvANNSHAdYXu4O9mVkywyVUHNJSVCO4P6+zcGm3kDmn6mQteAbz+ma1Nkh8SxcS2+h+5pXAQB7b&#10;1I0IXqvSFiIuxCEllQ4kiu4+CIYB3gzgbjAK8IKlJgpOySlw5XfrQSciVVXiPGSchwwaFAk8ZM6t&#10;uJp2JZn9N6t9EHkEcm7PwEdl8G8nNRMgjXJ+DQoiQYSmF+8PRyZWdimxsGTQNQ12gkmANUz8mEH7&#10;MoASEAZezL4Jie3eRtjssRsbXfWwyU0fW7i92dsQG7wJDw89rHHbibXueqrXlYIGJe5jozwWsBAc&#10;IumNtYHw+DiokPCQua12+DmowYBOqVF0efl0azV0GtIhoBVJDU2Io3uK4XknN7Ugq7MbxX1DqBze&#10;h4qRfSjsp9Pr7EFkTQ28crPoqghk/ob6oS7QE3D42zFw8294ExSE4w5+vh0BBEigFUvuC+S+QBO1&#10;oJSAQlU1zWt3oMFHGRACRoSBEd2EMSFiEmoKU0JC5s8yiyA8dOJjXduHYQjBw9fo8/Wy1sguPz3s&#10;8tk1D5Ed2Oa+db4aayPWSTdeG+m6S2BYrsBqi5X4gRBZbc7HpgSJ6WosMf1BabGJrIezEt8brMC3&#10;BtrFwNTiYITItzsIEQHIr0j2y0qUMoHmQpkDbR4eyw1X4bNC3oA6FfROIa+bIOmWCdf2s9ynVMyb&#10;smLkMOrGptGw9xgaWTaPUiNH0TJ8CM1Dh1Dbx5tW6pmru5Fc1YOMet581V10Ji0IzamATXAM9AiP&#10;3R7+MPENgnVIJJw1tP4KIPFwDNGoKqhdBMhGMyslGRVv4e3H5yLhFZOEkLQcVY0lDkSmIEksqkQ8&#10;tyOyCuCXlA770Ci6G3/scHQnRLxg5hsGV00qgtKLEJFbgdjiuo9tIKl0IOnSiE5JI3o2b+iUYpnu&#10;PRdxGRmI/wiQHBQU5SGPysjNRFxaIkKlB05kBPzCtRAR+YYQAIH+8CJEnF2d4OBkD2tbK+U6LK2t&#10;FDxs7e3g5OJMcHiodhN3bzoPH194+wfALyQUgZEahMbEQZOUwr+TznPIRmJOIVJyC1HNm7itsRad&#10;lUU4v28Pns5eIg2klxWdwwfxHP/cP+VACB0Zff76/Y94RXgIMJ6SK/dfvMW956/x6JXA40c8ePsG&#10;D968wSOC5e7z97gy9wrNXUdgaRGBkNgKnLr+At0M3ldmHuPK1YfYN3oU01Nn0U+IDI4cwUXC5dKV&#10;B+jq2o/WlmE6l7sEz21cufUQs3MEz627OHf8DDob2tFU34VjJ2/i3MxLnL3+GqdnnuHYpXu4cPsp&#10;Lt7h+9OVPOB5vXz/Hs/fvcdjfpbBU1eQ1DjA4LCXoovoGlfKkWt3z34FCx1ABCY6yf48JkN5/Tx2&#10;z5gCR1qnjLj+CRzJLX0MRnQATb2Ib+5BXEsPnUP7PEDqFEA0vCZCctLhnRINR00AAeINcwLENJRl&#10;BINreCADnB+z2iCYaMJhn5pEB5EN36JihFZUMyjXQ1MrvZy0IIlpYJCnE0mgq/8UIPF0QDGEblhV&#10;A/xKyuGUnsHgHcVARMcd6As9AkTfx53AYmIWHQNnAsYjM5sA4d8prUJ4eQ0iK3jOPG/pBhwp3ZWl&#10;63JdO1IIp/RWOpDOPmR3aZXZIVOYSPVaB+KamhVAVEN6RRUCCT9XJlX2KQmwiQmFVSQTQmbsRv42&#10;MJQGdF8r7JZ2EG8LbPE0oeswwRYCZSuD/zYG4q2yiJS4EG8TpXUehnQYBgoYSq4Ejjz20IJDCw/t&#10;jL1qqvf5hvRdMg9WuIeqfvLK5j1ZmoeEhhpkdnbSZYijkinqCZG6WrqpVkKxBxXDe1E9No7ykb0K&#10;IOkdXfxN6UJKS+Celaqq5syUE/GCrC2yy99BzeS7xcuczkcmdLTAdn86H39zip/H34SlIYFipJW/&#10;tlRBf176CjBGfD8mknQiMv27yFR6Z4Vpq6t0EnhoAfJTA7qeVGFJLyy+727+LT3f3djhtQvbCJLN&#10;btuwwXkT1jlId14ZDzLfpdduLaGyjlBZj9VWG7BCJ+uNWM5StMR8LRYYrdSuLEmIfLdTIEI38iuS&#10;/QKPBXrLsIjgULMwG/+AVSZr8JlAQ+BRxEAg0sKENxpdRpFAgSoflvUGptG4/zhaJ06h8+A5dDPD&#10;7J48g57JU2jbN426wYMolaqAxn6k1/Gmbhxk2UuYdCC2tBFeSTkwD4xkhhIEY79gWBEKDlFxcCUY&#10;XKIS4ChtGF5B2GXrjI0mFthgbI4tFrSPhIildwCcw6LhG5+q3Ia0gySVViOJ2VVCcSWicosQmJoF&#10;p/AYGBMgMl38DidP1dbiHJmMgNQCBZBPG9KTyxuQypsqvaIembyxMsur5wHCCzEriw4kHWnZmcgh&#10;UIqKC1BAZeRxf3oywuOj1ZQmOglMAiPDEcwbOiBICxE3D1fCwpGOw56OxF45D0dnJ7i4usDNy4vg&#10;8IOXn78WHnQfAWERyn1ExCcSHhlIZABIyclHWl4Riipq0NnVhfa6Sgw11+DGiSP48c0zqXASFGgX&#10;g/on/8lkim9lUKE4D3Edb97j0Wvq7Y9Kc8/fYPbxS9x/9Y7weIu7L1/h3ktChc/dIWlm7r5GVc0+&#10;rNjiwd+iFYdO30Nd6yjOMNhPHb6AQ7w2xgiPdgbx/YfP48D0JRw9fZ3O4jIOnL2FQ1fu4/j1RzhL&#10;MFyYe4a5hy/x4MFL9I8c4nG3cP76S1yafYfLd97i7I2nuHr/JS7ffcLzeKdA95JgE6f06M2PakLG&#10;ziNnkdnSr9xyBp1zRsd+ZPM6zO2la553HAINcSSi4iFe6zp3QgeV0yfjLqRRfUABI54ZuU4JTVKN&#10;wwDeTIgwiMfThUijeCQTjqjySmiK8wmQDPilJcAjIRJOMcGwiwmBZVQwLDQhsI6LhF1yLBzTE+HG&#10;47wL8+HPYBVUXkFHUafAESPOo6GF2TNdgSzmRAeiA0hSey9FiLX1Ub0Mdq0IqayBR04ubJMSYcIE&#10;xoDXmwFdiMiYjsSc16FtXJxyIu4ZWfDOzkdAQSlCSioVTEJKKxHO5Es3MFFm4k1tkbEkvYSIgGSP&#10;gkc6zyG1VcaGyADDFjokmaG3DhFSlUWI+BfkEVIpcEqMhrUmkK7Lk47IA2Z0BMYMviKTCA+YRnkx&#10;IHvAMMxNyYDaHeYCfZkyhBDY6msLWXFQsvvtMoU6IbOZYJG2Epl48dPp32VbFpqSxnlpp7CI8YNz&#10;agS8MuMRXlaAFDr0/N5eFOyRUfQdBEodoqsrkdhYj/T2VibDsg58N90VwUmnElsvv0Etwiqld1kB&#10;PPkbOTFBtONnsowOYRD3ovNwJkBssclTqs10a5RIVRyhKPIz0VZpUdsDzLAzyBy7gqQ05eczVdv6&#10;IdoxIkbSG0sGGn4sf4KHDiDGhIqRHBsqDerWMI+yUaV0BTYMNoMeIbXT1wDbvPXo6HbS2W2nc9uK&#10;9c5bsNZpM35w2ojVIkfZ3oa1MjjTiU7PRQ9r6QRlrM1K+61YYbMRi+lOZFliWddeJkqU5Yq/IyhE&#10;33JbJNs6eCzUX47F4j7mAbLadC0+04GjuP8wSgaOzOsQSgmEMjoLgUcV4VFHeDRNnETbgdPoYpDY&#10;c+gCegQiUwTI/mOoGZpCKYNGTiutcPMocppHkNXQh7Ra3hDM+P0zi+EcS+vNIG8aGAaz4DDYRcXC&#10;JTYRLhoChPstfIIJDDdsNbPGJmMLbKS2W9jC0NkDNv7abr3SoC5tIQIOAUgiFZ1XgpD0HHjEJMLc&#10;LwS7nL0ob5jNA8Q/Jf8/ACSprE47kJAZWUYFVVb5ESCJOdlIovvIYKaVV5CPohIChMrMzyZYkhGR&#10;KCsWapRCY2NUm0hojAbhUeEIJUQCgwPg4+cNT28PuHvSbbi7Kbl5uMPDywOePj7wIjh8AgLhT3gE&#10;hYUhmO4jLDYe0cmp/BtZSM7ORXpeAfKKy1BZU4+25mb0NddierQPLx89EBTwf1p4qIbwf+KfHPeO&#10;ABF4PH/7Hk9ev8PDlwKJ94TDe9x+/laVUmV06/Fr3GPEvst9d1+84fZ7zNEBSFfbmdk3yG3Yjz+s&#10;skRAfC2GeC200KXuoSvt5zUj6uL1MMTkYuLkFUydv4HDV27j0KU7OEJHMk1nMn3tMY4TEGduPsIN&#10;AuTg6WsYP3YVF+hqLt16jYu3CY65FwTIc9x69grP+BFf8vwFIqKnPJdHPJebhF+VjJ1okaCxn25C&#10;2vLonOcdyKcAEXiU0DHrVDQ0idy+far6StxHXEMXHUYbomvblWLrOxVI4pilxzR1ESBdDPatquop&#10;hoE8urgYYbxGgrLS4J+eBJ+0OHhkJKjxBo6pDOIZdNd0rV4FdAO8foIqyhBSVYWIWga2embHMuPt&#10;fKO6KKGFf48A0UKEAJHxGO19qj0muaOPLqgTUXxdIAHkVVAAG0LENCIcZuGhdDwh3A6igqkwWERp&#10;YE03ayPLE6ekM0vPhW9eIQN/EYKLyuhCahBX20QH105QdCGjXdYn6f0ogUga96e1dXK7k9sdDNCt&#10;DMoyb1YDvwO6muoq1c7gV0hXlZcC75wkeGYlwCmJyWFiBFwyYuGaGQfHNA0cUjV0LdyvyijYJPIc&#10;Y5hMRtChRdA9RbrCKMKFbs2ZgHHCrmA7JVkbXdZKl0Wmdkp7RIg9TCLdYR3vD4eUcLhnRsOPfze6&#10;opjQa0JeVw+y22V6epmmpUQpqqoMMTW8/6sqEV1eDk1FOWFYhZg6/oZ1dYgiRGSci1TR+eYXwisn&#10;h44knQmAhucXCINQX+gHu7OUxnVHwk56gPF8gqygHyZjQ+jAIp143tJbS6Y5sVUj1bXzZzmoQYhG&#10;ETZ8L4IgyhamGjutIq34W2mrsMw1VrCKtYV1rAN/M2fYJbjCPsGNyYALrGIc+bw9oUOHRxjpS9tL&#10;oAl2+hnR1e0m4PTp9PSwyWMX1nvvwlovPazjvo0+htgsa5nwXLcFW2OjnxlWuOzCMsftWG67CYtM&#10;VqsqrF8DiE46ePynANGBo2zo6EeVDx9F5ehRBQ4tPE6ggc6j5cAptNN1dE6dVQ6kkzBpH6crGT+G&#10;utHDqBicRMmeAyjoZBbYPIyMxj6k1vIGrGhBYG4ZvDMK4JacCQcGequIaNgSIE4EiHM0Lzq6ESv/&#10;UBhLv3VLe2wyNMeG3bStLHdaOsDUww+uEbGqLSQyq0BVY2kBwouCAAnLylfVWHahGhi409a7+CgH&#10;4vSfACSRAEkuk2lMatVAwjRmZslFBNM8QFKo7Pw8FBQVoLiULoCS6UySmHVpkuIUOEQRCfGITExA&#10;FEtNrAaRmgiERYQiZN6N+AX4w9ffj0DxVfL194ePwCMwCP7BIYQHoRMZhfCYWEQlJqvxHclZOXQe&#10;AqwCFJaWo66hCU3MlvY01uDJrRkFA6m2Us5D4CEt5//EPzlKKrukHeH5ux/xWAYQ0mncJRxuPX2H&#10;G4/fYObBC1x//AqzTz5g9tF7AoSu5BkB81QLmLlXUs31AecevEN+12ECeBQj0zPYe/wahqfOY9+h&#10;85g8ehljh8+hnwAZPHwWe8/MYIoAOX75Lo5dmMPxS/dxcuYxTl9/RifyDBfuPsOZW48xefomzsw8&#10;xcXZlzh36wnP5SXu8WQf8zM+Jfhe/vhejRHh6arBj09evFMu5OTt+8htH1TVWJndB34VIDp4lI4c&#10;Rtkor3der8XDU2pgX1bPqKrCki68Ao2Yuo6PEFHb3BdR24rQygaElNUgmNl8SFEJIhnEI5iJhxAS&#10;wdlpCMpJg09eOnzyM+FbmAMfOhQfgsO/tJDgKEMEA1ZUQwNh1ExYMPtngE5p70ZyW5dSIh/rABLP&#10;7QQG8cS2PQoi4kZUlRaDuYbXQ3BVNXwKZUwG76ekJNjERdP1hDJz9Yd+gPSQ8qZY8lozCgmFdXQs&#10;3Hht+TNAhjNZiq2WxbxakEqAZfBvZ9N55HT1IadbpkjpV9tSFvQOMKvvZ/YuU9H3IpPnK0BJaWlT&#10;PZvipYqL12ZkbTnCq0v4HRXBvzhHKayyWO0LLqfzKs5W8i3MhHs2nQsh65yuBa1VQiDMYrxgEe8L&#10;q0R/mMf5wDzWCyYaVxiEOzGzZ8AmPAzCHBl43WGfHAS3zCh45yUgsCgVESU5SKguQyYBksVzSq4T&#10;h1iM0JI8pbCSfIQW5/G4QmhKixFdWYbY2komBzUEeCMTgxZ+jha6QRlx34xIJmzh1dUIKCmGZ24W&#10;QZUAq7gIWMb6EV4yCSNBF0ZoRLjyPL15/n6EeQDsUoNhkxwIqxQ/WM7LItkHZolesE7yhG2yJ+xS&#10;vOblCccUdzooNyWXVHe4pnnwN/Km/OGW7g+XFB84JHjALl6A6QqbeDdYRDsRPHYwCuf3EUqASU+w&#10;QDPsovvZ7m+CzYHG2EoHI9PP60U6zE/DQkDHemB7qD1WuRtgseMOLLFcj4XGK/9TgMiKkzr9XYAU&#10;9MqUz5N0HOI2jmihsXcaNfumUU84NE6cQAvh0UpYdBAcUn0lpYBE3IhUabWMn0QzIVNP6FQz+5Rq&#10;r9yuvUhr7oemvBWBebJITgk804vgnpoP56RM2MYkw16TCKfoJAUQFwLELpjZlIePWl1wq7ElNunR&#10;yu4iac34hdFROAVHwT+BF0xmLuILS7UupKRKwUTaRgQuTmF0OF6B2O3uD2OfENhFJMI3KRcR82NB&#10;FDzUXFiNSKnQDiZMq6xHarnMyluCRAIkKVcCeC6z/0KUlpeirKIUJWXFyM3PQXpmGuKTEwiNOKUo&#10;bmuoaCo2IRYxhEhUdCQi6EbCI8MQFh6M0PAQAiUUgaGicCrio0IjoxEZQ/jEJSIuKRXJ6VnIyMlH&#10;TkExCuiIysrKUM2LuaSkBAcmxucx8M/9E7a8eUe3QafxlIH/CTP2xywfv2HJACztHk/e/ogHrwmJ&#10;lz8SEB8URK7ce87g/QrXH72hGxFwfFCA0UpcygfcZiS//vgtTly9j8kzszh0fg7HLj/EYZaTp2/N&#10;lzcxdvQK9h6bUcdMX7yDY5cEJHM4NXMfZ64/xLmbj3Feel7dfYlrD97QeTzHecLk0txTnstrntd7&#10;PHj/I57wszyma3rMz0OWKUdCtqnJGOW5weNnmXkOq6lN8ntlCvN9KOzbj6L+cRQPTKBMpjkfOYgK&#10;WXhpjMkOS9mXz2MyOoeY7fepxuq4ph4kSrXVfDVWbB3hUdOK4IoG+DJh8SoohSezeC9eJwHZGQjM&#10;YVDOTkcgFZSXBT86Vv8iXov8vYL524VWVCCMv19Ufb0CRyyDVZwEuTZm9MyUU9sFHh1Iam2n62gj&#10;ONp4TKs6RhTPQC0uRboAq27AVFxTq3IxwXxvaZDX9cyyiI6AYYgfdno7YYuLBTY5mGCjIwOJjxcc&#10;4mIQxIQktqYO6Y0tyCcICgiEQqqkpw+lewZR1jeMUqqQ4Cjq6UdJ3xDjwigTzBEU9w/zvh5CIY8r&#10;6BtE/p4B5Pb2EdZ7kNnZg9TubiR1dPCcGYCZ1UfQocSwlGqiyOpyhJYXKgWW5MIti/c84eGenUwA&#10;JjK4hsEkzhdm8QGwSAyEOYFimUQQRjhgBzPnXUHWDNp2zM694JQcAu/saAI8mbElg+DIQ1pVKXLq&#10;a5DfVI+8pjpkEA5J1YwPVcWIryhiAisqRCLdSCLhkVRbgZSGaiQ3VCGZAEnld5zC7z9ZwEhQpxCe&#10;SV10nfwdIuoa6PiqCGup4kpV5+6YEqPO3zs/Az5FhGUpr4WyAiXZDpTHhJp/SRbFZKI4Dd4FPL4g&#10;hgCNhm9BBJOMUCYbofDNobKZbOYyNnA7IDsMftkR8MtinMiN4jWlgW9uODzzg+Gc6QvLeBdCS6aR&#10;d4SxxoHuTTsiXo2Slwkf6YSMCAyLRD9YEWpWSYEwJpgNYzyxnW7uBzcjLLbZgkXma1QbiFRhSRuI&#10;zLT7qfP4VB9BQoBoG9FXYYUhIWL0Az6TQC8QKe6fVNVV4jxq9tNRHDiBxsmTaJk8jTbCokOcB+HR&#10;xQxTJBAR6SAiatp7HLUjR1BOiEgbSlb7CBLrehBV1sIvohq+hIgH3YBXGpWeD8+UbLjFp8M1Nglu&#10;hIgDA6o0mhs6uamqqy1GFti82wzbTG1U47oNHYpvfArCMnJVbyxpB0lmRiggERci1VvSIG/pGwIj&#10;L9p5/zA4aJLhl5KHyNyfemGpbrwVTUitbEJ6VSMl7SE1SC4uQ3JhIVLy85HBQFBYWoLyynJU8gYQ&#10;iBQU5SNLxojIrKtJiYhJFhEeSQmqjCNAogkQTUyUgoi4EY0mHFEsIzV0GRoNwqSXlQwKlPEdUdpt&#10;gUdMAt1HsnTVzf4IkGK6j7LSUhQxIFVVVeHOnbl5NPzn/3RddEUyffvDZy8w9+gpbj96Rr3AjftP&#10;cf3eY1y7+0iVsw+fYU6qqV6B2T5Uef3Ra1y4/RhX6UYEKDefCDQEMFqnIkCZe6k9VlzC6etPCZJH&#10;OHXtMfUEx688UAA5cuEejl68r7YPnb3NbYHHHQUQ0cmr9z5C5MInELly7wWuPXzFv/uGf5cu4y2h&#10;wc/2kOC7++IVHkn1G12XjBN5TqDIYMPrL16jmoBQ1a9SnTrEpIjSQaNivqxSCzAdURCR5wQg6R1D&#10;DM49zOyZ3c9XXUnbhxpU2NiDGO4Pr2lBMBMNn+JyeBAgHkwy/Og6RL6UQCQgLxt+/K0C+JsFlRMe&#10;VZV8XTUDKjPi+ga+f+NHiAgYBBYKGJL9Sm8nSo6RY5X4OlmHI6ZOMuOfemzJPgFIWDXdUEWlciIu&#10;dCJWsVEwCPbDNg8HrLU1xBqrXdD3doV7SiKDbRkyCKQ8BvwygqBmeC+qCAdRJQFROTCKCqq8bwTl&#10;/Xw8OIYqOWZ0v2p4lrJyRNuDqZLb5SxLh0YVWAoIlazeHqR1dSK5XUav1yFKPnd1BSIYsGUEeDCD&#10;qoz+dstKUHNp2SZGwCYhHHZJkczawwgPfxhGealZcWUddWONJ/QIDRmDYUwX4pDoC6/MCMYR3mvl&#10;mUirK0J2cxlymysIjjoUtjSguK0JFd3tVBvKOltR0t6k9hc016syj4DJbW5ALo/L62hGDpXZ0Yqs&#10;ji5kdfXQvfbycwwgh58ph99JBiGZTDjGNXdAwwQgnFAKKiUkivKYHBQimhCK53sl8j1ECe3NfEwR&#10;onHNTfydG6g6RDdV8zspQRRhF1GRgfDyFLrABISWxfJ7iUFIcTTCqPCiaEQUMzEtld+LgCxL4r54&#10;AiQMLhk+dEFOMNPYU3YwiZIVILVTqhhEUvMg2RHKhCHcAaZxXrCkm7NMDIBZgj+h4onN/tZY4bgT&#10;C602YKHpD/jecMXHRvT/HYBIQ/piw1WqMf0zaXyUnlbiGkoGplS7R+XYEdQfOI7mg4TDQbqOQz+B&#10;o/vwhZ8BRJyIDiAtUtW195hyMQIjgZL05hJIZbcOI62eFrxKBibWI6KwCsG5JfDLyId3cgZcouPh&#10;ICPS/fzVgMKddnbYbGGJjaam2GRuocaGWPoGqN5YMjdWbEGFgodIuvQKUGSsiMyfZR0YAVO/UJgH&#10;RCiASBWWzMgrABF4SDfe1KpmZi7NyKhuVgBJq6hFCgN2anEx0pltZBcXoZg3XWV1JapqKgmSMhQW&#10;cz8tbUp6CoM9A35KEuIIkVgBSEI8YpnlCUAEHgIRUXRMJF1JNGL4nCY2FlGx8VTCzxQdn4TYxBQk&#10;pKQrgEiX3ax8/n2eTymDUSGh1tfX96vTkvzynxwjs+zKNCVPX77G/acEyJPnmHv6Uo2tmH3yGreo&#10;G49eYoYwuXTnES7eeaIk1Ve3n79TbkS2FUTua4O5gEOAIfAQVyISNzLLx9cff8CFOy9x9pa0aTyh&#10;niqoHL/ykK7kgSqnL9/H9CXCgzo2r19C5OLtZzyf56rhXMAlwJp9xs9AgPBPqJ5hD2WQ4+u3SgIS&#10;aQ95wu9EemVNXZlFjfQWpHOulqVeP5EOGlLqHn8KkISWXgbtDkRUS1fXto/VWAKTWDqRqIZ2hNU0&#10;IaSqDv5lFfDKz4NPbjq8pdqK8svLREBhLjPOYmasZYRNBYIJkNDqKoTX1qqAH16jLQUoOgkoIind&#10;8yIBg0ydHkrnEl5dqxrtI/h3pdeWSBrgdccKQAJKyxREHFOSYRQaiC1uDtjkZAnzYA/4Z6Uy265D&#10;flcXSvsHUDk0htrRfagnFOoIAikFJhUDwygfGOLzo+r52rF9qNu7Hw3jB5Tq90+glo+rub9q7z5U&#10;U2VDMhvwHgbgDqQxkCYxkMfXV6v2hsjyEgQwO9dW6aXBIzsBTmlRkNlw1RxU0bImhwdMIr1gqpE1&#10;RDyxO8wZMpuvYaQbzGO8YEXZxvrANSUYwczgo0rS6CJ4bzTwXmytQXFrLYpbalHU2vgRHnUDvWgc&#10;7kfLEDXYh6aBPWjo60FdTxcqqXKqtLsTxTy2uLeDsa8D2Z2iLmQQJAKRTDoyAYkok04suY1uVDoS&#10;NNYiqrYKkYwHsY11SO1qR2Y/P/9gvyrTeruR0t1FB9OrwJPY3kGotCm4JLc2ILGRSSzBF1ebRyeY&#10;Tcim8rdMIFQSECkq52csi0d4SSxCCsR9RMA7PRAO8e4wJyzMCAqdTAgMBRA6D3EfAo+dIRZ0GZYE&#10;iC0MNS4wifWkvLA7yhVbAqyx2lUfS2w2YZHFOgJkFb4zWKaqsH4CyK9XYf0aQBYYrcJCYwIkvWVQ&#10;9WARF6LteTXJC+OgWipTHEjrFJ3HPDx0aqcr0VVb/Uz7jqNx3zHUsBRVEybiaBSU+vmeBEoVVdo9&#10;xkxgD+0lb56iSkRK8M+mBUzJhFtUOMy8HLHL0QLbHMywxdEU2x35pTg5wNzHD+50KqEZhYgt1LoP&#10;WdNDnIiMDQnPLIBvQjocw2JgFRQJy+CoXwWIrEiYzkCRQWXWtiCTgSGdN2gaA4NMZ5LBLFILkFJU&#10;MggIQD46kJwMJKcSHnQgcYlSbRVPOBAM0dr2D6m60ikqmg6Ekmqt2Pg4xMTHExbMLug4PpUAROdA&#10;pAorLSsXmbkF/HslKOa5SDXW9evXFSD+HkDkOYGHbrLEZwy2DwmRu89fYY6BePYpwcHALA7jmohg&#10;EAchVVYCinO3HuLszQdqW4Ah+8/PPvoIkdlnHz46EXmd7L/O95t9Dtx48h6X7hI6d57hHN3EudkX&#10;OHPj2bwjeah0grA4ceXuz/QpQM7fekIn8owgIdjmnhB0dD4vCTQBBiEiANFB5P6rN3jE8um792oW&#10;XzWT77sf0TV1gg56GrUTx34GD3Efsm6GVFuJMykZPKCqt3J7tb2wktv66Q66EU2IxBEa0qAuEIni&#10;NRJa0Qi/khp45pdSJfAuKoUvrw+f4my456XBLSeF+xkoi7L5XAGPLSZkShFAkASwDCwrV4FeJ1mY&#10;SRrClSoqEFTJ/aJPjgmprFIgEYAIPD5VeFWtel4n6dUlrkeq1WyZqFhGhsIlIQohealIqilHfkc7&#10;XUcfXcUw4bCf9yiBoMCxT8FDHEhZ34CCTGFPD8r6+1ExOEQHMkIgj6JubC8a94+jXsDBxxVDw0rF&#10;fM+8rm5ktbUitakW8fxb0pgdUZKP4PwseOUmq0F6DslM5JJDYZ8cDFs6DasYbwZED5hGuMEk3IUg&#10;cYUxoWGq8YAZQWLBoOeQFAiv9EgE5DIjL05FQmUOUmoKkF5firyWKhR31KOkrQ4lrXUKHuVdbajt&#10;70HD0B40jfSjbWQQ7aLRIbXdTJjUM8hX9/USIgRIZxsKu+jIOlqQ3d6CjLYWpNGhpba2I7VNqhbp&#10;qDpkYslupLX3Iq2zG0n8nHFNjXSMDdzm8YRFxp4+wqMfGfwuUvndJXZ0IonHJhAesS0t0PD4yIYa&#10;Jgh0YtVFCKvMRVh5BkJKk/mbxcCvOBJ+BeHwzQvTVmdlBfNz+8M1id9BrCusIx1hHkZghFrBNMwa&#10;5gSHpYKJVFk5KHiI+5BR8jK1ys4wKxhIg3usCyHijN2RztgWaIO17gZY5bgdS63WY5HZD1hgvFIB&#10;5Ds6EF0byLfSlXe+99Wn4NBBRQAi0jmQxYYr8VlqEz9865ByCQKR7M5Rteh/Pm8sydiaDmjbPxro&#10;KhplDIhIQDF2DA2j02p/A7fVfmlwJzBqCZM6AqaerqRBXisuZd8pdI6fQjcfd02cRMd+OpXBcaQ3&#10;dRAktUitqUcGbXp6bSn8kgNg6GUOPS9T7PSR6RGsoO/qBGNPT7WGSCCBEE0g6ACicyFRucz+UrLh&#10;GpUA29AY2ITFwiUuHf6pBWogoTSgK/dR3YZ0ZpmZtW3IrmulWpBV04D0iiqk80bMpAvJLi5EYZlU&#10;YVXQhVSglBlVXkGuagNJEMdBaMTE0lXERKvqqbCI8Pm2jmAlaUiXNhAdQOIImrhEOpbEZAULnXTw&#10;EAeiA0hqJl1ITj7yC4uRn5+PHl6Y4ih0kPi1f7Jf3IfSvAORRaIeMvjee/Ead57TeRAgEvBnHr7G&#10;1QeEB8sr918pUGjbPaTx+iHdw72PrkNciLgTgYXA58bjtx9diO51Nxjobz59Tyi94fu9JEie83Wv&#10;6Cbe8LWv1RQlqopr5gGBcp/lvOa3fwmQS4SQ/N0r957h7usP1Dvco3QAkXaQ+/xcsv3ozQee8yyO&#10;z8xg7s1bHLsxx4RFlnyl41BVV4fUNOo6YEi7iFzbeT1jyFazLgwxQAwiUaYNae792AYiXXqlCiuG&#10;LiSssok3ehWcM/Nhk5QG66QUKhG2qbGwT49XpV1aHByzktUYCY/8XHjRxfooyBSpcR9+xXTblGyL&#10;fHiN6eTLpEVAEixzTs0DRMGDDiOyli6F1+ankkbeTx1MBB2OOJagkjIGojwE5mcjMDeDgZdBt7YS&#10;OS1NKOzsREnPHsJiWKlszyCz8D4UdHSjqGsPint6GVA7UcSgWNTTTUAMoHZkhBrm/T3G+5uuZZTu&#10;hPuqhocInD3quDzCKVPaERoqEF9VRJeQg/DCDIRR/oWp8MyJg3uWBm6ZkXBJD4NzqqzNIWt0+MCG&#10;oLAmMKxiKIEG73uX9BC4ZYXBPz+O75WBOIIjgUE3uSoPmY1lyG2v4zk3oIgqbKunE6lTDkSqrGr6&#10;ulE/uEc5kObhAaUWwqN1jBDZO8xtfhb5XHQlFb1dhEgr4dqCXDqE7A7GAjqR9LY2pLRoe6ZJTzTV&#10;I40wSZWODu3tSKGkVNv8TpPpXOIJnRg6FKl+DJe2KbrOwMpyBFSUwIcwdcvPgGt+Clzy4uGco6Ei&#10;ea2EwCHDD/ap3rBL8oR9ogfspME8xgW2BINNlAOsCAaLMBsCxAYWBIVIAGLF5wUgRgIQXTUWJduG&#10;0dLzS7vg1fYQK2wLssJ6TyOsku67dluwxFLrPhaarMT3Rit+1o33U4B8Kh1AdM5EGtOX6K/AUuqz&#10;hLpBpEiPKYIjs2dIrTwmH963spQEbUcJb766vadR0D2OjK5+FPZP8OJiVjd4WKliYJo6SutL8XH5&#10;gLauuXbfNJonT6FdGt0PnUPPoQvoP3wRw0cvYe/0JdVLp31iGjn8AcKLsxDDiySBGUxUURpc45md&#10;kKQWsmRkqDUsQ10QnJVEABQQHLmIyMqChll6PLPBlFIBSRUSSyv5XAnCMovhHZ8F56hkONF9eCRJ&#10;N0te2IWVSKDjSa5pRiqhkVXPC4bKqW9FboMARBrSpSdWKdKY+WcU0oVQBQwAJSVFaixIdk4m0tIY&#10;6BPiCIYoREaGIyyM0AgNRlBQAAID/VUpCg4JVM9FREYiOoawSUhETFISYlNTEJecQmAkEyoEiogu&#10;JJ7OJJHPp6SkIj0jg38rh3+zGJXMTE+fPj2Pib//T1fFJWM93s+P83j0kgB59oYO5C1mn8y7D8JB&#10;qomkrUF0VSBC93CRgVu2z954xKD+ADcevcX1hzIe45GqWpq5L1Vf71Q7xezTD7j5mE6E+67ee8X3&#10;1O3TPn/l/htcvveGMHmNy5RUcZ259RQn+V6i01LVRady+tZjpTOzj3FOZvidI0DmeF5zPD++Zpbv&#10;xz+hxqU8ffuejuNHPFUg+YATN2ZRsmdMrfOd1jqAmr1HMU3oVNFB1wyM4+DlGwxyo8juPYDM7n28&#10;xkcYCAaRJDPxUnENPdCIy6hrQ1hVE4OwBGfppqutvoqhG4lmkhFOhxrIzN9HphLJy4dDejpsEuMZ&#10;+EKZSQfBMjqI29ppw22lm2oGYZLJ6y8zAy7Z2XDKzoAz5cEExL+0mHCg666tRkSNqAqhTFJCpIsv&#10;HUtIebm24b2qik5DVI1IOo4oKrq6DvF1jUhsbCHg2gi4FiRIjy4GLxmrkdTYiIT6esTxfaP5nhH8&#10;W3FMfNLqq5Hd3IDslkbkMdsu7OogPLoIFMJCVed0oZT7yrldwX0iydRrB5i1M+A2j40oNUkAHhlC&#10;zVA/Kvt7UcYgXMpsvkDaE1orkVpbhETex/EVOYgvz0FMWQ4iijNUu4U3IeKZGaEA4UiIOKYEw5lA&#10;cUoJpcLhmq6BR1YsfPISEViShoiKfMRWlyGhrgJJDVV0B7XIam9isG9HPgO3gCunlYG/tQV5bc08&#10;hzZ+jg6U8pwq6DQqBniOPP8qOo86foYmOpGmvWMKgnUCxuFhlBOCpVRZ/4Cq3iuki8jt7UEWoZpJ&#10;YEjvtIy2Dkp6qrWqbsKphHEK/2Yy/3YCHUt0SzMiGhoQxN/Kl27Tm/esZ1Ee3Auz4FaQDpfcFDhm&#10;J8AuUwOb9HBY8/PbZobCJiMQtml+qmeWTbwrnaMzbKMFHLawibQmPBj3KCtCwZL7zeOk4dwJJoSG&#10;hTgTQscs0Q0WSYyVfL2s0S5rtm8PM8emAENs8jfEZj9DrPOQdea3Y7XDVgJkEx3IOiw2pwMxWUWA&#10;0IVIO8ju5fiGEPn2E1CIBB5qIOE8SHSORNcjS/RZTE0fEhoGeDPJdAkNas4e45gQbA52gUViFDS8&#10;KNO6BnhBk6y8KGVAU3LLADLah5HXTdfSM0HJyHVdFdgBlA4cQBUzPxl4KF1+ewmOvunLGDxxFWMn&#10;r2L/KerEJbRPHeOF0Qy7WH84JjAA56fBPTUSuwOla5qJmlvGJdYDpe1VGD06hclTxzExPY2RiUl0&#10;SEMgrWVZUztyGfxTSioQm1+MqOwShKTlwychHV7x6fBNkXXRi6EpImQq+VkYLDIaOpDdwAuQym1o&#10;mwdIHVLKKpCQX4SE3Hwk5+QhLZdZT24OcnOykJ2thUciA0c04REeHoqQkCAFDT8/H/j4eMHX11tt&#10;+/v7qv3BwYEIDY1AZFQ0NPHxCiAxBEh8Ki05IZIg3XYVQBIIkAQkMatNSUlGRkY6cnNzUUV4NPL7&#10;v3379jwi/v4/HUBktLkA5KUA5MVb3H1KgEh7xWM6kPlqK3EUOgch8JhhwBdISDuEQOHMtYfKGQgk&#10;rj2gi2DQl3EZ1x68VcCQbR76M4jI9uyTH+lcfqS7eYsrfN0VeU4B5TXh8BJnb78gLJ4pnbvzgvue&#10;4xyhITovzoXndZnvdUXAMyfv+1o17j98Q3C8eY9nMnKen3Xm3n1eF8wS6R40db3wyqtnECqnaz6G&#10;PUxQ9h4/jwc8trR7GLF8XlMn01a0Mzi3IKi0EX4FtfDKrYRrpkwNksssMJMASINjWh5ceQ155JfD&#10;r7SazqAG/hXV8GKC4sHkwqOoiEDIphOJZ/YcAosIf2aFPjAOcYVxuBuzQi+YxATAPDYUVgka2KUk&#10;MuPMgLdU61SVEVY1iGtsYKLWRDUrxTc1IKaBgKivJbTqEcvfPJqlThq6jJi6BjUGI625HVltnarO&#10;Pqe7h06qF3m9e1Cwpw/F/f28/xgEuxj4WtuQxNcm11QivaEGWc31StktzN4JilICokwgwGArZSXL&#10;Ggbc2sF+1DNzrx8eVBJgNI5qwaF9zP1UjWTxe7pVm0JhezOyGiuQVluM1JoipZTqQoKkAJqSbLqR&#10;VAQw+/ZSTiQcLqKMCG5r6E5i6VIS4JOfDH8mjwF0HaEVuYiuKyMUZRR5A9LaeN+2N/K3lkbvDuTw&#10;88nI8pyubrrILqoTWdKOwe0cnk8ugZjb1a6qpgpYlvPzNfAzNO2bQPPEQbROHkbrgUNoHj/Ix1Oq&#10;jadm334mvmMoHBjg99rL+Nalxr2kNDfTkQg4GpAuIqwyCKs0OpBEfsdRzU0Ib6hHSG0Ngug8/CuY&#10;fJcVwaskD55MjN0L0+k+UuGcFwuHbF4P2RFUGOyyQmGX7g/bFC8FEDsCxI6gsNPYwi7KBtZRBAid&#10;hDWhYRnrDMsEQobH2qf5wDGDr6NzMeFr9AkNrduwwBbGzPW+u7HGcyfWee7AesJjrctWrHHaSoBs&#10;VgBZbrMBiy3XYoHxJwAxWI6vdxMYen8fIJ8+p4PJZ2FVraqbovRvl9GrRsycf3AywkLLDVjhqE9L&#10;5AMnZgVGccEwjg1hFpWPkJpGwkR6grQgqraZtpo0bu5BWqescSBTn0ygcpjOZeyoaivpOngevQRI&#10;/4kr1GVun0Pv0dOo548YW1eFnTJrp5c5b8gAZicRvAldsN5dD0YBlihsKcHU8YO4ePkSZmau4erl&#10;GVy9eA2XqZMXruLQyXMYmTqCzuExVLV3I7eqEbE5RQiRxXPiU+HPoBCaVYCYYmZI1Y3IJDCymzqQ&#10;18QsRspGgqSeF6YApJQQyslHdLqsPJiGuNQ0JDLgp6YmIzk5EQl0Hjp4CBwEFAIOLy8PeHi4wdPT&#10;XW3LvoAAPzqRQLqTMLoQDaLi4j4CJDEtHUkiGTQoEKH7EIAkJiYQICkEVZqqupLuu1J9Je0a/8w/&#10;LTy0AHn37j1eyChzBZDXuCON5+I+fgmPeYAIAAQEAoYrd7WD+HRVSwIGqVYSiIgjkeMENLL/1hOt&#10;E5HXKyei3MmPqk3kGt3DDJ2JuJOrhMllPneJoLpIIghMRBfpeC49+EmXpVpt3sFcoYORKrbZ5/wc&#10;76AAoubs4mecuX8fvfzdZbyHb2E9r+FeFI4cQfX+Y+g9eEYB5xmdSt/B4wjMqURAUT2886sYsMqY&#10;/RbAOi4LZppU7A6Lw47ASGwPCMNWv2Ba/nDsjIiFQUwiTPnbWPG3sKXjtcvOgT3BYUe4WyYnwCwu&#10;kuDwo0P25D3jCj1/ezX77DZ/G76fIwwjvGGbFAXP3HQElBYpxxHXWE/nwwy2pQVpEoSYReuU2t4G&#10;mSU2tb0DqR2dyOjupuPv5j3VqfanMNuVbDib2XEBA5y0P5QNDqKS2XT12Bjd1140qHaK/artQrLq&#10;YoJF3EURM3PlOhhcywmOyuEhJnjDqB7la0XyHtxXTUDUEBR1Y8OqrGXWLqomUGr4XBUz+Sq6j6qh&#10;PgblHpT0dvJ96eIZ5LNaqpHRRFgJSBrKkVov3WXLEVfFpK48FyF0FT65cfBgEHUXiSPJjlPg8CsU&#10;cGTSfcnYkTwCs4TxpBrJbQzYnQzYXS2qTOtkSVhk8HNk9vL7YZlOGKbyO0onTNP5nUm1UpK4g8Yq&#10;xPHvZ0j1FsHYNDGB1qlptB9iPDpyGj3TZ5W6pk+h9fA0GiYPoZogKRqSKfX3EBAddHaNhHudmmMr&#10;rp4JKMtU6SxAoCQw8Y3n34mhM4nkbxrBpCCsvk6BJLCqAn50fj5lBQRJDiGSAdcCJhKEiGNuFBxy&#10;CJEsOhE6EGs6COs4F8Y+B0LDFlaRNrAIt4J5ON1HtJMaA2Kb5AW33BAmNNF0tIEwj3dmjLTF7ggr&#10;7Ao1x84QM163JspxrPfRxxp3Og7nLYzjW7BGRqQ7bsUq+81YYbtRAURcyCJTaQf5CSLfyNxY/wAg&#10;n0p3zGcueTm0WVnMvOIhi+WvttuNhUarsdBgCRYZr8QqWp9N3sZYLsPhPczpSiKZUYktz4czM3Xr&#10;NN5kDHredAAhBEpMq0yZPIKC/nGUESL1E8fRwhu6i1lh93G6jqNnUTN+GCWj+/mD98IjL420NMH3&#10;BNYGLysSNlL1X94dag/35ECUtddg8ughXL58GdevXceNa7dw69ptzF67g5s35zBz4zYuztzAqQuX&#10;cejEaew7eAzdQ/tQ29GLfDqTRDqKyBxmQwRIBsEnjiOf4MgnQHKpHAFKXRMyqmqQWFyK6Czabgb2&#10;0Nh4hEXHIComGvFxMYiNjVbwkGorcR4CCG9vTwWOTyUAEScizwcHB9GBSIM6HUic1oHEpslqh9Lb&#10;KhPJqfMQkQZ0AiQ5OZkuJAl5hEc9s8cCusETJ078Ag5/vxeW/Psgy9m+fafGfzyULroEyO3HdAh0&#10;Hwogv+JABBqfSmAgpUBEYCJVV6evPVD7BCLSXiHb4kJEAg4dfBRYnhEsT98TJO9U24hqb3n4Dlcf&#10;vVelgOQCXcYlAQufU+CQNhQ5lq+/LKC5+4qw4Xs+lAGFhIcA8fVbPCYcpQuvVGHVjhMivNYm6V5k&#10;ZHnLwRM4ff0unr8haF69JmgeIbqoDt50G+455cx8i5mkFNJt5MAsNp03YhJvxDjohWmwPTgMmwND&#10;sZHaFCguPBhbQ4OxPSwYO8MDmekFwjAqGIaaQBhFEh6yil2oG2Rtbpm+XJKgzV6W2B3ixr8RrQYU&#10;hlWU0lXUIZmZrGTP4g4K6BqkqiSnp1spi0FeSTJq3hM5PXsIxn7k9w+iqLcPVb39aKPrLub+AiYU&#10;Ut1SPTRIMdgTAA37xtC4bx+apNfUyF46hTHUMhBW9Q+hQhrE+yiWlcyua6VhfGwvqkSjewmg0XkN&#10;Uzye0m7rNIRywqNscAAl/X0o2tODwp525He1IrejGdl0B1lUdnsDMltrkd5UhbRGJmsNlUiqq1RV&#10;UNFVRQgtlTEyyfDIidGK8PDOo+tghh5YnM0ENg/hlYWIrC5mwOZrW5nQdTYhjfDQls2MF20KGFpo&#10;ELpUCpXQLl1oWxFLV6ehm4uor0ZoVQG/+wIk0zWUELSNU4fRfuQUOqjO6TPooUPtIkA6pk+j5fBx&#10;1B04jFLGpJy+QaTITL2Evaa2km5IxvTkqh5lIcV5CCsvJuTKIN2zZVCohiARFyKKJHB0IAmW6eIr&#10;S+FbXgjPomy4FSbBJV8LEPvscCYmAbBI8oQF3YdFjCMs6Das6CQEHtrqewc4JnvTIQfBLScMPsWx&#10;8CpgbEx05zUoI+DNoEd46IXKtCkm2BZgiC1+u7GJAPmBrmOV/Uaspn6wY+mwRcFjmfV6BY8ldCCL&#10;zdZgoUyuOA+RbwmR7/R/3nD+a+D4pT4zSQqDvsaHBLPHGuddWGrxAxYbLMbinQuwkFputByrzVZj&#10;heUaLGKQ3+xjD8v4WFIwkZlaGNYHe2KFtwtMkpPgUV4Nn8oGWjmh8x6kdA0jd2Ac5fuOoOXQWXQe&#10;v4g6ZoSp3X0IqqyGC0EkN+Mywukrc/5dB33emD5wSAqFS3o4/HmhFbZWY+TQARw9ewpnr1zCJULk&#10;2k0CZPYe7s7ex907D3D79j3cuEWYXJ/FpZmbOHNxBsfOXqRzOYWhyYOoli55Aolq2vhaQqSxVVVf&#10;Zde3c7/0wpKJFauRUFRCgOQiOC4RvmER8A0OQUh4GDSaSMTEaKCJikR4WIhyH78GEHEgsu8/ACRS&#10;C5BYAiKOGWxSRgbSZK4rGXVOp5OYlEKIJCqA5OTkoLy8HHl5eaoL76NHMuPu/3cAmRFw3H+Oy3el&#10;rUF6O0lXXm33WZEA4FPJPnEeAghxHeJIZFvGbQhExIHcfvajch2q7YOvEYcijfW3pLvv8w+qkV01&#10;3hMMM48/KOlAcuXRW1x9rNUMYSO6SlhdpPsQp3Lx/ktcuE+38/SlGgT5RFwInYXMEjz35h0Gz5xH&#10;6eB+dBw7h4aJIxg8dYFwoVt59hLPnz9T40SaRqYYrCrhX9ZAN0CVNarSv7yRWWItPJlcuBWWMkMs&#10;hD1/f2v+LiYE+m5NFLbyt17v7Yp17lZY42qOtS6m2OBmhs0eFtjhbavW6N4lzoPw2Okncxf5MbNO&#10;QkRVCd11rZpGPFuqVJgd51PiCsoY0EsYzIsYlItYFtBNFPTtUV1i8wmOQoJDlN83gPqBUVy+Mkv3&#10;+AxNwzKoj85DGoL5WqlSqlPVSkPUMI8lHPbQMfTSSbCs7aPTkK65VNUgHcfQMEtCgu9TPjKmFbfL&#10;1OMRlBNGqpxX2fCwCr7Fco57CD2efzYDdiadQVozYdFcp9olcugMsjp4D7XUIbW5BilNdA90AAkM&#10;wOICouhCQuku/IpS4ZUbPy/eYwUCjxw1RiSsQuBRyqBdjth6vq6pBkntjQoeSYRTAuEUz78nDk4k&#10;7iBB2nxYxrUw2DdUI6KWSWylzDVWCN9SOr+ybDqFBuTu6UPtxEG0HTnBBPYEoXGSECFMjp5EK/fV&#10;ThxC8fA+wmMIye3dfK8GhDL4B5bmw6cgk8BLUYMevXMz6JYIEzpKmZYmVKZz4d+PbmXiTCcipQJK&#10;UxPClRupRiBh41taAI/iFDjlRsM2M4zwCKK79YFpnBtMY5xgSniYybxXoZYwpcwibGGfyNiSHQLf&#10;4mj4lcTDMy8GFnEeah32XaHGdB1G2BXEMtAI2/0NsNVXH5u99bDBc5eaB2uFzXotPGw3YNV81dUS&#10;cR6MswsZz6Un1s8Bshzf79Z20xXpIPKPQPLZJl9TLLPbot5sqdEqLDfgm2wnPLYvxKLti7GAWrp7&#10;JVaYrMUiwx9IMFojNwts9PeEfkwEtkd6Y4UXb6LoENhkp9OapcMhOxFuBWm8MbMRUFuMGNpPWce6&#10;im6kZHySX3I9bDNi1cL1G7yNSMztWOW8lSDZyn2OsM8Ig3dxPCJrshFRmomY6hwGiSb0H5/E4YsX&#10;cJGguHnnPm7ffYi5e49x5+4jzM09xB3C5Bb3C0xu3LiDqzO3cPHyNRw7fU61mzR2dqO0oRH5tbXI&#10;rq5DZlU9VUf3UYvUiiokEyDxGVl0H7TWaqr2APiHBKouuarRXBOhelbJfFchUoUlbR8EhhfBoYWH&#10;O3x9PLnfC0GBfjwmgAAJpWvRIIbvmUhApKSlIZUOJC2dEElNIzRSCBA6kLhYpCQnIDMzHenpqcjK&#10;zFTVVz+1a/x9cKhj+D/GVbW64Ku3P+Ixs3aZy0qqr2YfvcYN6XnFgHz1nkxQ+GIeHD/BQyQuQuck&#10;BAQ6cAgw5LH0pJJ2ictzL+lIHvL5t7j1VHpl/YjrEvjn+B58f2molwGIqscWJT26bhIONx6L3ipn&#10;ItvXBS7zusFjlEgAcSbSPiLVWhfpmGYIQJlyRaqyHstnk6osfu4rjx9hz+FjaBydRHlnPy4wmXj6&#10;is8/JWz42fl/nv8DpDV0MrDJmIV9kGVvc3r2MrBo1wjJlKlMeoaY8PQjpV0mVGRm29bBrLMIDvyN&#10;DOk6t/g5YL2HCZMsfax1NqHMsMHJCOtcZL0KZoE+DnCIj0JASYkadCZVIFntXcjv7KVrYOYuboDO&#10;oJpZbtXIPgbovShl4C6lUyimo5AMv2Z0mI6CgV8agDu70Ds+hRu37+MZ4XHnwWOMTh9DBYN5zego&#10;Ghjc6xnka/j6Gr5P9ZAMChxBpbyXVG8RPhX9wwoQChI8TspSgqRY/iadiCp1ksdUESEjKhwQgNEJ&#10;9dKp93Qis7MVaczwk5sbkKJGbzMhY9af3dWhBuNlECTpBEtqcz1SG2uRUl+DeDqQWAEIXUVIeR78&#10;ijPglZ9EJcArLwE+hckILs/ic/lq1UCBbmRNMTR1TOQa+D02EShNJYhqLEF4XQHhkIdQWSSKQArj&#10;e4by2PBaPldfhOAqAqosg5k64w7f16swHv6lqfwtKpDc1k6XSjc1fgC1k4dRN3UENZNHUM2Eo2L/&#10;FAr53WV09arZAGIamvn+FQpssmKhc1o8HJKj1ehzt3See046z5tuqiQPATznEJkPjPEknDALb2pB&#10;RHMrt5sQ2kAXwu8goLocPuVFcC8iQHKiYJMerKY3MYpzhbFG5vWSObKsYBxuqSZMNAq3hVmcO5yl&#10;O29hNLyKYuCeHwGbFE/spjvZFSyTNxpiZ4ABdtBx7KTz2M5yi/cubPTYzuRmG35w2IiVtuuw0mat&#10;0irCZCXhsYzwWGK6CotMVqjapUUEx0LDlVjAmC/SweNTgHwKi09n55VpT2T7s6UWa9SLv9r6Hb7e&#10;+A2+Xf8Nvt/wHRZsJkS2LsH325Zjk70hNjsYYZHBWvxpy0J8ZbIeGwPcsFMTDKOEYILED4ax/jBJ&#10;CIRBlCfpaIvN/ubYFmIHPY0bbEjd0OoaJNOeR9OaepYkwyKFx8c7YGewAQxCTPhF7Mb2wN3YHWsP&#10;s1RfeJbFI6QuC46ZEXQ7PgRKLDO6YtQx05o8fQFnr93Cpdk5XJ97gJuExywhIiCZvUeQ3H+Eu/KY&#10;N9/szTncvHYTly5cwuHDRzHIm6+TN1gzL5jq5g4U1zYgu6IaaTKIUBrQ0zMRmZiIYLoOv4gQBFIC&#10;jo8jzKkI6X0VGoxAugxfHy94e3koiPh4u1Hu8PP15HM+CA4iREKCEBERjuhoDV1GPJJVTyuCZF7J&#10;dG6J/HsJCbF8LhapKYnIyc5ELp3IxQsXP8LhH/2TY2RuLLIDTNLxkkH2IQEy9/wNbqv2jzdagMxX&#10;TQkkPgXHp9IBRNemIdJWWb0iQB4yIL9QOnHlPo/h+z55z8AvVVYfVJuFjAeRKjLp8SXg0E2Hoht8&#10;KGCR/Qoqn0gcixKPvU6IXOT5XiCMrhA41/iam8/e4t4bmTVYOwXLU8L10Y/vcOjyFbTtncRZ/tZP&#10;BS58D9Ejvs8DQoeb2Hv6EqoHJtG0/zQax8+g6cBJ1UW9ceKUqmaVgbO1B46iZmQCI8fP4M7rt2jY&#10;N85suFlNZeGYlQLT2CDewK7YHuCO7b5uMAxyVlOKW8QG87gquoY+JLR3Ik2mE+e1nk9wFPcNMnDv&#10;RfXeCdTsO4BqSkZyy4jusqExLUAIj+LhAbQf3I89U2Po2juIA8eOEBoPcO8er+HZWdy4M4cTV2dU&#10;FVUdr+G2iVG07B9BwxjdxnA/qgcJnaFBVLAspUspIQDkvUvU+xMKVCGdiDibPEJGp3wBBZVLVyR1&#10;/1k9vUoZXV1I75BFmBqRRjAkq+yfjkoA0UbXLk6kk/BgKTPdptOBpNEppPK4lAa6kAZpgyhFNBPI&#10;iOpCBJXlMPAyuOclUpJRxxMoKXQLGQimUwguzUVQaRaVQaVxfxoCylMIgSRm4QROYRw8mIV75sTA&#10;tygB3pRnEZ1MSSK8Kdl2zdN8lGe+Bt6ESBCdj6aumu5FqsDoBAnnPH4PuQPDyKZLy+RnTuloV+M7&#10;omprEF4pU9bTeeSlwDUjDnYyYj4+DLbx4bBPiIJzahzc6DA98tMYk7LhVypjfkrgJ9PKVFfDv6YW&#10;gXQmAdKgXlMBn4oSeJTkwpXgdMyOorsNghndhUG0tJNZExyyJK45DGQ2XpYyrsMiyZfXWyhccvk3&#10;M4JhnSIdM2RFRDPlOnbRdezyF4hoJQDZJI3mblux3oUJvsMGOpA1WG79g9Iqy7VYQXgsIzyWGssC&#10;U7K4FCHySxkQKvNaoE9H8okLEf0HgGxfRIDIAiPc8de1X+CLNV/g67VfYYFAZM3X+G79IizV2whD&#10;WnjL0ABscrLA33aswucEyQ8eNrT4QTCWxvUYf7UA/c4gC5JQH6vs16s6uHVuO7DGbRe2BVjAIZM/&#10;PLMNu/RQGEU7wyTWAcbRsiKXGS2bKUzCjKEfshsGMdYwSHCFQ0EonAojYZ7ihx10JQYxnnDLSWIW&#10;1IIG3ozDJ87i6KVrOHtjDhdu3sWV2w9x/e4T6iFuP3iCe4+e4+6Dp7gzR3fCrPTmdboRQuTY9AlM&#10;Th7EPt7Iw7StPXsG0djWidJqWnICJI4AiUlNRURCHEIIi7Bo6YYbhdj4GKWYuGhERkUogAQF+v8M&#10;IF6ertz+CSIB/t4ICvJX3XmjCJ3YGIFILJISBSQJWiUnIollUmIcH8chPS0ZmRlpqGdW8+a1rPfx&#10;z1Vd/WOAaB3I1X8AD5EOILpSACIwkXmqTl97xO/8iQLI9MU5HvMK18VJULfEhUj7xT2+/91nqreX&#10;QEQ3FYpICxEtVNT2JxKn8lE8VkByg8BRJeFxnZ9DpjYRF/JEdef9oCZZvHz/Pk7cuIU5mTX42euP&#10;AHnw7B3uUw9ffcC5u48xcOws9hw9i4ET0qHjEvpOXsUeqvf4JfROn0fnYZk9+BzdGwnFf1cfPUYJ&#10;g0xqZx9iWjsQzGtExmz45DHbzUmDf24ig10OQpmJVo3vR+exY8ju6WbAbVc9ecRhSMNs3cRB1O6f&#10;1AKE164OIDIVSAmz/pLRERSM0Dns6UDXaC/2Tx/A5VuXcWPuGm7OXsfVa9dwfobX+s1Z9B2aRh1B&#10;0TE5gJ5DI2gf34Pm0Q60jHWhdrgXlQN7VBtJ8eAQ4TGEonloFNCR5PX2IY9QE1Do9BMwOpFKYKS0&#10;yajpFjXJYEJjHRJkug7CMY5uQjUitzYgo6MFWTIKu7ONn5WBuZ3qaCBA6rXVV/WVSK6rQExNESKr&#10;8vn9yLxQWvfhkRujFWHgXUgXQhD4FBIC+YnwyImGO7N0VyacLhkhLIPhkh4Ep5QA2Cf5wS7Bi0Hc&#10;g4994JTGIJtOZfjDicc5y7iK9EA+DoJzdgjccsMYLyL5t2IRUJqJkIoCRNKtxDZXI44gjCcIY+gS&#10;ovi5IqpLEEZXE1JeiIDiPHjnpRIeMfyb4bBmfLOMCYSVTNWfEKHatpzSY+GcKcBKpjvIhEdhNh1G&#10;HtyLC+BBoPhUlClweNN5eBCMroUZcKHjcsiKhFVqIBNtD8ZOBzoKSxiEmmF3iCn06SykNAi3gYVM&#10;vpjiC8skL5gleDK+OkE/XNo7TJUDEYDoUfKaHVJ95aOnBYjrFqxz3ozVjL8CjmVWq5WWz8NDViYU&#10;ycqEiwx/gshiOhElNThQK3EhOojopHMhPwPIsh1LsWjrQrqOb/HtOjoQ6rtVX2DBSoJk3VJssbKE&#10;W2wywosr4JgYyxO0xLdmW7DETp8uwwm7wryhH+qKzR608w6bSLvlPIHvscJsmXa1LFqptdyvF2pP&#10;YLjwCzDHVs+d0PPTg2GIrNZlCAPfXdjpsQ0bXTdio+8ObAwywlaZLz/RFbtiHKAf5wbX4iTEtDH7&#10;6exGngT9A4cxcuI8DpyfwaGLNzB9eZbB7S4u3LqLq3QkN+8/JUieKd25ex83ePPNzFzH5UtXcerE&#10;GUwfOoKD4xPYP7YXw7zRenjj19B6ZhWVIiFTemElaSdMJDC0I8lj1FxXApBwmW33l1VY0g7i7szS&#10;RUHE18cDAX5eCCZkwkODoIkIQyxdTQJfn0w4pRAiqQRHSlI80giR1OQEwiMJ2VnpyMpMx/ThIyqI&#10;/TPw0P2T5WkZU9VCUc8JjwcvGbhlBPpHgPzUOC6gkKqpvycBiOinqix5zQsFkPO3ZMGnu7g0R8DQ&#10;EuggIm5ENZjf045u11VlCSx46PxI9g8f9Sk0ZIJG0Z2XHz7qNh2ETrOEhwyGfCAN6vyM0pD+9MN7&#10;nL45g5PXr6h5sh4QOI8IKNED6h4f33v+DpfuPcLE+YvYd+Ycxi9cwT5eNyNnr2PoFMuTVzB09Bz2&#10;nriIJ4SQrNj47v0bPH79EpN8TfXoPmT3D9FZDCO1fQ8KOlsxML0PNWOdyGKGLl1pu4+foDseQk3f&#10;HgyeOI7G/RNaWOzTllWisfGfuY+SwRFChgAZlDaPPdgzOYGrN2Zw8+5NnLpwHCfOHcKla+dxceYq&#10;zlzldXv1Gg5duIomXrPVwz1o3NeHnoMj6D84hJHpUXQc6KMTIbikDYXgyKMTkXYUAYcALVumOqey&#10;untUD6/0TroMKpWuScCR1EpoMLDGNdYyuMpkiJWEQLlSVGWJgkhKS51yGuJM0juauN1IR0JwtNbQ&#10;oVQiob4MCTUlSKRiagqY0ecoVyHtH54Moi4Moi5ZEXDNjmSQJyxYSrdep/RgOKT6wzbJG9aJHrCK&#10;dYZ1tJOSTYyzki0DqR3jgV2sE0HiDIckF9inuMEhzVvJPs2LEPFmcPeDS3YQFUzIEECZoXDNoSvJ&#10;k4ZoupeCJEIrFT4F6XQz6arrcGBZJh1ROiEnEzzGwjElArYJsqZLkJINQWKfEA6HlEg1Pb0jAeOU&#10;HUcl0i0kwj4rCbZZyXDIIywKsgkNUSacC9LgkMv9WTGwywiHjXIgXgog+qEWhIDWUQgIpNQPs4Qh&#10;3YkxP78RP6/IIMqWCboZdkpNzbwD2UkHIq/ZJm0fXjtV9ZUAZI2sBUKArLRdi6VWhIbFSiwV52Gy&#10;8mcAWShVVvP6CSQ83mi1krgQXXWWgOSX1VkfAbKaAFlMeCxY9zWWbl2E7zd+hy+X/gnfLfkblqxb&#10;CRNXb4TnMTtvGaAdbYRNggZrXc0IkJ3Y4EO3EOVDC2XHE1yPxbuWYIXeYizX/x6rjZdgs916rLX8&#10;AUulId5hCza678Iam3VYbboM682WY5vrVuzw2IXNthuxymQFbdZKrLRbw/dejYW2tF6y6pYsSE/L&#10;58ssJr2P2dKeEeT372NWd1Rlk4PHLxAkl7D/9FW17oS4kpMzt3D+JrPj2Qd0JI8xMzeHq7O3MHPj&#10;Jq7wJrxw7iLOnjyBk0cP4fDBcRw4sA8Tk3sxuHcMzd17kFderlYklFl2owgOqb7Sug+pxopUI82D&#10;5quvfoKHy68CJCTAFxHBAdDwNXFR4UikC0kliNIIp3TCQ5QhbR+ER052OpWButpqvHj2nIHsfx8g&#10;71T7h/RAYvBkMLz9lAH80UvlPq5JjyZp+5h3IL8GjU+lHMgnEBH4XLrzChdmn6uqrOOX7ikHckWc&#10;zQNChiD5JUDEhQhEZBS7QEQAInNq3XkBBZTbn2oeIDIX111Ze4QAmSM4tCJMBCjP3igoPuFnJHNw&#10;/wWd0OWzOHzxFEHxXDmPJ88+ECAEKKUAIvB59hJHLl/EyLHDmLp4AVO8Tvafu4GxM9cwRkdy4ORl&#10;XOf38+oNv+8Pb3F7dgbnL53G+RtXsOfQOGr2j6J0ZD8Ke/sxcnQvLtw4TBc8isbRARy8eh2HGOD3&#10;TO7D+atXcOXOXQwfO4m6sQOExhQqRn8ODlER3UnRMCEyMKx6S42dOI3r0q53aw63bt/E1esXcfTE&#10;BI6cPIizfM9Tly/z+76KEzM3MXD0FMrURIdjdB2DaBjoQfNQBzrGO+hOelHcS2gQHFn90tOL90xn&#10;DzJlwsCObiVZiU+6C6fQKcmU7InN0g2/geCQSf8qoamtQJRAo7oM0VVl0Kj1NMoJkCq6kmqCogbJ&#10;BElKax3LWj5mVl9fipjaIsRWFyJOxoBUFfJ1uQgtz2BWn8JgnUh3waDLIOqcEcoylMGd0EgLhm2y&#10;Dyzj3WAe6wLTaAcYRVnDJMISlszQLSgrGVhH2UTawC7KHnYMvnYMsrYEiS1BYpv8k+xTXfm+dCmZ&#10;4kz8YU+XYk+3YkvXYsO/Y5vsD7sUOpV0OpTsaAIjXuuCiuiA6IoEcPbJoXxfQiNe4BGoZEOI2MaH&#10;wC4pjOdMiGTSiWTHqpoVa0LFPDkSZslRsJJqr6wU2GenKHDYETA2mXGwTY+EdWoILPn3TeI9oBdp&#10;h53BMg07QeCndRHbCYMdQXQZETZqNLl2jIctdvE7EHhsF9AIPHSv4fG6tg+pvlrrvAk/OEqj+TpV&#10;hSXu4/8UIEuNf1CluBGBic6B/AeALF23DAtWLcCiNQuxdjvfYP33+G7hn/DtN3/EolVLscvWEYGZ&#10;pUhu6lWjYu0SoukcPLDF3QKb3MxgFOYOw2A3rLbUw5LdPHFDkk9vEdaYrsQW2w34wXg5luxagJU8&#10;8R/4QVbuXool277Fsm3fYaPleui56WOjzA4pDfc7FmGZGa2U+XIsMCXYLFdhPb8c/XBbeBQnIqad&#10;dppZT1JnBy0/b96DJ9B66BQ6Dp1G79HzGDp+CWOnrmLi3HUcvjSL41fncObGPQWTCzfv4JLq8nsT&#10;F69cw/nz53H65HFMTx9ROnzkICEyheGxCTQyI8sqov2mM4iMj0O0TJIYFwuNrP8RHYWgkGAEBAQQ&#10;FF5wd3ODm8jVlXKEh5uTgogPISLVWMH+3gSIHzThQYiNCkV8NCFCICUTSKnzEMlISURmRgry8rPo&#10;QDJw5PAhBYQfpUX8n/wnR6oGdAbVF28+4DGzdVnLXEaf35yvvhKAXJ4HhzSKfwoLefzpPgHMBSkF&#10;Ivek2+8rwuANX/9KuY+jF+6oNhBpTJcGee3zr1VDuhr3QXjo9GlVlriOu6+0EFGOhLAQYIhkWz0m&#10;LAQe93icSIFEnuO2ciPP3/KYd3jKz3vv5QscPHcUU2cPEpYPcJNOY/bBYzx8IRNJvsJ9uq+7j96o&#10;VRVvPHlIpzGJgWMHMXLuBMbOX6IjuYyJk5dw4y7h81xmMP4Rj588xuydm4QxndvcLRw+fRS9UyNo&#10;2z9G6Jzk5z+FM1cOYOzoGKF0BifpgJqZ+R85fRzPHj3EkSOEFF1IgzR4091WExb9p85g5OIl1bNJ&#10;qpek91UJ3UrTyAhOXLyIu/fvY/b2HVy7cQNnLpzBmYsnceriNA5M78cpguzMlSs4eeU6jl+5gcOX&#10;r6FmdK9qfC8ekKnXewiOPnTv70T1QBuK6GayenuRuYduQ8ZNyFgTOoxUKqWtBYkyhqG5UXVVjW2o&#10;U73FtOAoIzhKEVldgoiqYkRUFtN5FBME0qOsnKogKCoIEa0SmyqVBB4aNdNsFqIqshFDcERT4ZWS&#10;2aeoNgttcI5gMA+CXZqsneEPmyRf2CT6wJruwpJZtgUBIUu9GsuSr5QFZU5ZhpvPy1JBxJbB1VZj&#10;r0Zu28U6wi6OZbwDHYIjnJKc4ZziSjdDN5JKV5LiCbtkDyWbZC+CxJt/W6q/AulQQlSVmVSpSS8n&#10;V8LDLjkYVnF+SrJolbb0I0wIEQUQuqW0KH6WGDhnxRIMUbAgcIwJG2M6FovUSFjSoVimRxMm0Sw1&#10;ME+L4DHBsEj0h2mCNwxjXLGTMW17kKxouBubBAJeO1juxBZ/IzUocEeopZJsbws25bFG2BpAaPjv&#10;5mv0FXA28zUbPbYpeKyRqisHJuL2G1QD+nIbcSA/YLEFY7oJoWC86mNV1afw+DWACDyWmaxRpUgg&#10;Ii5EBw9dNZbos+VbdmLFlm1Ytn4NVq5bjqUrvsE3X/4GX/3lX/HNgi+wbtdOOIdFISAnjxSOVFNF&#10;b3O1wia73dhgvRM7PWxg5OeGHS72WGWqj2WGm7CAb7xcfxk2WqzFWqNlWL7jW6zZtRhr+MeXb/4O&#10;C9d+QdfzNdab/AA9Fz1ssuZrtn6PbzZ+jYW7FvKDLOUHW8xyCdbRsWzz1ochLxSXggg45mrgkB2D&#10;cF64mX2DKGXArx0/hOYDx9B9mI7kxAz2nrmJ8XO3MHnhJg5duoVj1Omrt3H++h2cn5nFed6I5y9e&#10;xpnTZ3D8+HEcO3YMR48exaGDR7Bv/yR6mBFWNjYjKS8PsampiEuSCQ/jEEWAhGv4XQQHw9s3AC5u&#10;nnBwcpmXM5wc7eDibA9XAQndiJdyIm4IDPBCWKg/oqNCkBAXhUS+X2JKKlLS0pGWkYGMLIIjNwdF&#10;JUWoqavBo8c/dd39Z/8JPFT1FfWM/7lPeMgiULOP3+ImHcH1+y8xwyD59wAiDeUite/OM5yX9cjn&#10;e1WJwxBdufsGZ64/xkF+x1IKTAQ2uqoxXaP7rwFEXIi0f8h6IgKQX+ojSPj8p8fo4DL3WpyKtI9I&#10;F2CC7cEzPHz/BqPHxjA8PYBzty/h+uMnOEQ43HzEgPzoMe49eYV7/Pyzj/n5mNlP8LnRs0fQengY&#10;gwz4I8dOYebOIzx5/h4PeW7S9fn12zeUth3kxcuXTDou4sSlE9gzPogDZw5i+tJBfmYC4eg4g/lJ&#10;HLxwAodOH8PL1y9xiy7nyNQEXr17heGD+9BH9zLCRGXf2XNon5JZGqTLbg9ax/ein8dNExa379/B&#10;OYJp+iSvQWr4wAgG9w9iYnoc+w8P4uiZcbqQCzjFxOcEr90T165j/5mTBFAXCgZ6VTfgkt4eNPU3&#10;obKvCdk9zcjobkeGDLDrEGjIqPdG1aVVqqhkVlkN3URUrUCDqq5AJCEh0JBxGAoeCiBFBEgBny+i&#10;uyiZVzFBQqcxr7h6QkbgQacRVpKKsNI0hJelKwWWJ8OnOJ7wiGbAlTXhGZyT6DYSvWCV4MnM3hOW&#10;0W6wjLCDFcFhGWoO8xCCg5LSPMRUyTKM8BCFW9CJWMFGYwObaIIk2hb2MXZKDrH2cIpnjEh0hksS&#10;70cC45ey/QgQHzik+9Gh8B7OpBPJjFKDG10zxX0EK2DoZBXnqwVIggAkWLWLSPuIZ3Y8gUP3kRZK&#10;KATAINoLhtHeBIkfDBMowsIoKYDyV4+N4/hcrCeMYt2xW+OE7aHW2BZkjC2EwQaCYz1hIOUm6VEV&#10;yP2BhIsMDgwwpgwJlt3YzGM3+uzCBpHXdsJjC+GxmfDYRHhsUmM9VtiuV1pqtQZLLH/AIrN/DJAF&#10;u6VNRCCibQfRQUQneazrmaUg8ilADL1CYOIZiI3GJli4kjsX/Blf/uW/42+/+6/4/G+/waIVC7DV&#10;UB8mHk7Y6mJOQPAkDUi3Hcvw/YYFWLZzA/QdbbHDzgabrEywQn8jFm4mBDZ/jw38wxt5YqvpLn7Y&#10;uhCrNn5HV/M5vl/xFyxmuXrXUmyz20rQrMf3m77B56v/iu+2fINFeguxYOf3WETnIlVb6+zX84ve&#10;NT/i0gL6Gjc1t0xgeYnqQZErC+IMjKH1AAMCATJ+jgA5ex0Hzs3g8HlmbRdv8uabxbmZ27gwD5Bz&#10;5y/i5MmTChwCENmenj6BqYPTGNo7jqZu3pg1NUgrLEBKZibiUpIRnRCPCEIkIDQM7j7+cCRAbBxd&#10;YO3gTDnB3okZkKsLnN1d4eHtBf/gQIRHhkMjjeeJ8UjPTEd+YT7yy2uQX9WIwpomFNW1oKS+DdUt&#10;bahracH41BTdxI+q+66M5/hn/wk8VPWVjNh+9R73nzHbl95O872vxH1clXmmCIa/B5CPkxpy368B&#10;5NqD98p5CEDO3XxKiDxSr9c1uktVl6ru+hWA6FyItiqLkHsDJZmqRPTPAkQHkeMztzB99QyGjw2i&#10;bV8Tg/kJnJmdRcfefpy8dpHnNYt7z1+rucDuPBOncpoJxRlcf0kncmoK7eNjOMagfO/ZK7oPupSn&#10;L/Ho+Uu8ef8OrwiRJ8+f4eWbN3QxD3Fx9gpdzhG0j3XSeTCoEyLjdD7Noz3onxyjU5nFu5ev8PzB&#10;PTx+MEcn+BZnCJ72kQF0ju9D+/59aBiWxu8JdBAco0cP48rtWzh77TIOnTmBfYcPYP+RKRwnUI4S&#10;ctPnj2Hv4f3o3duG4ckWnLx8hMdexOkrV3Hq8gzO3ryOAb5HSU+nGtyX39mG+oFW1A62onyoHZnS&#10;I6qVbr1VoFGL+KYauoVaJNRXI7q6nFAoIzRKVTWVdJ8NqyhSYzFEPwdIPo+V6iiChIqqyudrcn+m&#10;sLIMBBclIaQkBcHFSQgqSlTyLYolPCRbD6PzCIR1oi/MY91gpnGGeZQzLCizMEe6DCsFDTNm2lpw&#10;/GOAyFQfUgpERHYCEToRpwQnOBEi/wggUq3lmMl7OD2YjiJMOy8XS8fUENgmBvwKQAJUlZa9GqNG&#10;10L34coYZJUsPU/doRfuDP0IF+iJolyhF+0O/XnJ491RbpQzDAgPmbdqW4gltgkoPgHIRpYbfPWw&#10;QUBBYIhkW/ZtogQectw6z+1Y57EV6103ER6y/jldh916NVBwORNucR8Cj8UWDPymK/8hQGQyxYUG&#10;Uq1FiBhoIaKDh86J/Kxn1icQ+czIOwK2QRrstLLFsnUr8eXXv8fnf/4X/PX3/y+++Ou/4fsFf8Xy&#10;VQuwcvMyrNRbjZU7VmLR+u/xxaI/4m/f/R7fLP0Gq7eux0YD0tNkFxZtXo6vl3+Bb5d/jpWbFmLt&#10;1sVYuf4bLFv9FRav+BzfLf4zvv7+9/ie5TJCZj1PULRoCx3I2i+xeNv3WLZjARZv/RZLub1KbwnW&#10;mK3AFveN2Omvj+2BptgRZkfie8IlNxHhtaWqB0nxwCjaD53C3tPXMClrcNN1HKfrOElonJ6Z4803&#10;pwBy9spNnL10DWfOnlfgOHjwoILIqVOncOrkGUwfO419k4fQKQOuGNAFIrmlpcguLlbVWhkFBUjP&#10;L0BqbgHi07MRnZyOqMRURCamqPXM4+gqEjKzkCLzaBUWI7ekHPmlFSisqEZpdR3KaxtR2tyDsvZB&#10;VHTQ6XSNoqZ3Lxr7RtDUswfnrmqXrMWPhIfon/wnZuXdfPXVIwZDNXiQwfrmwzfKfQg8rtx5ikvz&#10;sBBQyChzgYWu55Xsl0GD5wUis4QJASLTswtElPu4L+0pPyqATJ2+oRyIjAWR18l7iAQkMs5EtyiU&#10;QENKXTuITuJEBA46iIh0wPiltAAhVF79qMAhus19l+8/wuCxEbRPNKF+uBKHrx7H2MkTaB7rxdTF&#10;E5h5fJ+vfYmThMQpZu2j04dw9Mp5QuQ0jl07h4PnT9OlPMKDp8/p2t7gMuFz68ED3CYE7jy8j4vX&#10;ruLKjet48uoF9k9P4sYTJh93z6FjpBn9B3oxcHgvpi4c4+e+htk7s/jA93j5+CEeESDPXz7D5RtX&#10;MXHsCCbOEhB0KHum9tPBMEk5dwpn6ChmZm+o50cOTuAw4Xb47Gleq5d5vue5fQzHeZ6Hz02hb7wR&#10;owe7cPLiESZAl3Dt1ixu3L2D6/fuonPvGIo7O5DfzSSkrxVVe+pR2l2N7JZKpBEYiQoc1Uisq0R8&#10;BROuqnI1N1ZMhSztqoVEaEUBpYWHKJz7RBEKGHlKkZW5WlURGBWZCKHTCKXLkDKwKJnAiFfyo9sI&#10;LIhDQKHAI0JVEznKxIEpvnQdXrCIJjwi7GHKe9gsxJbQsIFpkDlLEwUNgYhOFqFaeFgJOEQR0h7y&#10;E0A+hYgOII50IY6EyKfgsE9yV7JJYsL3S4gQbI5pQR/lkBoIu2TCIsH/FwDxV+0i0j7ilBZBF6Ih&#10;bMJgHuMBWaddL8gWu5RkXiom1KF22MnPuDPMHrvCHdQiT/r83LsjeWyEDd2FGbYGyuhxLUB0Wu9D&#10;QHyiNd7bsdZrmwLHWo9tSmvct+IHOo+1LhsIkA3zANlA5yH6yX2IFpoJQOgq5gEiTkPnOnTSAkRg&#10;8hNAxHV8Wp2le6xzIrJWuoDks80mtjB0IDHNLbBo5RJ88fUf8cUXv8Of//Rv+Otf/hcB8mcsWcrA&#10;v+Sv+J4QWLlxEZau/AZf87gvv/h3fPvdH7Fi9UKs37GOYFmIL1Z+jm+XfoGvvv8Tvl/0FywlTJYu&#10;42uX/hXfLvsbvlnyF3yx4A/4cuEf8d2aLwmIpVjPk1zLE1+ttxzrWa7lvuVbviNgvsXqHYuw1nAZ&#10;tjqvh77vbphHO8I61Q+mUn+aEYrQugJk9LajdHgMHUdO09pLr6ybhMcdNaXFmRtzOHPtrgLImauz&#10;OH3pOk5fuIJTZ87ScUxjihm/6NAhBpfDx3DoyHHsPXAQvSNjqO/uRlVrG0rrGlBcW6fK0jreoPWN&#10;KGtoRWlDC/c3Kcl2aVMrKts6Ud3RzbIDZXQVZQ3tKGvsQEVTF6pbe1Hb3ofa7lHU7dmPhv4JNA9N&#10;onXkEDr2EVpjE7hx/6GWCB9oJUT/5D8aFuVApPfVQ2bUc7KuuQRrcQ3z7uOXABFYCESklCooka4a&#10;S9YkP3ebToQAEV2S96CzuP7wPZ9/rnpg6STH65yMDkbiPHTVVuI6FDgevVMz/OoAou2Z9aNyH586&#10;kU/1awC59fwdAQJcvPcA3Ye70HmoCTVDpeifHsWBC+fQOt6PqoEW9B+ZwN5TJ3g9XKLTuIIDZ09i&#10;7NghHL9yjm7iKGbu3cLLd2/wlo7j9v27dKkXCVtJNK7g0o1rDNjnCZR7uEqncO7GFRy7egwjx+ki&#10;xloweWKCzuEov88ZHCEgDtINXL18Ga+ePcazJw8wN3cb45PjCkD9U2NoHu7C8KG96B3rx9D4MF8/&#10;haEDo3ztSbqKy9QMjl24yL9zA5M857Ejkzh07jh/h4s4QfcxerAXY4TWrdtXcevWDdy/fx/3qEs3&#10;bqoJEPN62lDU1YhqAUh7MfJby5DeKOCoQEJ1KXKb6tE00IdxXvN7Tx1HqkwxIm6DCq7IUxDRAeQj&#10;SLg/ojJLSdawCKXTkDKQbsO/IEGV3jkx8MmlKy+IgX9+NHxzoxDA0ieH8MgKJjwCGLB9YJXoCfM4&#10;V5gxiJqFWBMaljALtIS5vwVMA0xgEmT8M3j8/xsgH6uyGEuk95dO9il+sEvyV45DgSNeuy2uxC6J&#10;kEkNVXJICVFwMSYgdviaYruPCXaylO2t/qbYFmDOZNccOwItsDPYErtCbKAXJmM5bLArVBrFeSw/&#10;s7RrqGqpeYCsIyx+8NyCH7wolqs9NitpocF9LFdLSffxjwCyiA5kgekKLDbWOo9fg4dOv6zCWibg&#10;0GkeIFIuM6W4b4mAhjD5bNGKZVi3ZSNWrlmBz7/6Mz7/8g/44qs/4Q9/+g1+/8d/4+Pf46tvue/r&#10;3+Hzb/6ARUu/IlQ+xxd/+z3+9pff4OuvfoOFC/+CRcu+JDj+ii8X0ZV8+0d8Trh8/sVvFWC+//6P&#10;+GrhnwiPeYjwuK8FKKu/wPLti7DB5AdsMl+HLdYboGe7GTt4kmu3LcSKDV9jFZ3JOv0l2Gz9A3Z7&#10;6sMu3htO2RpYZ0TALjNcjULNH+5H45FjGDg7gwPnb+HopdvMkm8rYJyjlOu4eoO6jnPMRs9euoJz&#10;5y7g1IkTOHL4CCYnJ7F//37sHz+AfYTH6MQU9oztQ8uePtR39aCmvRvVbV2oJRhq2rsIlU5U8XFl&#10;q4jAaO9BfU8/6vuG0DQ0hpbhfWgaFEgMoa57iM8No6GXDqNvL1oH96Nt5ADaxqYUNLrHj6DnwDT6&#10;Dp7A0KETePickVH+SZ2UUOGf+CdVXuI+XvE/T17J2AeZPPHVx7EfAhBp//gUIAoShIjMbyVrcsi2&#10;rvpJBxdxIRcJBHEg0iZyhYC5xkg/c/+tGgMiLuT45XufAERciPTakp5X0mitBYVOMkeWdgJGbos7&#10;eqxrVNfCQjmRt8ADEbdFukZ0Va1FkMjEiree83UEyU1+V4MnB9G4vwL1Y5VoGuvC1OWzqB/tRN1I&#10;JxpHerDvzDRmXz3F5XtzuE5HMvv0IWYZ4G8+msMd6hYhMntvFrP3b+MqncRFAuHG4zkcvXCSzmA/&#10;992gIzjHz0IXe+ssnWIdwXEA40fG0DfWgxOXTvL7vcXE5DydwS28ePEUL+k+nj9/ipsM9Dduynd0&#10;hqA9hWMXT/F6PI8LdB8nr5zBvuOT2Dc9xeTmCg7TAe89chgDk/u57xDGjx/G0fMncfzCaTqVa5i5&#10;dQ4TB/twZeYYLl46jrtzN3GfDuTh4yc4eu48odGM8vZqtA03oXlPBUqaClHcXM3z7eH7EpqE4VmC&#10;8cS5szh8/qyavj1axkZUZyOqNp+OgwCplBHhMm4jT40cDy3PVsDQLoCUhuDiVAQVy/xVCfCRLrG5&#10;Grikh8I9M4zA0Mo3Lxy++ZHwIDycMhiMU70IDzfCwxkmGjoPBk+TQDMYM8iaiPxMuG3EfUaEiskn&#10;ADGZB4gZ4SEQoSJ+XoX19wHi9lH2Sa5KNknSkO5JeAhEtDPb2tMZ6WRH2Sb5UExOlQOR0o+PCY/k&#10;QB7Dz5QawveSnlm+hKErjAKtsNPLCDs8KZbbpfRm6W2MHYTKDj9T7CJMBCI7ZMEnUaiFmgRxe4gJ&#10;NgcaYJOqptpF97FLuY0fPDYRFBTL1e4bCYyNynGsctGWqwmP1bIt8HDagFUEyAq79ViuGs/XYam4&#10;D8JD2j8WyKhzgkEHj18DiDgPbfXWaoqwMFn7UUtN1hEcfE/jtSzXY4XZRiXZXsJ9n/35z7+B6He/&#10;/x/43e/+B/7yVwb+L/+IP/z53/BHAuJPf/3tR6nnPv8D/vb577n9O+o3+Ovf/hVffvVbfP3N7/DV&#10;V/+OLz7/X/j689/iK8Ljq69+h+++/zO+J2C+W/wXLFjxORb98DUWr/sWi9d/h0UbF2AFrdA6MwLE&#10;Zj22Om2EntMW6Fuux4btBMi6L7B663fYsHsJttCK7XTaCWuNFzwKU+FWmA7PglTEtdSicGgYNQeO&#10;oOv4Jew9wwzu3E3efNdx/OxVnD5LWFy4gLO8ac6eP4dzciOxPH/2HM6ePIUTx47jyNGjODA1iZH9&#10;4wwK+7FndC+6BofR3tePpt5+1PUMEgQDBMGgUi23azr76DT2qFL2NfWNEhr70Tp6AO37DhIQk4TJ&#10;fsJkHK3zahuZQNfeg+g+cBRdk9MUS253c7tv6iT2Hz2N5y8ZTeUfgfDPtKFLQ/v7Hz/gDY+V9TIe&#10;yOy7z6T7rnbsh67xXOdAZLW/87e0DkQkDkQHEQHLpxCRx5+6isvyPoTR9YfvcOT8bew9yoB0WWbs&#10;lR5ccow0pAtgxG0QHgIJBQq6kHkHooOIbvvW05+69t57/aNavvbBW1l1UKZwJ0RefcD9l7IW+k+j&#10;2WefviHc7uHKg4cYOzeBur0laBpvwMCJcdTQebSO92Hi4jF0TQxi6jxd5vmjmDh5BHeeP8LF2et0&#10;FXcJjjmcZmC//fg2Dp0+hNGpUQbr45g8fRB7T05i77FxnLp2lsH/pNp34OwUyylcuzuDNyAg71xC&#10;90grzsycxP0XjzD39DG/+xe4dfc27hNQzwgSgciN6zN0IVex7+AE9tNVTJ87iVOXzvF7v4ijBMrQ&#10;IQLjGBMWupIpwm7o4D5+tydx+PQxjE7uw8kzp3Hv7l3MEmwnz/A9Jjtw4FA3r+kjmLt7i07kAR7Q&#10;tU7S7fSN0HXtbUZHfxXGJnsxfZLne/Uqbly7jguXLuLYuVOYPHlUOZzGwRFEleUiqTUHyc10G+W5&#10;BIgMiswmPLIRXJZFERxlaUrBJSkIKEyCX2E8vKV6ipCQ6ilpiHbNCoRnRiC8CQ2fvFB45gbTfQTA&#10;IY0Zf5IzLOIIjhhbGBIAxkGmMKbjMCI0DHwNWRrzseE8QMSFCESoEGNYhBnDMpwQ0SmCMIm0JDis&#10;PpY2GmsCxIYAsSVApCFd2kEcYZ/o9FF2fCyySXCBDWFmSzcivbLsUz0JDR86C8JDyYfPe/M4b8LD&#10;G5ZxhF+8F/fxuWQ6lLQgAiRQLYZlpfGAeZgTTAkQkwBLQpCfjTIJoKMK4j7KiDIMpkJk1lwrbJ/v&#10;WSWrBu4IscCWYGNsCiJACJGNAbux3k8P67y3Y53nVqz12ELXsZnAIEhcN2INy9V0HLL9gyvBQXis&#10;FHA4EBzUMjsGfBu6BUsCwJwgMCU0qIUKID/pJ4hQ+lpJtdUSo1VYRCAsMtnA126kpNxAiBAWxpux&#10;3OQnLaMWm27isRsJkL/8Fv9OcPzPf/2vSn+g6/gbXcifvvgdvvzuL/h6wd/wxTd/VvsEIPL8H//0&#10;vyCv+wuh8te//pvS3/72vwiX3xAgv8FX1Ddf/x7f0ol8v4DgWPQ3fE/3sXDlF1j8wzdYvFYLkMUb&#10;v8dSOpCVBnRBpOYm+/XYTiu203wNNuxcjJUbv1YN8BuNlmG7zVrscN4Oo2A7mNNa2mVo4FuWjbi2&#10;euQODqJs7yQapk6h69BZDBw5h7FpZmzTZ3Bw+jSmjx6jjtBtHFaO49j0MQWO45S0gxySbpfUvqmD&#10;GNg3Pg+PAbTRgbT2DaK5f1TbRkE17hE3Ic5iALVd/Uqyr2WAzmNkXMGjc/8hBZBmQqNpUNzIPjQO&#10;7FUwaef+zvHD6Jw48lECku6JaQwSJk/mAUIm/G8BRHpfPZGlXp/TfTyl+3j86meN5wKPy7cfKwci&#10;UNBVYwlARLK0rIBE9ummbNe5FB1ILtOJSNuGPC/jQPZNX2WA/Y8AkelNZu6+UH/7U0kVmbyv9NKS&#10;99BC5K1yJ9pG8w+494YQfPPhI0AURAgWcSECG7UOOwFy5d5jHL18FT2H+TuMFaN+b40and05NUQg&#10;U4RHWWs1evb348CpQzzHywThdTqGM3hMh3DrLt3p9XOYezmHg2cOYnCSsDnDQH5gAD0TAxhn8D11&#10;RbrPniEc5tBHKLUNtvF7vIyLN84RBIfRRlhNXzhGSN/EuWuXGfSl6+05XL11Dddv38D1GzOquun2&#10;7E0cPzmN42eYrJw9psAhkiqqE1fPqXLs6AGe5xE6n1OYOnUU02fojvmak2dP4i5B8eixuA266+Nj&#10;6B9qwPiBPQTIdTx8dB+3b9NlE0yHju1Fd389egYbcOz0BK5ev4CrV3i+Fy/i5LkzPL8TGD92GHvp&#10;cNrGxpBAx5HUlIHIylQCJAchFdQ8PGRakcDSVASUJSOQ8ium6yiIg1d+tJqbySVHRn8TEhm+LP3g&#10;kR4Ar6wgeGYHw437HdOZ3TP7t6IrMKdDMKFzUCOtCQxDXy08dvsYwNDPiBD5JwESbkaI0IlEihOx&#10;IEAsCRArAsQa9rG2Sg5xdCLx9rD9RDbcJ7KmOxGI2CZqZUdXYpdIiCR4fZRtPKEX5wGrGHfVQ8xC&#10;46q2rQkSW8LFnnCxifWARaQLz9Ee5sE2sAqzh3W4A+yinOEUSzjFusEuzo3vIzPtOsNYLfZkg10R&#10;1tgZLiJMCJCt/D62BBthc5ChgsgGf326EGlQ36Yg8msA0Wml0zotPOzpEAiPpbZrsNhqtXYyXDoP&#10;AYfoe8bOfwYgUnW1mI5jMd3FUvNNH7XMbDNWmG5RWmm2VWmF+VYss9jK57fgsy+/+hP+RAfym9/+&#10;dwWQ3/77v+AvX/4eXyyQgP8dlq9bgkWrvse3i77A51/8Ab//w78qaSHyG/zlL/+LABEX829q+4sv&#10;/h3ffEnn8c0f8L24jwV/xrcL/oSvvv8DvlnC7eV/w1dL/4JvVn6OBeu/xaLN32O5/hKsMV+FNZar&#10;sMFyNbaZ/4CttFQb9JZgLZ/bSPexw3E99D13Qd/fDDtIeWP+iM558QiqKUSCrGvcP4iSUVn4/wga&#10;9x5Cs1QTDe1D5+AY9tBJ9O3Zg4H+AYyOjODAxIRq8zh46CAmDzK7ZDl2YByD+/czg9Oqb2yfagfp&#10;pSPp2TeFbqqDgBBQCDDEdYgDqWjtVhJXUk/QiOsQ1fePoaqb59Tag6KWbpS29aJKHAxf30wn0kyQ&#10;tFCte6dU2TQ8od7/wfPnCgzvPxAM7//xIEIFkA8f8PLdj2q22nu/AhAdPC7e0jaQCwyksVtKAYQO&#10;JOJCBCICDgnwcoxsC0C0LkQcyEsV+GWxp6nTDGgX7imYCESkS+85So1Ul/e5dl/pwvUHDLoPcWG+&#10;qku1kehg8lB6ZskgQ6nOeos5fob70o5DcMicVzqASFWWOBA59qaa0uQtLjPz7j7Uj5bJKjRP0IEc&#10;ZzbPwH7k0gn0HximQxrH6at0ERdOome0HyNT+3Hn0V3MMMDffXgXZ2fOYPTwMIamBtE+2MpygE7j&#10;ICbOHMLYkX0YGh/C/cdzUkGIq7OXcOLCtNKesR4GY6kWOqGqsC7fvoqTdDNHCIipE0dwYPogTpw9&#10;hbkHc3jAAH+DcLlx/TLOEhrjPKd9xyZw8Ow0Rg6P4/D5E9h//CBGjkhD+glcnr2G03Qot/lacTLX&#10;bl7Cxcsn8PTZQzx+ch9XeM4Tk3uw/0AXZq6fIaR4XvybR45O4MjxcRyaHkV7dw3GCLwrMxfVOjrn&#10;6T6mz5zCxPGjdDgT6JscQcfYEPKay5DcmAxNVRLCPoIjUymwRDsA0L84UcmvKAHe+bFwz45S04w4&#10;SntBMiGR6q2mFXFN9YM7IeJBN+KcLivtecA61pEBmPAIt8T/j7j/8KpqTdd90foHbmv3tnv22btW&#10;Vc2qmXWacxYRyQgGECRnEXPOWVEMgCKISM4555wzIkFRQTHnnGeoeu7zfoOBTFetWmvvfc49tvnM&#10;3kfvffTRex+D9/c93/sFu73OWE73YTMIDq0EJPY7PsNDs3SE814Hyl7JZZ+DRvupA3x9wAGuBx3h&#10;ftgJnj4uSl7H3AblzuDtDg9fj8/ia7ej3EaYeRIiohXHxZlIj3YGfN8N8GTA9zy2nnAgMCTRf3AV&#10;nA94w3G/F5wIB+eD3gTKGrj7cD9B4baf97ZnBVz3Ek48zttnHdYRQJv4XNbzGawJlA6Lm+BKxyMT&#10;Py2XETUOr4AlQbJUAMJnsmjvZ4CIzHbQjWyX1lZLFUS+dCELVptowOFtRNdhqOAh4BDnMduN0HAh&#10;CAiP2Q4a5yGaaU9A2H2Gx1DV1SA8tAARBzKHDkQAMs+FLmNQus7/HCC6ros1ABF4CBAEHN9+/xd8&#10;+92fMZJgGDedwX7eFOgYzcFsg1mYNX86Jk8Z8wVA6EJ47Jgx32H06G/VcsL4EZgmVVd0H9Onj8bU&#10;6aMwZfpPGD/1R4yd8j3Gz6QzITxmGU/DvEVzsIA3YOigDzN3IxiRoIYOujB3XEAXQsfhZAgLJwOY&#10;uxlgMQEiw51Y0+5a7XSA6RZSm1+e/fFt2Bh+BifzMxFSVo7IikaEFVbhXHoughPTEBybgNCoSETG&#10;RiMxNYV/XHkoqShHTV0tauvr+IdWh/LaKgKjHAUVFVTVkIqra1Ba34jihjalfLqcrPIaiBMRgMTJ&#10;jIj8nIjUbMRkESKFFUgiOOK5jMouwrmkTDVnu8zXfjouRU1eFZ5VgGi6lhjCJbagnCpTryOyixGf&#10;V4y7T58xYAE/EyA/Ewr/yoYIPP5BeAhAZPKo5+8/4smbD3j4+gPuvaRTGNb66sZDBm8CpJegkAS5&#10;tsWUSAAhoNA6EQGJvBZQSJAfDhDpyS4j8N59+XfC4wlaex+qPIi0zJKEuqx3c/3KjSfUI6WrA09w&#10;/dZT9dm9g45mKNlOwN15KcOdCBhk8ijew8dfFTSGOxABiFR1yXF3XxFir96j89YdpFRlIrrsHFLq&#10;EpFUkYP02kI6iouo72gkTJ/h/rP7LPlfQj0DdF17PXqudaNv4BrefXiN24RCjUCjvRI1dC8dPY0E&#10;TwkqOurQfpXO9FILrjKof/rI66UT6e69qABS21aN6/eu85nexrW7fUo93N97+xp6eO5L13pw+9E9&#10;BZEbhMe9+wN0CJf4/g4UluXy91aC8qYqVW11ieC5fKcPDd1taOxqw8XLnar1Vs/VHtxVORS6B7qJ&#10;5wTe2zfv8Eg6NrZXoKouDR2XqtDUXMllA67RCV3qbCJcylBdV4hLXS24cVMDkJ6rvWi42EqXVYe8&#10;ukq6jwLk1pQgLC0cpxJ8CJBj2BURQMcRqIb1kGFHNp8/iR0X/LE3IpD7z+NoYhh8WFg7En8eh6LO&#10;YG/YSewM8cH24EPYFrQPW4P3qiqsNQHbCJbNcPNl6f3gCjjuIzx2O8GW8LDeYQ9rQsN6s82QBCLD&#10;Hch/DhA7JdeD9gSII+HhrOR1zHVIKygPX4GIVm4ECLf5eFIM+JTnUboTasXR1VyuVUOluB9eBddD&#10;3nAmNBz3Enx7PJQcpbXYPsKC+z0IEU8CRKAhzkPkSdisoktZf2ILNgVI3xJxZtvgSog6nlgL22Or&#10;sOyIFywPeWIxXYgFn4n5XhdYSA5k0H1oq7HMtlkpgAx3IPpaeKz+DI95XgaaaitPOg53fcxy08NM&#10;Z7oLRy4ZQ7USBzLrS3j8TwFkGDgGQaJLzaEzkWqsP/xIcEjuQwuRb+hCvvnxL/h+HJ3FjLF0DFMx&#10;23A25hvrYNq0cRg16lv8JAAZJc5DciIjVQ5Fto0mVAQgUyf/RICM5vGjMYVORJoGj5v8A0aM+StG&#10;T/oWM/UmwnDxPMLBBIs8FsLcwwQWXqYwIUCMHOdjocMCLHY0wFJCxNLDFIu5fyFJa07LtmjdYlhu&#10;tYbx+iWY622OBetsYHt4M7bwh340IwlnZAJ8BupjkXE4FHQe+/xO48CpE/A5fQp+IUEIigxDWFw0&#10;YpMZcNLTkJ7LoFOYj4ziQqTTpaQXFiOjoAhZRSXIL61EQWUdculscqsakUvnkFVWixQCIoHuI1rg&#10;kZyFyJQsxBEMCYRBqjiU0hrE05FckGHBY5JwIPgC9p8NhU9oFE5ExhMmqTiTILMgpqv1gNhUnE7M&#10;QGh6DgP4LQWQXwUgv/yqAPEf/dO4j98Iml/xRkrubz/gEQPrw5cEyIvBaiMCRODRPwgQjdvQtL6S&#10;QK6FiNaNiAMRiIhkv9aJSMDvJ0BEkkyX1liXb79G65WH6CBIJCfSdvWBgkjPwHP0DjzD1ZtPCQ/C&#10;iLou1WP8XIGXnFc+r/8hIfLk3WA/EWnmS+dE9/To/a94+uEfeEZoPP+kBQgGAfILj5f3vEX33XtI&#10;r8tGZOE5nM88h5J2BuWmCpXbaO5oYvDuw8Mn9/H0+SP88vef0caSfkNLHT798gEfP9EpXbuIgdvd&#10;ePHqrsopvH33EDWtZSwMxKDxUh3u3L+B1wzc798+ZzC+jDa6h56rHbh5/zp6bnTj6u3rePT6EZp7&#10;WlDeWIYuOoUeOp6yBhY+astR1VSD+tYGNLTW4CrdSu/1LlyjC+m/2YsuLiVh304HUnOxEU097XQn&#10;zegkOO49eUB4teHK1Su4SjdV21hIF9FLN/MKz17wufZ3oralAB0ES3tXIwHZyuPrUU9nUVVbhEZC&#10;pbe3E/10Hr39N9B0qQMl9bXIq6lAdjVdcGE6Mkv53DLC4Bt7EHujj6j8xvYQP2w7dwr7oyQvEofI&#10;snyksHCV0ViLLDqXnFb+DbQ1Ir+lHjlN1chqqEBGXSlSCaz4+gxsC9mPlSdZmj+xBs4scTsxUNoT&#10;Bst32sOGLmPZtuVYttkayzZpRYgQILbcLnkQ+6FqLC1A7AYBMgiR/QKP5ZQtAWLHgG9PeDjSNTgR&#10;Gs50EhSXnlwKND7LlQBxobMgSA7TjVDuRzyUPI6s4HkIgkMreF4PNROgw1432O9yJfRceP1ufO1O&#10;J+JJB+KtQOMh43MdJkAO8n0HCBCCxctnDVbTzaw5KQn6jXA5tQ72vquwnJCyoguzPOxBeLgSHs4w&#10;3+MEM7ot8110HwIPAYe2z8cWS5gOug9paSXJ8gWrTbFgFQHibUzXoYGHzgoCxMMQOu4EiKvGfcx0&#10;JAzEfdgRDIOaYaszCAxNc93/ECDS+sqebsbJFPOcF0LXRaP5hMgCl0VK+oOS9XkEyxzJgSh4jPxa&#10;BX9Z//abP+Grb/6Ir0Z+hZ8mM/ATIpN1JmM2HciMaeMxXvIgPF40ZvT3CiAiAYucYzwBMnHSKEye&#10;PBqTuJw0UZoF/6Q5Zsy3GDfhe8yeOwFmC+dhob0+Fq0whqX3QizxMsNCN0MscjWChaMhDJfpwGDZ&#10;XJiRjBZORjB11IcxZe61kCWX5ViygQ96tTkWb7KF05ENWHn6EHbHheJkYgJOxMfjaGQU9gYGYfOx&#10;41hzYDdW79uOjft3Ycv+3dh5cB92Ht6PPccOw+fMaQREROB8cjLCMtIRkZmBmMwsJGbnEy4lyCis&#10;RHop/4DKpfqqlu6jGol5pYjNyEN4UsZQZ8DwZJaEuU1yI+JQZBlLqISm5eJkVAIOBl3A3tMh2BNw&#10;jjAJx+GQGBwLi8fxiET4x6bhDGETll+EwoYWvPtZmvBKK97f8CvhIJ0K/9k/5VT+IfOE/4LnHz7R&#10;fTD4Eh4PGJDvER5q8qinEvQZsB9J50BNdVXvIECkpZUWIuI0BBLiPLQQkaXsl0mjpMpJOiHKSLtq&#10;zvJnP/N8H9FMgLRffYrmyw9UdVb3gCTl6XRuv8K1O6+Vrt/l59/T5F2uP9S4D/lMTTUWP3vYUCeS&#10;D5GqKpE2ua5tyisttR6++w23Ccf+xy9x8UYfMmszWZIORU5FFh69ecDSex/6b1zFzZvX+Ow+4enT&#10;h3jx8glh+ws+fnyLDx/eEMwyq/qvaG6two2BTgbl26iszsPl3lYUl6fTkZSirrEItwau4B+/8nne&#10;68fFS7V0Ai0YuNWLV6+f8nUz2rsb0U3wpOazMJIXj46+i7zvqyiqKUY2A3RTd7NK0F+h+7hKeNy6&#10;04+3/HzpeX6N8Om41omS2lKU1JWp3ue1bQ1o7engM7vB5yUDKPbh0vVOupUSXB7oYWHgFu4+v69a&#10;cLVze9+jAbQSaBf7uukuKlFJ91FGd1PTWE3nQffRf5Nw60VJUzPy6bizKsvUkCsVBMn1gS5E5YTg&#10;cMwhbDx/gE7CF8ciziE8L51QrkRucyMKWvi+5ibkNTUOKZ8qbOK2hkbkNNQjt7EBee2NOF+cAG8G&#10;zxW+LMkf9YDTISeW3h0IBXvYEg7Lt9N5sOBnRYBYER6iZeJAtmr22e6gE9lJiDCoOkhV1h47Amg5&#10;A7osbdVSwOG835rwWM6Ab8vAT4j40In4Ov570YVoJfBwpUtxO+QK1wNcV625pEmwRq4M7C77XeDM&#10;4O4kw6jQMdnvclLOSare7Lnf4ZA7nOhcXI+tVI0CnI+uUK+dByXb3XwJFcrh+Eosl+HXD7tRrljG&#10;z7U64IzFhKJUWQ1VWxEc0g9E20lQ9QORToLrCZB1i2Cwxhz60stcBkhULa2MlOaxMD1PRttlrNTm&#10;PGSOD6mykuFIhre6UrBgLNVqFkEikn4c0p9DCxBN50FNU11dR36OE93OoPQGtcDZZFDSEmsh32eI&#10;P/zww1cKHAIA0Y8//BV/++7f8NWPf8aoySMwfsYYtRw3ZRQh8JPKlwhwxLnIe2VdHIjAQ9uia+xY&#10;Sa7zPYTNaEJGoCL5E9UkmI5k+szRmKMzATqmU1QfDzM6DuPl82Bqr4clLsZY5ECbZjEd0/THqb4g&#10;C5bOVp0K5y2bA7MVpupHZ7fTQZVs7Pa4wf34JqwJYSkqJhAHo2izo8NxlDp0IQTb/U9izaHd8Nq9&#10;Cd47N2LVtg1Ys2U9vDevg9emtVi9fQvBQqD4+uJA4Gm6hHPwj4xEcFyichax2YWIIUgknxFLcERn&#10;FyGMziMkJQNn4pLgHx2PgJgEnIlNUo5D9osTiefxsozie8+l5MAvOhlHQ2NwKDiCnxFDqCQjMDEL&#10;51LzEJZVjEgCJ6WyFkUESN+d+/j5Z8Lj51/UfOj/EUBk+PZPv9F9/PIznr3/iMevP+Ahg+t9gkPG&#10;dtICRDv7oIIIg7hAQoFkWD8QLURkKcdo3YhI3IJUZ8l4V18CpO3qEwbKB9R9dN6Q1lySlCeoBgEi&#10;4LjxgNfxUON0vkyk35Ge8oN9RUSqldWgBCDallfSQkuqrsR5PPrA9758g6beHpReLMeVh1fpbK6h&#10;qbMZdx7dxuvXz1TO4MnTB7j/4LZyG+/es/ROJyLVSb/+9pGvXxMaBbj34Bpd3Gt8+PRUgeTK1XY8&#10;eX4Xt+9cx8uXj/Hy+RO8evEIj57coAOpxeMnt/Ge53r99hk+/PyKAOlgISMVpfXF6HvQp/p3tPde&#10;xEUG9iuEyRUCZ0Cqtq508LwPcOveLVzp66VDu4aa9nqCJpfupZKg6ELH1S7cpmOSpsOiuwSNvL/j&#10;eptyOA2djTx3Bxq7Wni/N9DRLy3E2nDpRo9qKNB+tRM1zXV0PHQyPT242NmFsuZmFNB9SM4jo7wQ&#10;mRWF6CNc37x/yALOORwM2YsjMf44n5OElKpiZDVW0V3QdTfTdTdRBIRIQKJEeOQ3NiGX8Miqr0EG&#10;3VZyXQm2ntsHj2NrVJ7BhUHTfr+9BiB0FP9PAkQLD5cjTnwfl/udCQontdTIZWibgsceR16DA69H&#10;4gvF13Y8xp6gcTziSXjQWcmcRYSGA12FA12MSPYpSWuzo55YxmdgSWiIlu53giW1aI/9UFWVJMzN&#10;pIe5Fhyqh/niIXgYrqUDGQSINNNd4EX3IeCQllYe+tAZTJjrOBuo1laqyoqOY44kyyVRPug0lOsY&#10;BpAZVnOVZHRdLUCkc6AWIsM7DypxXUe2DZctoWVjiFnL9DUAEUkVlAR8cRXf/vAXfD3iKwWNcVNH&#10;4xu6ka+//5Oq5pK8h2gE1yVf8u23f1Lv1wJECyJ5LXAROMn28eNHYhLPN3X6aEyTfiFTfsSUuaOw&#10;YNFMGC6dg3lmU5VMrefDzEYfc4ynYsyM7zFFdyzmmk7D3EXTMWvJdBg468Ny4zL+GG1pi21hu8eF&#10;XyYt5entWHf+EHZe8MP+yLPwiTsP3/hQHI44i92Bvth4bC/W7NuGNbu3EBp0LJtWY8UmWs/Na7Fi&#10;60asJEi8d+/EuoP7sdX3GHac9MPeAAIpiOe4EIWjEXQMkXE4TmAc4/rhsAjsP3ceO8/w/GeD4RMe&#10;iYC4VJxPz0MUQZNQXIWkslok0LVEFVTifGYhziRlwz8+HafjMxCcnKMBR24ZYrhfji9qusgS63X0&#10;9t/CJ8Lj06dPSv8hQP7xD3z8TaZ5/Yin7z7Qfbyj+3hHgLzDHWlyS8m8HNqpazUg+TwWloBDCwkB&#10;hgR4CexaN6KFiDYncvv5JwWQm9w/8FyA8ptyIHUdd9DZL65FzidVZK8UOPrv02kQHLcef8Kdp798&#10;0fpqsDmvzE4oTXwHpXUhWqBot0sVV/ete7j6gKX3Rw9x5d5dguM2GvuaUdRchPyafFyIu4BrA1cJ&#10;iPcEyFO8fPUYT5/dx2UG77b2Bgb/u2rbPQbfW3QA5RW5qKkrVHAQh3HzVjddyis8fHBnEDKv8Pjx&#10;PXz4+AJPn9/CjVs9hMpDPH/xUIFJmtZW0T00dzTiOmFx/8V9uqDHCiCl9WVou9LO59CHXjoNyaG8&#10;ef8CDx7fVwC5eus6ai/Wo6VH4FDJZStdxjWCt1+p//4t1eRXztFxrRX1HXVopqOpaa2lq2hDCz+j&#10;9lKjgodApKG7BZf6rqDhUitqWhpQT7V3dRAg9ShuriVEypFUlIF6uqgbd6+htCoT8dnnWNCJRFZt&#10;AdKqSpBKgKRVlyKjVgaOrEF2PUEiDoOuQ9yIEoGUR0eT3ViPtLpyZNHFHU8MhpuPtHbyIjzc4cBg&#10;abeXACEIBCB2O+0URGy22ShoDJdKqnO7AETgMRwgjnuXK3ho5bxfgPLvAeJ2zOF3EoBItZUARODh&#10;fNiRjkgS7xr38Xt9dh8CD3XNyjVpAGJDmMicHcu53+6gm4KGPd2IdmlPeNjynmWp1o+4K8cxBA4u&#10;l+xzHHIf2pyHCQEi1VXDe5irjoIEh6FMCqWFB92H3koTjfMgPHTc9THXbQHmuOphrkxNO9hUV3Id&#10;06W6SlzHYHXV9GVzMc1qzhA0FDgsZS4PahhERNqh24eDRCTrs2U7NUf2iWz42daEyDIDTRXWd4TA&#10;99//RTkHqWoa8dPXCiJjuT5u4kh89+NXSiNHfYPR4i64beyEEfhOQPP1H9V7tQAREGndyfffa9yN&#10;2ifn5vsmTxulAKL6jswcCT3jadA3nYHZuuMwU2cM5pvMwAJzSdxPwbgZIzBx1ijomE3HvKWz1Dzt&#10;uva6MPM2h8XaxVi8YSmWG/QV/AAA//RJREFUSemGP4DlpL8krTafO4z9MQE4nnIeJ1ND4ZsQjENh&#10;/thx+gg2HNmJNXs2wWvrGnhu8NKIEFmxdT28tm/Cyl3bsXLPLqzcuwcr9u2F14EDWHHwMFb6+GId&#10;gbIp4Ay2ERZbT5/FhuMnuP8QXHfthvuefVh39Dh2neHn0WmcyyhANIGQUFGPhPIGxJfVI6qoCqE5&#10;JQhKy8fZpBycpfsITslFaEahgkh6eT0DSi+6rg+osbrevtd0KHz//j0+fBjsXDj8H+Hx93/8HR9/&#10;/QUvP33AU8l/fAGQmwRG36Dz0AJEICHJawGEggghIS5EICFAke1qMERVZaU5Ru2XXMaD1wSHuI/P&#10;AOm48QJtvZL3eIWe2695DnE5hNejjxh4/JElagZ/wkM03H0M6YW0xOJxwySwkKVUbWmGhf9AF0Kw&#10;vXiBgRcE3t1bhMhddNy6QvhG4igLDoHR/sgqTUUJXcXlK214+GiAEOY1Mbhms3R9hQFX3ENLaw06&#10;GHjvP7yB6tpCJKdGoK6hWIHk1p3LeP3qEZ49uo9ff3mHX357g+sDnegVB1CRg6t0G3//xwe8ePkI&#10;3d0X0dnZzs/qRDd1ncH/+dvnePr+OYN4I0rqStFIR3TjwU2e97rKfdy4dQ0v3tChXe9VI+xev9eP&#10;zr5udZxApPFSC3puXFUuRADS0t1BaLSisrmUzqYR1+5eVw6kuo0ug8AQdUpu5tol1HU2qdZcNRcb&#10;kF2WjRYe3ztAuFy5iOzqQhTSwaSUZvB3lonK1jJEJAUiMv00sqtSkUNXklJaSIAUIaOmjKpAZk0V&#10;waKBiLaqSqNGZDc0IV3cR1MlQguT4H18E0v6HkrOh1haZ8C0Y2n7vwqQ5YMOxGG3vMceTnQujgSQ&#10;AEScx2fZ0oXY/IcAcT0q64OOZJj7cD6iAYgLg7kWGlqAaKqw3BRElPvg59sTHPY7HVXiXwAizY9t&#10;CBEbQsSW71XgEBEctj4ysZ4b44+7kvUhN1gRVFqAiAQe4j60ANH2+TCh89CCQ3+tdBQkMKTKalAK&#10;HnQfwwGihcdsFwZ11dqKwGBMFIBMsyEYhoFjqtVsTGHcnLZ09r8XITI0NLuAhE5ENNyRyFJezxSn&#10;IpBR+7m0otNZuoAF+vn4g7iK7+gkJHkuzmHixFGqhdU33/0JP435DqMIhR+kkyHh8ePob/D9T39T&#10;rbQm0JmMHP2tAohAQtsaSwGEYPn2238jRP6CUeJaeI4xY+hcxn2PiZNHaAAyRbOcpzcZugumYNpM&#10;upMZP2GW7kTMNZyG2Qsmq17rOlw3XCrjcNGlLJuN+XxYxiskmb4UVttt4MAvy5E/XPtj/PGe8sb6&#10;oD3YG30CvilncSI1CMcSz+BQVAB2BR3FRl/JhWyCx2ZvuK3zgPs6T7hvWAmPLXQhdCUrdm6F564d&#10;8KATcduzG27798OdkPA4dAReR32x+vhJrD3lT5icwtqjx+C2aw8ctm6H/ZZtXO7AigPHsO30efhE&#10;JSEwPR9hBRWIK29EYlUL4iuaEFlYg6CMIgQm5yIgPhOnEwQieYjI4R8tIVPb2o3O3psMMAN49PS5&#10;4oS4j3/qQv4hTX3/jve/fMJLAuY/AoiqupImvAIRSlpRCUS0S3Ej2hZYw6ustE5BYKOFSPetp2qA&#10;xQEG/htPZcTdXwmg97h0ne7jhuQ9CJA7g7r1Etf4+hodyVVZl3wIYSWfJedXHROlFdZgDkT0eQDG&#10;D7xuaRL8ggDhPQj4nr1Ge/91dN2+iV6W/puvdiG7pgB+scdx5Nw+hKeew91n/UjMiERqRhwdw10+&#10;pJ9xvb9L5S5evXmIrp4WlfeQ5PmTZ7fx4tU99N3oxINHfRi43aOS6e/fPsFLGeLkvcytfwU1TQVo&#10;765WrZuaWiqVs/n46Q3u3SMYBvr4NfyCjz+/w+Xr3ei4fBGXGMwbOxvRRDVealC6casXb949Rz8B&#10;cotguHbzOt1Fp3Ig0oLr2QdC5dZVgqIGDR0CkV5VhSXreRX5KuB39gk4qlFNAF65c5XOoxuVbTUo&#10;qC1GeUsVnUYVj6tFblU+ciqzCBI6isIoZFXlIKs6H7l1+YjNjUViUQLy6rNxOvoYzsQeQ051Oo/L&#10;QWoJ3UdlCTKqy5FeRYBUVxEi1cgkRLLqatVSozqk1VAESGxlDjb472Ig59+QrzSVdVUAcVAAYRAm&#10;QOykCosAWU6AWBMgVoPgUMstNrDeulwBRCAjVV4iJ77faR9BIq7jgP2QNK2vNPD4zwDidpSw8HGC&#10;C+Ehcjok7/9cdfUZINIp0Y3rroPVVwQIoWEv+Q/Khveg+q8QINbiRKQ6axAgdgSI5DoEINZ0HcsY&#10;iyTXoV0KPJYQHosJDy1AtP09jLdawXjTEhjJ0CSEh95qM8wXWEjPcoJDCw/p6zHfy3gIIFp4zHJi&#10;oFfOQwMPcR9TrQkQgQfhMNVyNqYSFFOWzMTUJbP+vbhPO0WtjGklLkRAMrxqS7tthuwflALPEr7H&#10;QgfTWND/w3ff/xVff/Nn/OWr/4Fvv/sKY8eNVC7j+xF/VYCQ3uiin6gfxn6Lr777N3z9/Z8xTtzJ&#10;+B/w08ivCJ6/EiDfYPz471Vv9EmTJCfyFX4aQRdD6IwX1zJ+hKoCk46IEyf9RAdCiEz7CdN1xilN&#10;mD4CkwmRGQSIdDScZTiZkp7oM2G2fD4WOi7AAtu5WOA8H6Z8uEv5Jdj6uBEaK+FwfAVc/Lzhfnot&#10;VgdtwdbwvTiUeAzHU/1wMsUPB+JO0Jnsw+pjhMcub7huYmlpwwq4bvSiCJMta+C2dR1ctm2Cy45t&#10;cN9NV7F7Dzz2ECB7DhAmB+C5/zBWHTmGNT7H4e1zDF5HjsB1/0E47d4HZ+532UunciQAW8+E40B4&#10;Ek7SZYTkVSCytIF/aC2IqWhGWFEtgrLL4J9SAN+YDByNTMPRsBSciMxAbGYJSqub0NROiFy5joG7&#10;D4Za8P7yi6Y6SzXbHdz4978PTh718694/f4Tnr/5gCevpRXWR9x/8YGl2Le/a8IrklZY1++9UOvS&#10;O12a+UpLLUmOa6u0hvcFEYCIS5B98voal1JFJQ7jNh3ILQKk7/479Fx/jGu3CKC+J+i+9ogQZLDm&#10;8kr/U1y9yXMNvMB1QqT//hv08xw3CJCbkkgXKZBpJM2ElR5+IGzeonPgAXruPcClu/e5fIi7r17h&#10;0sANVF5kyfvWdWRVFiIoNggxGdGoaC4nQG6hk3CoZmm+ua0B7z++5vN5w+UrvP7wnNfVjuLKPLW8&#10;SJjcozt48ZKw+PSMYKnAoyf9ePb8Dp/1awWYlrZKQqcBbZeqceNON9ov1arWWJ/kfNKx78VDPHv5&#10;EE+e30PvjR5covMpr85Da0c1Hjy9gZfvHqDzchPuPLyFJzx+gMvbT++i68Zl5TrEfdx8dEs1Ae7n&#10;tUjepKmrRcFEmgRLXiQhJwH5tTmoai9HeWsJihry0dBTi8KabGRKp8HqHBTXFfD+K1BH4DR0tiKj&#10;JBWpxWEITTmEoCR/JJYk0IWkE7IhyK5IJUTCEBDrg/SKFKSUZCGxIBdp5eVIrSgnRCrUMr2qkjCp&#10;RhqXqZWVSCdQUrkvmftSaiuRRFezLXAvPA64w4tB1JOSIdalRC8lfWdVjcXAyxK99U5bLKPDkAKf&#10;5TZrWFFqydfLKJtddCgEhx2Drf0+goRuw/GgiC6EciA4RI4HCQ4CRIGD8jhiDw+f31dfDZcAxfmI&#10;LZwOL1dyPSQdEQUihMqgpGOiFiZOvF5HuQ7KlhATLec1Kcm61HRQWheiqrGk2oquQ7Sc927D88gx&#10;4laWETwyg6BMArVoWPXVZ4AsHcp5aB2HvvdCGKykG/HiuszwyqWejHHlbjzUy1zlPOwFHnoEh67S&#10;tOV0IJLvsKSWMNhLkKemLaIDGabpi2f/O81cOldpBt+rkuvDNJOaxe1aqeMWz8EMmXyQIkD+Rrfx&#10;Fb766x/xt6//pAAyacoYVUUl4JDlOGo0YfEjAfLdyL9q3AlBMH78jwoeY8ZIIv1rupcf1LhYs2aP&#10;VVVUY8aI+9C0zBKAaPucaPqP/IiJ00Zi2tyxmDyLMJn5E2bQcczWn6LpqW40BboLp8OUJFzqYgwz&#10;ZwMYOM6HHgm8iA/eTpyHryecTxIgdB+y7h6wButDtiuA7I/3wZHk4zgY54Nt4Qfh7b8ZLvt47BY3&#10;OKx3gfM6d7hu8KL7WAP3bWvhtm093OlAXMV97Nql3IXLjt1w3LoLTtt3w3XXPqzYdwirD9OJHCVE&#10;jvlSx7Hi8DF4ctuKIyex7kQwdgRF4WBEMk4k5uBsVqmChkBElufzqxBIUJzkviPhydjufwFee47D&#10;c8dRHD4ditjUbBSU16KmsRUNrRfx5r20FtIA5N27d79zIV8CRAZQfPpGEumf8ODlR8JBM/6VFiLD&#10;+4JoJdvUUCfPpAe5xo1o8yICEsmBCEAEJKoFFh1D34P3KlHe/0je96vqHHiDUHr1AQySv6jWX7fF&#10;pXB7v1SJ3eHn8Dzy+qY4jyHJ9dAdEUYCJJF0RFS69w5X79IV3X+C+stX0NzXh/orvbh87zYarzCQ&#10;91/BzRcPuN7OUngVYjJjUVRbhNyybLR1N6P5YiMDfh/eEwRPnz/Eh49vCOY61LGk3s79V+hKsgrT&#10;UVSSg6fP7ilYlFVkIy4hBDcGuvHrr7yWvktou1jN9z7B3Ye9iEkKQmZODOrqi/CMoHr18gFu0wk8&#10;f/UAA1xe7GlGLSHW3duMew/pNO5dQW9/O1raq3D9Zi/autp4bW2E6A0Fi/6HA6oHex9fa6uxBBhS&#10;ZSUQqWqpoduoIxxjUdxYiBpCLKeK18hrSC5MQHpRInLK01BSX4C0ghQ6lTx09F1RfUkKaqVj6wWE&#10;pfriQmYgAuKOIzwzCGFpgUgqiMDZ+BMITQ9CfkMB4vPT6X5LkCPuoqYK6ZUCDwFJGVIqSpFUXorE&#10;0mKlBLqUxPJiJNP17AmhA1d9INz5+3dVw4lohxhREJEqIUoLEYGEgORLfYYHS/8M0g4HHIbAMaRD&#10;mm1OhIo4kP8KQFx87BQ8nI9o4PFfAYgmka65DjsBIGXLYzQwcf4dQCQfopzIvwLIbkcFjyV0X+YE&#10;pZkkzrfJcO0yZAnhseFziyvV6opOxHC1TEtrAQNvuhI1QKJmiPbPQ5RoepnPsBXXMQgOaqqNOBCC&#10;QBvkCQ/RfwUgQ8fyfeJGlCP5rwLkxxHf4Psf/qbgIRozdoQaTHHMhB/V+FdjCAlZjhpHV8H1sQSB&#10;VHGNJkDGEQgCEJEMZTJlykjMFIDMGY8pdBdj6UjEzcg5BSAyFMqIkV8POZHpc8ZB12g6Zs2fqOAx&#10;U1fmCpmImfqTMdd4Kgx5sYvs9GHpboYlpLGppzEMVxpj8Q66D/5oXU/QOvuthvupVWq58sx6rAve&#10;hk2hu7A1bI/ShpAdWBGwGQ4ynMBWWsrVtrD0toXDGr6fAHEfBIj7IEBcdm6H07ZtcN6+g7DZDrtN&#10;22C/ZYeCiNvu/fA6eASr6EKkOmvNcT8qgDqDtcfPYhOBsOtcDA5FpsA3PgunkvMURC4U1iC8uE4B&#10;5HR6EU7EZWA/j9t+KgTrD/tj9d4T2HvyLAIjYhGdmonU3HwkZWSjs/uygoUA5M2bN2qp/SdGhAzB&#10;p19+U/N4v6Kev/0ZT9/+ggd0IQIQrcMYDhKBSP8DuohBJyLbbw3mJiRHIZAQcAhApCmvAEX2aaqz&#10;pD+ItNJ6B0mUy9Al8t5n76QPisyn8VG5oMekycMXHwebE7/DXbqhO48JlSGQaXrFyzX03pUcjLgf&#10;jbvpEQ28ZDB8iJ47dB+3b6GwpQlFVMeNq6i+1IzehzdRSxCUt9egrqseTSzlX7l1BWfDz6Cnr5MA&#10;G8DAvRsM5Ldwn7p3bwDdVy6i93onLnY20Z3UoryqEJ0M1B/oJmSIkDv3elFSloFqgujtu2dqGRUT&#10;pPqH1DUVIjY5EOnZkWjvqMSVK43o6qzHsxd38P7nZ7j3qA9FBFBheRbuP+5D30AnKhnEyxjwWwmh&#10;rstt6CA8rg/0qmR7NwHWym2tlwmYns9LkTTpLa0vV9ukM2Tz5Ra0XG3hfdahsL4Qle2VBEgSYjPC&#10;kcZlWqEGHoXVRXQqpXQeOUjIS0FUVjiCE/0QlOaPs6mnEF8STogE4mTEAZyOPYW0sjSk83ozK4p4&#10;3noUNzUgv74GWYRHBsGRWlqE+KJcxBZlI6YwC5F56YjjuZP53A6EnYDngTXwOMi/HwZTj0POCh5a&#10;qbwC5UQ57HdmQGYgJiS0IJGl6DM4nNRxjgzmWoBIzuJLuVDaqisFD8qdEqehqb7SuA6RFiBaeIhc&#10;DgowNBDR6nNrLI2cxYUQHFI1LvoMEk0ORDQcJFpwaOFhzXNoAWK122EIINrmutLqSjuvh8y2Ohwg&#10;hussYLSGy0GAKPdBiOh6mKgmu5/dh7gODUAEHFMIjsnWczBl2ZzfAUTg8CVA/iNNl6WCiEZDIKHk&#10;fMMl555JiIj+8MOPX+Obb7/Cn//y31U1lgT7CZNGK/cheQ+pxvrdYIoTCYYxP2A8NUFyG6O/JlA0&#10;AJk06Uc1Eu/U6WMweepoTJwymsePoYOR0Xk1/UHEfQhAJN8ya95EmCzWhcHC2ZizYDJmEiKT5/C9&#10;OuMwy2ASjPgwFtsbwNLDDIvXWMByk6WahN76oNQzOsHRxx3uJ73hIQCh3AgUGXvH8+QaePqvg5vf&#10;Gjid8IbNIU9aSWcs3siSgLc1lhIgjmvd4LLeEy4bveGyeRVct6xVVVgOWzcTGpuozbDduAXLN1Ab&#10;NRBx3LZLORGP/YfoPHyx6pgf1p4IxAaCYJN/qKq+2h0Si/1hiXQhGoj4peSraqvQgmqcy63EmYxi&#10;nIrPhM+FOBw+F40DZyOw/3QYfALDcDz4AvzOhyMwPBL+IaEIi4rGx48fVbWVOBBJqGursOSfrGkA&#10;8glvPv6KVx9/UwCRKqy7DODa0Xi1IFFuQ3Ijw0DS/0AGGOTrYS2wlBt58NmNiK4/0AxvIiPx3nzy&#10;iW7lvYLIwBMNQJ681vZBkTzMW9x/9kZp4MEzPODy9uMX/GwBlkBEPvcFAfKMbuMFz6PJr3QPPEEX&#10;1dn/CK1Xb6P3wSMC5KYqEec31qGqowkR6fEISriA2Nwk1Pc04mJ/B+oYzHsGehCbFo2G9lr88vdP&#10;ePj0PuFxG2/fv0AfHUsHS/jS9PYaS/vFZbkEimb4j0oGxMbmCty934v0zGhUVOXzqf6C/pvdyCtI&#10;Rl1DEbLyYtHQVoys3Fi8//AYz5/fQVtrNW7e6kJ9cwnyi1MIDzqaykwem4CMnDjkFiajqq4A/Tzm&#10;9t1rfN9ztFysQ9PFWrT1NKGyWVpetdFl1CK/slABY+DxbeU+KpqqlCsRR9JzqxelTYQK3U1udT7q&#10;uxsVNHMrMtHM8xRUFSAljzAozEBZWw3SKwpQSueSW1eMkJTzOBF7DL6xPogsCEV6dQL8oo/SeeQj&#10;v64U2dXFKOJzLW9tRSkBnV9fhazKEqSWFCCxIBvRuamIyEtCeG4iIvi840szcTI2iL9//o2xQOZ5&#10;yIMQ+T1AtA5ECxBHBlWBg4BCCxEtOESyTwMPFx7PY4cBRFpPaVtQOXHpesRxCBz/CiACj/9lgBBm&#10;jlwOAYRQE9lSWnBoQWLD47TwGA6QZbwvgYe2+koLEPMtg812GcdMN36uvtI22VVaZf656krgMehA&#10;dAcBMstR0+Jq2nKdIech8Ji0bDYmWRIEg27ifwYeUy1mKoCoKq9/AZAh17Jk9meAfPf9V8p5/Nuf&#10;/g/qv2E8g/2MWZMwfvJPKokuDkRaXWlyHiOgmuqO+BrjRn2PyeNGYPy47wgWSb7/oBzIdBkCZdZE&#10;ajI1BVNmTMbk6ZMIlHGYPmM8ATNuyIlMmTkGBuZzoG+mAchsug811LtUZRlOgbGVLpY4GGGJuymW&#10;rF8C18PuWOFPx3CGwd7PG84EiJQMlu2WieZtYLWLllgSXvwi7WgtbXw8sPSQC8xpJc222MJkLb9A&#10;72WwWuMABwLEeZ0nnOlCHJVWwWHTethu3gCb9eupDbBet5HHboDVWq6v3wybDZsJku1w3rkXrnsP&#10;s/R1DN4+AVh/8hw2B4RhW2AEtgdFYmdwNPacjx1yIv5pBXQiJQoeAWmFCEjMxInIRJwIj8dxguQ4&#10;j/U9F4kjgSE4HBCIQ6f8se3AQXjzOmSyK/knIHn1+vXvqrG0AHn17hPe//J3vP8NeMxAfu/5e9x/&#10;9bOazvb+y1/UpFICEq0EJlpnIhC5Jm6AEJFWVzLWlballDgSbW5EgvwVqY56KvvEjXzk69e48eg9&#10;4fErXcfPynXcJ6SU63j6Ej03bqL9Si9L3Ddw6/FTBki6nkcv0P9Qli+5lObDT3Hpxj1clnlbqJar&#10;N1B/6Rrar91G9527qOpsJ0BKCY0YBY/G3nYkFjJglmXh5AU/+IcHIK8qD713elHZVI4iAqD/9nXc&#10;fnATN+9cx7OXj3D//i3lNN6/f4lPP/Oab17B8xcP8PrNE9Uy69r1DvRcacb1vnaNq/j4Avce9Knk&#10;+v0H19B5uZGO5greEh7vPvA+bl3Fo0cD+OXX57jYVYvI2LO895u43N+OlIwoxCSGKIiIM5H3XOyo&#10;w9VrdEDS8/3eVdUBsaKxAm1XOtDV34PuG5dRK8OscHlRJeGb+bpObSupL2OAr+KzuY686kJUcXvb&#10;1YsETQPf36ZmLZQWXMV0LoW8/3JCsePWdVRdIlyay5DRmI2kqmSkVKfhQlYoYguiua+erqMKZS2N&#10;qOLvq7K9nZBqpIOpQFZFMR1ODuJz0hGRlYjQ7FicJ1gj8hNxivDwPrAengdXEBzuBIg74eHyXwKI&#10;uAwtRLSu458BxJFB3umQBhzDJf043Hxk7CsHpf+rAKIZmFFzzeq6eS1O4oQGAfJZn1tfKecxqH8G&#10;EC04tPCQec8tCA/zzVZYSHiYER6mdB9GAg5pcSVJc+9BaXMedB267sZqbg/RPO0gicp96BAcczXu&#10;Yxndh9VsTLSkls7ENG2Q/78JINr3TLfQ6A/ffPtnNYjin//y3+hA/k813pWh0TwYmehCb8Fs6OrN&#10;xKzZkwmHMZg44SflHH4gdH784SvNeFjTRmPS7EmYOJOgmDMF03WnYRrfN1VvjtI0vbmYojsbU+ZM&#10;wnRqls5UzZhaUpU17htI0nz2/MmYNX8SZutPxXSCY6LBRMwwmw496/kwcTTBEi8LOG63hfdRL6z1&#10;W4u1ZzbAm+5CJuG32W4HU0k8uRnAhMQ232iNRTscYLHHCUYs7egTLgbblsNggzW/MGuYrVqOJWtY&#10;+lnjDsc1BMdaLzisWwk7Lq3Xe2Pp+tWwXMvl6pVYumolLFeugJX3CizjutXKlbBZvRZ2GzYpR+K8&#10;cx+t/FGsPkqInArCRv9gbA0MxY7gMKU9odE4HJOE4ymZ8EvLwcmULPgmpeN4XCqORSaonuh+Uck4&#10;FZ6IoyGRdCJB2O17Elv287zr18DOxQknT/rh46ef8etvf8eLl6/x6dNgNRbpIWbk/cef8fLde/xM&#10;rnwgRB69eI8HolcyodQnPHjNwC6DFSqg/KzcyX3uvyeJdgb6W9LCidL0EWFwfUK3IK7l5c+4Tfjc&#10;IYRuEir9hE0vXUi3wOaxNK39pKq77nD5WEbIfSnJ+/e4+4zweMZzPXyMxq4OyMx9JU2FCh7XH8oc&#10;I8/pOjTVV9fuPEb3zbuobLmI2o5LBNIA2q/3cL2FbuQGLvVfw8N3rxjkmhk8ywjDhyrYSjXP/ZfS&#10;ebEZ1Sx1P3z9EC8/vcSdp3eRW56Lpp4a1F0sR/PFajzhtrd0Hu/evlQDGl6/fhmvXj7Gb7+943N9&#10;RSg/Vktp8vvuwzPcZYB/8vQGoXNduYbXrwkZOoN3759g4M5lVNTmI6MwCfkVacgriUdiehiq6gv5&#10;hfyC8tpCZBcm4MnzAVzqblBNiCXZ3thciub2crz/9Axv3j8jdFrVMCctquqqFc3dLSitL0FRbQFq&#10;L1bynsoJjkLkVWYRDMWqpZY035XxsyQ3UtFUSbjUIKMoHUk5iaiimxGYVF+sQS3hUFBfiuTiLGQS&#10;OMlV2chpKUI2v4Pz6RG4QOXX8DPa5Zl3oq6jC1WtF/k9NdHhVBHMMuGZjO2WwmPjcC4jAiFZ4fzN&#10;+mPlkdVwP6iZQtaTBTRZynDqAg4XynlQsi5yOqyR4yEGXynJD1YHfSl7BnKHg4SI9F6n23A8bM/C&#10;4WcQuHDd9agD3AkITwJiuDwo16N2StICSystSDR5kEEdpqsZhJMASaRG9D3oNiSpkpOpc50H5cLX&#10;ImdKRhQWORIiIumdbscYtHy/GwutFJc2+wiS3XQhOx1huZ0gYXxaspUQ2bqcDsSaAFkGkw2WdB4E&#10;yGq6D286jmHQmC/T0rpJlZXkPYwx10WcBwHiZAAdR33MsSdEbHU1nQSX0YUwwKtWVwz6U+kMhlzC&#10;sGAvgFBB/19sk7zG9EF4iCT/oSAyrLpKCw3RNHO+n/qDDOU+fIj2KVPGwshYF4uWmMB8kSFBMh9z&#10;503DlGlj1TwgctyPI/+m+nqMnzIKkw1mYqbZAsw0pb1aqIdZ5vMx04KvqRnmvNlF+mo503gOZvHY&#10;2fr84JkTlJMZMf4bVV01TY/A0J+CWSYzMNuCN79oJm9oFmbxJgxdTLFsvTXcdjthlc9KbPBfjw2n&#10;N8LLdxXsdjnCfJUF9JwXYLbVLOiQzLr8AuZ5LYTOagvokPR6OwgPwsdwsy301yyD8UpaSW9bWHvT&#10;fnq7ckmtciMkXLCI6wtXusHcyxXmnnQuHk4wd3fEIncnLPZwxRIPdyz19OD6Ciz2WqUcicP2XXDb&#10;f0RVZ60/FYjNp8/RhYRi29lQ7D4fgf0RsfBJSMGxpDQcjEnA7gtRCi7bCZrdQWE4FBqDg+eisO9M&#10;CLb7nsLG/QfhtXkjlrvxD4sAcXZxQ3FxqWLG2/cf8eaNVGNJEl0DEJk/5NX79/hN1mU03lfvVA5C&#10;kumP3jC4v/0ZT6SKaVCPZDsl090+kmFDpPc3wXKPsJFqr9uSO6GDUVVgAh3p2EcAybp07BOgqOFH&#10;ntDl0Nk8fv0bzyHwEHAQPk9eYeDRc3T1aYY3b+ipQn59Grpu3SQ8XuDqXbqO2y/QK0Ol3HjAUvc9&#10;QuQOGrsvIaM0h6VgAuBKCx4RHP2P7vG6nqGBLqT/4W1+1hMVbNuuXOS1PyGE+llip3sYuMzrfIjc&#10;inxklWWjuCEX+VWZ6L7aij6W8B8/voOPH97gt18/4c3rZ3j+/AEd3XO8fPUQr3ieRwTEFQboOzzf&#10;w0c3VJK8r+8iLtN5XOyoJnTa6VjuIDElHGdCjiOrOAUNHRXIkyaxRUkorciiu+hAaWUe6ltL8fLN&#10;PXTRZXR2NhFcz9HTW4/K2hxcu3kJ9x/exMXOFjRTMmCjdDjM5/uKavIRnRaOxJwYpBTEIzkvDtll&#10;qShrKMGla13KlTTQVYhrEXdSQrCk04lllWSq96fkJyO7PJPvTSZASpBbW4xcgiSjvgCBqRdwNOwU&#10;zsQFIyorlu6jEqWN9YRIGwFyCZXNbSiqb0B2VQVSivMRn5uOqMwEhKRG4SzfG5AUiDXH1sONQVIm&#10;cBoumdTJlUFVCw9xHVoJOLRS1UH/BB6iIYAcFoDY/xOACCDoNv4nAPKlG1HnOCLVYHQeys04K6nh&#10;4HkPWglEtDMfapv3ioYDZLjsCRBbgsNuv9SGECJ76Ux204kQIFbbCBDCY8mW5bDYbEMHQoBsJEDW&#10;L4XRmsUwYuwy9DLHAsJD181IJco1w5NooDGH0Jgt0HDQh84Xc5qrjoIS4OkMBBxTGC8nM24KGP6Z&#10;vgSI9rW2ukvlNuR8gxKAqD4iwwCiTZwP1x9k3CqpVpoxcyKmz5igNG/+TOgbMXjThczXn41Zc+kK&#10;po7BTxN/xChq9KSRmDBtDGYsmIFZlrxp20XQsVmMuTZmmG1thDk2tF62Jpiz3JjrRtxmiLlWtGCL&#10;5hMSJOXcSSqn8tPE7zBZpsCl25jJC521ZC7mWOpg7jIZq4XHUULgRXQVzqS65yFPrD6+Fqt8V8Nl&#10;nxuWrLfCAhdDzCQ8JpnRBZlOwniLaZhkzRun5Zu7ZhHmb14G/a020OOxet5LYeBJ+7jCGktWOGCJ&#10;pwMWedrDwssBZivsYeppC2OP5TB2tYaxM2HjZAVjx2UwdbaBmYs9Fro4Uk5cd4apmzvfR6eydiPs&#10;d+xRrbFW+/rThQTRhZxXANkVEqGAcTA6QWkHX28ICMIKH1847toLl70H4H3EF14EkCfdjOumbXBe&#10;tx42bq5YbGcNGyd72Du5YNP27Xj68hVkhvQXr9/g1181c6ULQF7TfbxReRLgzbuPeP76HZ69/oBn&#10;bz7i6dtPeP7+V7z8+BtL6H/HK4oMUCIHQJMBmg2C5e9Dekyo3H/5gc7iDe4+fYN7dBP3n0uVlMBB&#10;mv++wa1HrzFw/wXuPXrDz/sFj1X/Ex5LeNwmPAbuP8atew9xpb8fRXXZSCuPRHFLOfoePMG1W0/Q&#10;e+MxLl+9z8A6gM5rBM3VXjUnRl5NDs7GnUJVeyUu376Jjr5etFzpQoX0rL7Uqpq7CjTe/UOu755K&#10;MsdlJ6KsqYJuaACphRlIzE3C2ehAhMaH0BEU4YEE7Iv1eP7sIT59fI33dACXL7eiv+8SPtBhyJwa&#10;0rdDqqUuMag/enQLd2W+j0s1aGjKR3ZuOLoIwcy8eAQE+dBtFKG9uwn9t2Tyr8fov9mFopIMdHTV&#10;IyObJfYwPxSVpaPvRgd+/uU5Xjy/zX2VuMhzdHTXon+gB7foKFq6mtHW204gtKCskcG+IhPhSSG4&#10;kBCMyJRQVDQX04Xkc1mm8hyS48gpy0VNW61KmqfkJRM6hQQMIUEnIiBJJnhiMiNR2FCENII0Tlpn&#10;tZTCPz4Y0XmEXV0haumMKtoqkVqcidyqIjU3SLkMd1JXg0ypvirKQWxuCiIz4nA+LZIAOY+DoUew&#10;4tBKeBzStLQaDg8JsqqEPggQqYrSangV0H/uQJz+LwfI8KS6er84jiPOSh4+Lkorjrjzb9djSAIR&#10;d97TvwKIjI0lw5vY7ZdGAnQhe2XSKBfY7HImOJxgvV2mt7XD0i2Ex+blKn5ZUOYbrGC2zhIma+g+&#10;JFG+ciH0V5j9ronuXGepqjLALAcWigkPWc6y/zy21RA8VK9yDTwEHJMsZmCi+XRMXvh7TTGf8U8B&#10;ooWHtnpq1lJNiytt6yutA5kh+wcBIpIYLZrN40V/mDN3KmbPmQKdedPVUgAydcZ4TJZ8heQyZms0&#10;efYEjJ8zAeNmj8eYmWMxYe5EzDLTobVaAgMPO9qrZbRWFpQpZtuJ5aIToObKlIhc6rqYY66tMWYv&#10;no+pelMxhhAaO20kZiyk67CjS+HDmknKSpf5uXxYU5fNwThJDDnrQY9Wz2LtUlhtslFTYdpusYPN&#10;puUw81oEXbsFfCAzMM5gPMbqj8UYowmYKJ1nbOdhpgctoDgREn/2Sl6bqylpTpvoaAEjF9pIFysY&#10;uREUnja8B2sYuhMYbpYwcFqEBXb8cm1FLCXYLx0Eia2CiLkb3YmnOx2LF5asXQfbrTvguu8QvA6f&#10;wNoTZ7BF3ETQhSGA7A2Pwa7QSGykO1nhcwLLt+2k01kF85WrsWTVOroZLj29sdjVExYOTlhowx/c&#10;citY2i/HcifaYXt7hERG4tNvBMHbdwx8nxRApCmvAOQjgfL33/5Od/KWLuUT3n74BW8//YZ3v/wD&#10;b3+lc/n1Hyo/8pavBSJP6UQEEkPVWI8JBdVK6hVuPHjO/T9rRvZ98QZP6Ghk+eDpS9x/Qj1+hXs8&#10;5vbtJ3hAiDx/+hZPHr3AowdP8fD+E9y7+wi3B+5jgK7iGl1IWUMe4gsDkVAcTUfSievcfuXqALq7&#10;r6Ot9SLKG6oZ8IqRXZmNvNosxGSHorixBLefP8ETuoaeW/3outmnJlmqk/r9a524eue6Uj4DYFZl&#10;PiIyYtFAKLT3dyKjPAeFtSWQMak6emRE23bUsyT+88+v6Tpe4MWLe2huLsfNm5148fIe7j8YULmQ&#10;Dx9fQubWkKa5T57QLV1v43oXrl1rQlpWGALDfXEy8BDaLtXj51/f4dffPnBfJ27cuKzOKbmSpOQw&#10;AuQUWi5WorW9Apev1KOJECqrSsHlvgY0tZWhgk6jpb0GVU3lhEa2Akd5UxHiMiMQlngO8VlRyn1U&#10;tpSonvX5VTlIzU9BdikDPu+tktcu4EjIilfgSCtIRWZxBt8Xi6T8OEIhE0WNBMvFCiQUpSKAriOp&#10;JA3l7VXI5WdnlWchrSQRSQWxiMuJQ2lTFYoJj5zKMqSV5iGxIAMxOUmISI9BUNJ5nIzzx57gfVh5&#10;RABCYNBNaKeTHQqylNZ9aHMaIoGGVv8MHNI8VvZpqq9c4MTA7kSX4OzjAJdhgV8rN8qDMBku938H&#10;Do2+fK/Ig45DO3+IVv8ZQDRjZfHaBBZ8LRJ4qOFNKHEbywkNmx2OChzL6DosCY6lBMdiAQcLruaE&#10;hsiM4DBZvRjG3oQHwSHOYzg81KCIjgtUHJxJaAg8ZDlzGDyk6kr1MrckDJbOUfAQcGg1yYwF6GH6&#10;EiKyFHgMB8hQE90vACKSVl1aaGgK+PNoBnTVUvQHAYfkOObNn4G5OtMwbfp4TJkuHfvGqLGwJs0Y&#10;h+l0DDMX0CWYkXomszFRbwomEQIzFs7DfJdlMPR05NIOM2wW0TUY8SbnY46tHnSdjKDnbKKk68Fg&#10;70ZHYGuCmYMuZLbBdOjZGmCe50LM9OR2N2PMd2WAp32bYjMXo6xnYpSDDia78Fzcp+cmwd8A+g4G&#10;MHExgb6jEW98LiabTsVYvfEYNW80RuqOwjjTyZhgORNTHOZjuocRZniZYgqt4STbBZi0ZB5tH8m+&#10;TFySGeHG63JZAj0PK+hzaeCwkNfEz6Fz0qObWmBjAgO7RQoips7LsdDVAebuznQfHli8yosOZB2s&#10;N2+hC9kN9wNHVVXWpoBg5UB2ngvHnrBoQiQaW/na29cPdnQaAg49e0cssHWAno0dDJc7UHxttRx6&#10;i+mSFi+CqeViLLG1hpWjA2xdXbHc1QWFVZUaF/KCbuTXvxMa/8C7j59ARvD1L/j50yeoiaj+LmPN&#10;Sq08NBNNvf8Zj57L/BdP0H/vKfqoa0rPcP3+c9y4/5Ku4RUGHrzEzfvP8Ojle/V+Sde/+/gzIfUR&#10;r96+xwvC5MWLt3j29DWeESRPCJLHtx/jya1HeHTzAR7238O963dwu/cmLnf0oKXlIiob8xFb4IeQ&#10;zFOIZ6C/1H0JLa2tuNRxES1N9Qx+SYjLC8eFlLMITQ5CbE4Eiho0AJEqLAFIzcUWXL17U7VMksmb&#10;JLlcUFmoBivsf3Ybjb1tmhI3S+UlzZV0I5rBCB8+vUs4POI131VVVg8e3MCrV/dQWpaJ3qvNuHvv&#10;Oq7znJevXETP5XalNgZ3gcstOgxxKL/+/BbNDL4xmSEIjTmN5rYa/CLDwX94h/t3BvD44R3VJ6S7&#10;qwENLPnfuteLazcuorQiHYXF8dyWTegU0blkoKouR3VKrOX9VTSWovZilXIbCTnRSKSySlPQ2FUz&#10;5D6S8wiF3DgUVOeiuq2C+9MJnCy6kRQUVhfQkWQjPDFM5UGi6RbCU84hrSiRDiIa51NDEUPXFF+U&#10;jNy6AsTnJdLh5SOjROZOP4/orHOIyYpAdkUu8mtk1s18JBVlIoYOLpzwOJ8cjoDYMzgWdZwA2QPv&#10;oyvVzH+SM/i/DyAuhIcT4eHIgP979yD63wWIJwG1gp/xO0nDnC8AIlVYQ+AgJEQOe+UexHW4qD4h&#10;NnsdYbPbEcuHgcOKrkPBg+BYumEZFq+zgsWapTBfvQSmg+Aw9BLXYQq9LzoGqnk87AkIe5kESg8z&#10;7KS11XxMk46Cg4Miase3UkOUsJCshcd4s6lDmmAyZUgTGRcFIv8MIFp4zLYiCJYRCNRsGcZkUFqA&#10;SBpBCwstPH4HEAPDmZg/fyoWEBBzdCZj6pyJmDmPwX3eBEybNZ7uYwpfz8ZsfToDM9orE96swWzM&#10;0puGeSY6MLCVah4GPhtLugszzF1qhtmWMuCWPkEgdXt8zeA/24MgWclgTRcgdWsTeYMzaL/0+Hq+&#10;92LM8DTDRBcjTHMyxvTlBhjHCx+xeBZGLtPBGD7EyXa6mMIHOHExHwDfN3uQmkLYcYaT8JPuGIzQ&#10;IUB0RmE03chosykYL60T6EQm8YsZbz0HYxZPx1g+8Al8kBMX62CK1QLMsDXCHEczXudi6DmZQ5fg&#10;mGMpuRs+UIt50FnC+1imgYiRkxVM3ZbTfThjsecKLF0pifZVsF6/HnbbtsPpwGFa6uNY43cGmwiM&#10;LcFh2HY+ggrHWv8zLL0d4o9rPQxcHPjFLYaO5RLMW7wEOhZLMN98EfQsCNhFhJU1ra6DLaxWsAS0&#10;fi3W796Jg8d9EZuYqJLp7+k63r//oFpkSd8QGVTx73+XkK9pmSWQ+US4yNAmN+4/xfW7j9HPYH+L&#10;gX/g5WvcevUWd2XOdNqTh7Qmjz7IMOn/wMO3f6cr+ZXBV/pxvMNvPO+79x/x4vkbPH/+CU+ffVLw&#10;eProJZ4RPM/uPMXTAQKk/z4eXb+LB9fu4O7lAdzu7kN/OwNzUysqS7MRk3oKoek+OJvsi4TcKBSX&#10;5yE/PwvlhEAag1xk4nnksTTeQhdx49EA+u/fJtDuqeHML16/jAoCo/XqJTx++xT3Xz1C38ObaLxM&#10;h/DiPjoHetFz5xoq2urUuE8Zpblo7G6hk7qJritSjfSWD+Ujeq+0ou/6Rfzy83N0XapT650ddAiN&#10;FejuaVZDmTx7eZsO6xpaOirRf7sbL9/RTd2/wfO0IrcoCZd6GvDyzQMCms+P8Glvr8Wz53f5jJ7h&#10;Dq/hPo99RpjU0yWkZISjtDIV9x5dQndfJcrrM1FSRZh01fH81SiuzkNxbRHCky4gJDZY3X9RXT7a&#10;rrWhlteXx/1hhEBRXR4aO+tRRuDkVzLYi6ryUCHT9lbmEDxxiEmPQERyCM7GnEREajAiM0NxMuIY&#10;ziT4I6aEjqYgBnl0Iw/pth48voeKliok0tVkVeQhp6oQ6aU5SC7KUACOzIxBSHIozsQE4lSUH45G&#10;+mLX2V3w9lkJL58VKnmurb7SQkSqsDQJZZbOpXpnUPbDYTIoO9Up77N+BxDp23WUQDomclXDkQyX&#10;+9F/3wpLtcTy0Ug6FXoQPLLUHjdcK3wcfy+6HS9CxYsg8eJnexEmngLFfQQZgeG0h/AgJJT28Br3&#10;0oHs4X3RddjtIgDpPJZvp/vYJjMtOmLZFrqPTQTIBhssWW+NRWuXER50Ht4EyMrFMFphDgMPOg8p&#10;CDsbQYeF4TlSVSV5DUmMS/UU3cY0qYEhNDR9PHRUD3NJmMuwIlMt6TqWMH4RBBPMZmKcCeOfyFSz&#10;/BIg/5ED+RIeStYs+BMes2XcK+4TyTESaz9LXg9up/5gYqEHs0ULoG84BzMIj+kLpmGu0UzoGtCR&#10;LGCg1iNxDEhLEzPMX8hgb2aIeQakku5UzNMnfBYzuFouhK4F3QDhMsdMH3MtDWDgzIDrxVL9qmXQ&#10;XWWFuV4W0Fu1GLoExTQ+mPHmdAlLpmO2tC7gQ53qYoyxfJjjl+tjgpU+fjSfjR/MZ2EUaTeaNzWa&#10;MPjJfBpG86GMN5mKicZTMc5oEkbrj8dPemPxw7yfMEJ3tAYk88fgR/1xGG0+FaOXzMAoguMnro80&#10;nYRRZpMJkWkYJ/WGlvKFGWCuownmuZhBx56gIzymWRBMprMwxXgWZpjzXpcuwPzl/OIdF8PQbRkW&#10;ejphyQoCxHsllqzyhtW6NbDZsgm2+/ewFHUYnidOYs3ps1gbeA7rAoOx9kwgVhAATvt30dZ6Q9/V&#10;ml8OYbvMArrLlmLeEsJrySIYW/PHRnAs9uQPdNMarNy7A9uPHUFAGEupqanIzc7Di2cvFChkgMXf&#10;ftPMFTK8b4j0Tn/64g0G7j4kOB4SBi9U35B35MsHkuUZoXHjngxD/gStXQ9Q0zKAyqYrKG+4hIr6&#10;TpRWdbD03IHquk68fUcPw1O/f/4c7168xsunb/D0ySs8fchz0r08u/UUT24+wmMCROBxr/cWbvfc&#10;wEDnddxs7cLVhma0V5cjNz8KZ2P3Iiz/FMIyA5GQGYl0KTWz9FxRV4K84mzUNFXTGdFl9F/BlZt9&#10;uPPgAZ68eYHum73ovnMVXbeuqBzIjUe3cOs5XURbNcrb61DdLiPSXkFH/2VcvX8TN+k6Klt5rvv9&#10;uP/kDp6/eEy304KSkky8fv1A9eH4+PGZamXVWF9KB3GTELiNW3d7cONOJ67fakc1XVMzIXL5ehsS&#10;0yKQU5CCYpbcs3MTcL2/A2/fP8Tl3mZU0BncvX8NV69dwj1+tgydMnCnjw6jFLmFScikE7jcV4fa&#10;1iwCIxV1LWVoaKtCOqFZ01JBMDQMtaSKoztL5PnLuL3zZg8KagqRQjeRXpKM4poi5TYkcS7gkHVZ&#10;ZpdloLajAqUN+YinmzgbcwLBcaeQXUMQ5ITiRJQPgtMDCPBg9BKSP797hcdPH6GJLrC8rRFFjdXI&#10;qy1Vw5nEEyhRWXG4kBqOoIRz8Iv0w/GI4zgS7oPtp7djpY83AeLFwCstr/49QFTzVq4Pb+I63IFo&#10;9aULkW1aeDgfITiOegyKgVwmgRomd0JEC4PhANHq97D49/KUYwblIZ0RKc9D9lhxiDA56ES5wkOc&#10;xyA4HHc5wGGnvUa7HCkX2O90hq1Uo29zwPKtMsMi3cdmeyWrTXYEh40Ch8UaqyF4mHgxFnoSHu6M&#10;IVLD4kR4OMhot4THYPXUkMOwJji4lOa5kwiLSVZzMIVL6SU+la5hMgvVEy1mYLwUnE0EIDMw1pgF&#10;Y6VpGG88eUhaBzIcIsMBIgVwLQiGxG3Dq7X+I2mP/8MiR2uY2y6FLoP/pDmTMWn+NMw0moO5hix9&#10;Gxtgnqk5S8fLoLfIilqIBRbG0DXim+dNIUSmQcdUl/v5IAigKaoJ70zMXKwPfRdat7UuMN+8Aiab&#10;PaC/3h7zV1tBhw9x8rI5DOKTCJAZmE5nMZ3gmGy/AGNsdBns52Lkwln4lg/j+4UM/lbzFUBGWRIo&#10;plMwwmASRupNwIh5Y/CDzk9K388die/mjMBIwuNHQuQ7wuQbXW43HIcRhMb3phPxI5cjTPhek4kK&#10;IhP4RcywIfDsDaFLp6RD5zOTrmnaEl1MIjzGGRAy+lMwiV/S9CW8X2uZaMUC+m6WMFlhj0WrPLFk&#10;7UpYbljNH84aWtd1sNqzhaWw3XDxPYwVfiewMsAPK7lcccIH7sf2sSS2icetgOEKG8x1sOAPaBHm&#10;2i7GfH4HRi62sCCYrNZ4wGHrWqw8tBPbTvrgxPlziE5JRlZuPgrzi3Cz76YGFL/+quYK0f6TfMir&#10;1+8YyJ7gNh3Ho2dv8OaXvytoPH/9Edf67qG55TLK6ppQWNPIEm03qi/eQG3nHdR030ft5Ueo7XrI&#10;0u8jlDXdQ1FVHwqK2/HyBe3JLz/j9bPHePH0OZ4MVl09uUv3cesxHt94iId0H/ev3sadyzcx0EX3&#10;0dGLa82XcLm2CW1VFaiqyEREgi9ORO/EhSx/hCT5I55OJIIl7NtPbiIzPw09fd14/uEVGjrbcPf5&#10;I+VCbjy4hQevH9GFdCC7PFflQJ6+f6GGMU8sTEcLA3fP7Wt83YSugSu4++qh6i8hAGnuaVW90W8O&#10;XMO13m41EdS9+33ooct5//E57j/oxy1C6f2Hp7h8rRUFpWkorEwnQHnethK8eXcPL1/fQX1jseql&#10;LsO5y9Am0l9ERu2Vod9lPTc/WTXXlfzJwK3ruEyn9Podn9WbeygoSUVyRhjyy+ORUxKL2pYiNX1u&#10;Zl4S6tqrUUMINlyqV014RVllmSisLcSlvk703LqM3MoMnI0KIGQyVN5DWl1J8lwS5vI6JiMKqQWJ&#10;qrVWUl4M4eGHwOjjCM8IRmD8KZyMOoqzcSeRWRDP7+4OXr58gq5rlwmPBgK4HkVNVcipLUFqWQ7i&#10;C1IRnR2vABIYdxanIk7CN9wXhy4cxlb/rQSIOBANQFbQiXyZRP9nALGls7D7Ql8CRVpoaeHh4uP+&#10;fxtAhkPDXQZjlEEZZViUA7bwOEAHs8+BcoTrHkc4K3gQGDLf0HbbQdlhOaFhQ2gs22xLLYflRhvK&#10;VkFDtHidtQLHwlVLh1yH8QqLIXDosZCs62SIuZLrHQSHds4OyWtoRtCdi8mWhMfS2ZhEp6HVlCV8&#10;LVVWCh7TMFaq7QmNMUbThklTqNZqeDXWcIh8mf+QpVbDW2Vp9SU8REMAWejhAWMnB8wyNcaoWVMw&#10;khCZYsg3GS/gNhPMtbCE7lJ76FvZQX/xQuhbmGCB2QLMnT8duvqzoGdhQLAYYLYRqak7HVMXzGIJ&#10;Xui6BObrvPhD2g2bQ3thsXMVFqyzxyxXMzoMUtRqOmbY8yJcDOlCDDGJkBjBm/yGgPjaYLICyLem&#10;0zBiyVwCZD7G0L6NsphFZzGZwBiLb2eOxNczv8ffZnyHb2b9oAAiLuRrHW6nvp0/Ct/rESgG4/C9&#10;yQT8QHAITBRATCdj8tJZ6ovUdTTkl2sKPVrKGfyciRZzFdV/WjAJP82fiHH8kqbwC51JZ6TjbA49&#10;T0sYedsRjm5YsnEFLLd6w3L7KizdsRpL96yFNSHh4LMLzr774XL8IFx998LZZzv/OLbAds9KLN3q&#10;BNPVNjBcuQzzPfhsJfeyyh6m61xhudkLdjvW8ke9DRv8DuFAyGmW3KMRn52J3OJi1Zy3ve2iAod2&#10;YEXRzz//jCdPnuHJ0xd48/YjJMf+9sOvuHmPwbf7Gtq6++k47uHKjaeo6XmInOa7iCu6gsCEehwO&#10;zse6w7Fw2nYW1mtOYqnnESx03o8lDrtgvXw9/E6ex3vp6f6en/H83e8cyJOBR3jY93v3cePSNVxv&#10;v4KrzR3oqW1BewUDZWkeEhKDcDhoE45G7kBA0hH4RhxC0/UGVDWX4WTAMV5fFx6/eUqXcQ2tvZfU&#10;sOSVLTXouH4J+RW5uMxS+atf3uIaA3VUejyishPR1NuO1qvtSFLVMbkopJtJIViK6SxuPbmtOhQ+&#10;ffYAz54+wLXr3WpOjuv93QREHbp62lSv84E7V9TAh4mZEUgh1KJTghDMUnd9awGevLpJB9GKd5+e&#10;EA49ChriQBqaStF3g6X4ylwUl2YqOHV2taKNbqj1Yj3uPZRhVPrRdbkZJVI111mOsvp0ZBXFIioh&#10;GAlp0UgvSFPJ756bMudHqxpp98rtHrTQKcj4WN03uhFHpxaVekFBo6atRpPrSI1STkRcSFRqBPKr&#10;shRAgqL8EJ5yFrnV4iTO42SkD/xifBGefBbNrWV4/1oKFnSbbU0obm1AQXM1sutKkV5VgAReR1x+&#10;KmJzExVATsecoQM5pRzI4bAj2OK3RQMQNYf4CrXU9AHRQERyIMM72KmqLGo5gWFLd2FHQNjJknIY&#10;bNY7XMMBotX/LkCGuw2RQEMDDw04XA/YwEXmFtlnQ2hwffdyyh7Ou+zhRAk87HfYKdltW063IdCw&#10;ZWFRA44l65cpCTS0VVVacIgEHIYejJdupqq6ap6jgXId0gx3uOsYGnpdRs8VyQi6DOCTFxEcUksy&#10;TAKPcWZTMcZkMkZJ7Yvh1C80BWMMJmCsIePWP4HI8KosgcS/0pcJdpH2tYBDllLt9Qez1esYPF0x&#10;2cQU38+Yiu9nT8J4A96EMa2UiSGmL7TAHEvCw8YBplZLYLDIBLrcp7NgOgwXzoeJnRWMbS2hZ2mB&#10;2WaGmCH9QawW8mHxwW5cxwB6HG6n/OHguw+m2zww080ck5bzgpzmQW8F7dyKhQog43nR3+lPxFc6&#10;Y/Bn3XH4asEE/NVoCr7mjX9HcPy0RIcuYga+05tIaIzCv034Bv82+Sv8ZerX+NvM7/Dd7B/xHZ3I&#10;13Qe3+iNVgD5Yf4YjNAfhx/NCI6FUzBKqrToYsaZ0ynRFs6jhdSjnTRyXwgDlhBmWOthvMUcfkHT&#10;8SNdzmg92sCFM+mYCBCZYMV1IXRXLIXBKlssXOeExZsIke0rsHSnF5buJkj20Y3sX4tlBzbA+uAW&#10;LD+0jX9IG7F83yrYHfCGzR43WG2jzaXdNd/sgPneltBfZwejLS5YyGdjuWsVS2XSx2UXtgYdxZGo&#10;YASlJvCPW0ZeLUZBGQNRRSXevnmjXIfA45dffsVzqWJ6pxl4UXIkN2/fZ9C4hO4r19F35xFar91D&#10;fFELNvjGYKm3D8ycdsNo2WYsst4EO4et8HDdgI2rNmHHhu3Yu2UnfHbvQ+BhBh9fP1w46oOGwgL8&#10;4+PPePPyvcaBDAcIwSTu4+6VAdwiqPo7ruJa22VcabqI7hoCpKwWdcWFKMhNQHD8ERwK34SD0Vux&#10;L2wnUhjsSuuLUFpZiAfP76P9yiWWsnNQ0VqLrtu9at7ulu4m5Jak497TW2qU2rLGStR3t6CELqPh&#10;Spuq8qm+VIuojGik8bgmBm1xK9Jf5PrAVcLvlRp2vbGlFi8JqLsPb6G2sQq9fT149FRyHjdVXiKd&#10;pfTcilQk5IbhRMhe7D2+EWFJZ5BeHI9GqSYqy2IAvqJmLZSBFwuL0+hOSgbnVe9FX/9ldPfI4Ik1&#10;/KxKLuvUPCDvPr6ku2qmA4khpM4hLTcadQRjc2cTQuNDCclKtF5uQQohWFiVRxeUR+C30gEWIJbw&#10;KCAg6i7WDlV3SaurPMIyKiUSCdmxyKJzikkPQ3A0nV2CPxLzZXrm04jIDkFQMl9nhOP2QBfevXxM&#10;oHWhoFEmiaohPMqRVlWIhJIsFibSEaPyH3F0hxdwJvYsAni+E5EnVBXWtoCt8D7qDe9jK7HymNf/&#10;GkAICJHTEXfCQqP/fwPEjfBQ4DhgreDhvG8ZnPcuIzi4vssaTjuXw3H7cjjssNWAY9B92G7TzN3+&#10;e3hYERyaaqrhjmN4dZXWcQg4hjuO4a5DoCFzdkyWpLhosTTJ/X3LKpUol2r3hYQHC7+jjCZgJEHx&#10;EwvaSixUazTpXwLky6qsIUluhIBScBncNgQRSpbDgfI7gJis3syb9GCp24SBmcF52k/4SXcKJhjO&#10;w0S6kMlmJphpaYUFTo4wdbSFwVILzDfShe78GTAwEYBYMyDZct9y6FkvwdwlfHB2lgzIdli0aTXc&#10;/U9gZUgInPyPw2znGsxwt8AkOx3MddODwWoL6HtbYAFJPZ0X8y3h8aepP+DPM3/CV3PG4Cvd8QTJ&#10;RLqSyfjRkCChI/jbrNH444Rv8X+M/DP+bfSf8ZcJX+Ov077H17NH4hudUYTQGPxEl/GD4Tj8YDQO&#10;I03pOCxo7Sz5xdjMxUTrOSqhPt1GBzqOBIgrAeK5kKUFM8y0XYDxdDyjzKZjhPEUwoZfnFjI5Swl&#10;OOtjpocpZnubYz5/QEab7LFwuysW71mBxXu9lBbt88SSA1ynFu7xgDm1aJczFkmv1L3OdCcusJIh&#10;nve4Eqb2WLDRGka0xSa7XWC+15PwWc0/tg3wPL4DW4KP4lB0ME4lRiMoIwmR+fxDL85DbF42em70&#10;K1gIQN6/e4dPHz+qzPmrly9xY+AmHj57jtuPXqC6/S7OJ1bgwIkIrNt6GKs37MTebRtwfM9GBNEl&#10;hdMdxZ7aj7TTB5EX7IOSC8dREXESlVEnURd7Bs3x59CaeAHV0edxs6kW/DDC6g0eP36Jxw9e4LG0&#10;vuq/j7tX7+DO5VsY6LqB/ovXcLXlMnoaO3CpphltFQRIUTHKcjIRGXcS+4PWYevZVdh1bgvC0oPx&#10;7pdXePH2Ka9XWll1IjkvDQ0Mrq2Ew/X7fXj4+pFqcdXFEnlpQxlkjnBxF910EtfvXqNreYAbj28g&#10;uSAZ/pFnEM2gKn0nqprK0MhSfdvFOrSy9F5VV4TWS3XovtqGNi7bOuvx6MUA6ppLkZmXyMCdgfpL&#10;pajrKkEUA/3ek1uw9cha+IYcQFphDOJTz9El0WF0VdMNpqCxtVL16ejmdV7t68IVuiZZ9vD8GYRl&#10;blEaunrbcPn6RbqZMhRVpCG7IA5JGZFoJmQ6pPqrNB2ltQWoaKBzoruo43VW1JdxXwca6cDK64tR&#10;VJ2vOhBK/4/iWsmBVKKpqwmZZZpOg/k1/E1kReMcg35qcQLOJQfiZLQvogvCEZYRjLzCFEKfoHx4&#10;W825nifjXdWVKXgkScu1olREFSQiKicWYWnhOBsfRICcQUBUAE5GnYIPASJVWGuPrcZqQmSlzwpI&#10;FZY74eFKaEiPc8eDGnD8bpBBkVRbESD2BIQDASGS8eucBuUo27jPcRhAZClwcfVxo1x/JzcfF4LC&#10;aVCOvAbRZ2j8q2orVV2135aOg9pLtyGTVe0hSOg8nHfZEh62cCQ4HAgLcRy2BMfyrTZKNlussUym&#10;4d1IgGywwdJ1BAjhsXiNJRZJlZU3AeJFeKwgPDzMYShVVi6S6zDEPHEdtnqYZUN4WMv8Gtqe49KS&#10;iuAgMIYkTkP6cyyc9vuWVQz+E1h4Hm8yDWMMCRCC4ifGxVELJg1qMkbrM14RIv8ZQLQQmcwYN0XW&#10;F85Qkl7lAo4pApPFotmYtoRuZKn0UJ+rpIY1kZZZyzTVV6oKS899HW2VK0YbGeMv08bhf4xniX7a&#10;KIzQmc4LY7Clo5iyZCEt2HIYuRIitstgQhdiYKADXX2W4rluZLsUxvZWMLS3hA7dh661BYw9bLBo&#10;swy3fhBeIYFwOHUMxlu9MYUPdrz1LDUhip4X37t6EYxJ7rnL9TFy/jh8PeVH/Hncd/jz5B/wp2kj&#10;8G8zRuKvs+koZo/B36aPxJ8nfof/86ev8N8JkL+M+gpf0Yn8bfoIwmcsfjSYiNEqv0Grt2QGxi6l&#10;rEhza35ZkmshBKa7GvIapN+JnppTWM/TRGm+hzFmSBKfD+enRTMwgsQfyS9zrFS32fNLd2MpYrUZ&#10;Zq0xg87GJdBnicRUBmg84InF+wkKauE+goB/OOb8IzKiDV6wzRrGW5Zi4Q5rAsYOVgecsHSfA2Hh&#10;hAX8YRryR2rGdbN9zjDf54al+71gc2gN3Hy3YUPgIewOD8Dh2FD4JkfCLz0WfhlxOJkUjcSifHz4&#10;h8yITsfx88/4+68/4/WLp3j14iWePHmFmvpuhEXnw98/Bqd8z+L0ER+EH9uHVP/9yAvch8KgvSgK&#10;PoDikEMoDT2C0gs+KI/wJShOoibWD3XxAWhMOIO2xGB0JIWjjZ9ZS93puYhPnz7i8ZMXePDgOR7e&#10;eYgntx/iXv893Oy5iZtdN3G9/Rrdx2V0NXSgvboRTWVVqM4vQllWNtJkcL/gndh5egMOntvF0nQs&#10;bt67jrYeGdOpGk09TcivLkTLlVbUtPN9DLTZFXmobKtnwMxFbmWuGvOqrK4YNY3luEzgvPvtNbr6&#10;O1n6Po/dhGFiSSouXmvGucgAnI88TYhU4MGTPpTX5qK0Jht1rSV0BC243M/gfqMVV7iUGQnTsmMQ&#10;HHOcLumk6oty8sJhHA3eh9NRvkjIu4BjZ3Yi4PxhZJcmIYMBN6soBe2E0OWr7YRIi+rfcffhdVy6&#10;3ERYZCG/LB0ZeQlo7qhGaVUOLnbVq4EVpbNhizTfZaCOTQlFx+VGXL3ZiRy6gJLqIjR1NODm/X70&#10;DlzBxcttdCJFkBkIWy9fRG27jH91kYCUPh15yJKWW7z2HDqX6MxobstGeHY4TsScwNGwQwRCEC7y&#10;fFKNJ1P9ljRUIre2FBl8xknlOSyQpCG6MBFhOdG4QBcTkhxMeJzG6ZgAAsQfpwiQYxFHsY0A2eC7&#10;FmvFhRyRllieCh6q4yAdhP1BDTh+Bw/qS3hoATJcaj+P07oQzfJfAcR5SO6Hnegq/r3b0Eqb7xC5&#10;HrSBm8Bjjx1cd9sSGjaEhrgOgYedgoe9wGOrNZYTGAIN683LCA4rgsOS4LCC5XprDTwEHKuXDoou&#10;hAAxJTyMBR5uZtBnjJOajXn2+phLeMwmPCToajv+SXCWQC2wGC5xGhMG4TFOakq0MiFIjKS16TSM&#10;JixG6Wmq17WS12O4fQxhMlpfAPIZIpJMHw6RIfH1ZNNpmCIgoaYt1ABEkvTqGgc1fFws1bHwS4DM&#10;dvDAdGt7WiID/HHSGPy/f/wz/vuYrxnAR+C7ubxYgzmYYG5IihISLg5Y5GSHJVw3W2SE+cY8iekC&#10;6Cw2hqHdEhg5WGK+jTnm2ZjSgfChrnXA0t3rYX1oN0vhGzFvpS3G82GOWToNU1mqn+dmBJPVS2C+&#10;Zhnm2eljgvFUjJg5Bn8d8y3+OOpv+OO4b/BHAuNPU37AV1O+x58m8vXYv+KPo/+CP3P5p/F/5fZv&#10;8c2sERjJBzeeZJVOhDKs8VQZJ99+PqY7LcAMgmOGQMPNEDMIimnuXLoZQMfTGHqrCEcvU8zxMFSA&#10;mWynhzGWs/AjXctIafZL+Ex01MFMTwPMX2cBnXUE5PpFMNxsg4W7HLFkv9uQLAgC0910FLvsYMQf&#10;pAEBYrp9GcxpjxftsSVEbLGIJR6D7daYTxmw5GO8x54AcSJAXHgODz4rb7j6bsKagD3Ycu4odkX6&#10;Yz+DzeGkEBxICMK+6DM4GhWE/if3hlzIx48y7e0b9F27i4TIQvgdC8epI/6IOLITKSf3IO/sIQLj&#10;IEoJjEIGwUJCozjsqFJpJF1H1AlUxwg4TqOe4GhMOosmBpOW5BBcSiZACLDG1CiUp0bj/o1efKQT&#10;efLkOe7ckQ6Dt/Dg7j309/bhetc19Lb3orupB5fq2tBSWY/6kgpU5BWgMD0dCXFBDL4RDHRJuPe6&#10;Dw3tlWrq1bpLDahiCbuOJet8wiGOQS06n/CL9EN4eiQu3uxCOUv8WWVZKKjKx4XYEPTSkTx9/VBN&#10;29pyuRlJLI2HpkbgeLif6pHd3ttEV5GFu4/7cP9JP0vfZUjMiUJpvTSLrUIqj0nMDEdyZhQe0cFc&#10;vXERJ8/tx2GCoqO/CTmVKTgd6YtQluhPhx/Dxp1eOOK3B+1XeE8XyxGXegHp2VG496gX/bc7kJYV&#10;iaZ2Oh/pBZ4Th/47PejslTlCSlHbVKJG521sLUcN9z98egPpubHILUlRx9x51E+XwmuiC8lnYBdA&#10;VjSUouFiDQp5vzJg4tU719Q4WHUXpUlvGQrqChU84nLi1b0nFSQhrSSZhYs4nE06A5/z+3GG8Ovq&#10;aYbM4d5OSOdVFasReFMJ5fjiDD7jZETkxiE0MwLBSedwNu6MAogoIMoPftGn4Bt5DNsDtmHj8XVY&#10;57sa3j6a6qt/BRBtFZYWHgKK/wwg2pZY/ysA0bqMLzU8WS7VVsp5KMdhQ2Asg8N2S8qa4FiuwGG7&#10;ZRmWb7aCtUCDstywVGnp+iVYso4adB0WqxizvBdj4cpFynkIOKQaXOCxwJkxhfDQdTAYgsdMaYI7&#10;CA9xGVMYpLXA0EoLDq3Gmkz+LOMpGGswFWPoMrTwGKk7YUhaiIzSE1cyni5E9M8hMiS+nkQwaSGi&#10;dSD/0wCZ6WCPKZZL8b3eXPy38T/i//XdH/H/GfFv+O90In+ZNhLfzOVFGorV4kORZqb2DIa2S2Bq&#10;ZQrdhfMxzZAnXLgABraLoGdtjpmLDTDLUsZuMcY8F3PouFth3gpH6LjZYIqNoapOGmUxCRMtZ2K6&#10;3TzoudOF8AuYRYs0Wdoz8/O+43X8kS7jjwTZnyZ+jz9LtdbUb3k93+Grqd/hb4TJN9N/wN9mfo9v&#10;5/yIEXpjMM5sirKG0mZamglPt5uPmU76mCWddTxNoeNtjtkrzTCTsJi+woQywqyVJphDVzFvLfet&#10;MsUMgkWGQJlgq4Oflk7HaHEvjvMw2Z0/gpUEzmoT6K7lj2QDHdZWK1jstqejcILlfmdY0cZbUuYE&#10;wkKZupJwsJBpLAkN8z02XC7H0kOOSgZcn7+bDoT7TOlIFvEPcAn/EK0Oy7zKXnA5tg6r/Ldhc8gB&#10;bGcQ2Bl9ArtjTqrlDga17SE+yGkswW/0INIHhP/hVv8zpMeX4rxvKCJOHkMKS895IftREHJQAaMo&#10;zBfF4ScIDIrA0KqMrqMy5hSdhz9q4wIURBqTAtGQcg6NyaFoT76AiynhaKKqk0JRQ5C8vHsD7169&#10;xr37j3D3wX3cvX8DN25cxZXuHnRfvIxLTV1or21FY0UNqotKUZqdi/y0NMTGncWZ0IOIzjiLm08u&#10;o6KxEOfjgwmNQjRe6UBuXRmSyzNwPvcCTiT7Y9fZPfBh8M5pyEM6twdcCMDZiEBV3fPk1QN8+O0N&#10;HUW16qFdUMuA2lSKCxmRqO+uwZV7Xai/VIU8OoGK+gJUtBSrGfki0kKRlB+L8wm8lgu+qGkqwuNn&#10;A2i9VI0EOo+j/MyO601o66Xrodsob+Z7mwoRFncO2cWpaO6sRmF1FlJzY5CRG4Wk9FCCJAJ5xQmq&#10;o2BlfaFyHtLaqpKwKK7MVtDIzI1Xk0y1yRApLWV0GpXoolMqoTspIBhL6QoyC1IJjmLVRySDUMgq&#10;SkVOaSYuXe9QOZD4zDjEpsegkdBtpNPJ5XHnE3k/PDae5z/P53suMRCBCQHwkWl+k8/i1u1ePHx0&#10;h8+pFvkESGZlEZLLchBbmIoIwieUAA1ODcVZFk4UOKL9h+Qf44/j8vs7swMbT6zH+uNrsPqYt6rC&#10;cjvsARf+XrWDJWqhoQWI5ES00PiPJPAYDhCRpgrLDS7UfxUgWpcxXFpwKHgM5jtc+DfntMOa0LAi&#10;NCwJjaWEhqWChlY2m5bCaggai9Vy8bpFBMfiIXB8hofUtPzedcx3NFTw0LFbgDnL5zPgzmUQ1gRi&#10;LUC0wPhn4BCJ69DCY7TxRIwx4rr+VOU+hoNDpAGHVhNVtwatAxGIaKuyhoNEwYRQGg6QqQs1uREt&#10;QARyWoBopX0tVVnaXMgfJlkvxHgG/W/nT8H/OfFb/H9/+hP+2+g/448TWMJn6f6rmT/hbzrj8OOC&#10;mZhkxGBszgdlYQi9xQzO0qOcDmWaER+SKQOtiQ5dBEvsMlKjjNXCBzh5mQEmWpnQHeipnMJIE970&#10;wgkYI3mJxdMwmSCRBzyVFmoSKTt+7kT8OHUUvhr/Pb6iC5KE+d/mjsbfJDmuOwrf647GSL1xdBzj&#10;MMJgLEabTOSXMJU3N0uRfoYQ31bTm3OWs7gMU8xftQgL1lsy+C8mMCwwaxVBt3YhZq4juNZbYO6m&#10;xdQS6Ky1wGy6kqkuCzDJURcT7XlPrrqY7EnaruYPY50J9NeZwWijBUy30b4SDMsOOsLmsDPlAmv+&#10;MS3jH5NMqC9zIS+iXbagbV7MH7nlESfY+LrB5rgbTI46weioMxYedcHio9zm6wm7k15w8POGi/9a&#10;eAVswrrAnQTIXmwLO4gdEYeVdkX5YFfsMeyOPY6AlPOqSavGhgD1Ze0I8wtCgr+PqpqqOL+LDmMf&#10;CsMOEBo+ChJVMQGojPNHRbxG5XF+alnNbbWUwOMzQEJQnxJK93EB7Unn0Uw30pQUhIYoQiYtFq8J&#10;jlcv3+L+w4csbXej83Iruru7cKnjMtoaO9FU3YSa0iqU5RehIDMbWSnJLLUHszS/H6ejDiKxMBwJ&#10;+dE4zSCV21iE2t4udNy7iQzC4mR6ALaG7cSW4B3wifZFVHEMsmuzUd5UjmqW1GtaKlnSL8O1W5fV&#10;emjceaSXZCCBgfRk1GkUM+Cnl6awxJ3FAJyGhIwIJDPAh6WfR0xuJC6knUcQA+0ZQlWGY7+vqp4a&#10;EJNxDvtObUVcejjKGwqQnBODHLqE1p4GNF9qQn27dADMQWZxItIJoaS0MKRmRqKkIkOdp7G1TDmO&#10;O4/6CIRchMcG0VmUo7OHLovAb+uoRlFZBt8XgayCBFyIOY3IhHOETwZa6MIaeH6BVIFUgZVn0qGk&#10;8XMSCYx6ZBSnISlXZiJMRRGBm16agQvJYYjMiEZGWSbS+L7o1DCc4/cXnnEefuE+yCyJw9NndwiR&#10;66ioK0cu4ZFenq8S59H5KQjLikNIegQC+d0Gxp9F4L8AyKaTG7DhxFqsOb5KJdHdxYUc8YCzjwch&#10;IsOceyjZHXSHncCDgBnuNP6rANG6EI0TEaC4/KcAkeopVUU1TMpxKNkoeDjts1KJcnEe9vzbtd2y&#10;hMBYDOuNi7Fs4xJqKZZtWAKr9YSGAGPtIixaYwGL1eYwX7WQwFgIUwLDdIU5TDwXwtiTccBdalqk&#10;BafxEDiGV1tJPJLYNkWb3xB40HkMQYNxS5ZjTQkISlNlpVkfYzyJoqMwmoDRUjWvp4HHiHnjh6QB&#10;iKZK638HIENVWeYz1DUKPP4VQMSJaBPqfxi/RIcBfQa+mT8Wf5z+Lf7HlL/hj9R/n8TlZDoAlvr/&#10;PP17/JUg+XEuL2DBDEynI5llPAvTDWZgigEtmP50jCchRylrNR7jeKGTF3EfH944sxl0N5PoZEbh&#10;BzqFUcZ8IJLYNqUVMyVIzAgAs8m0UDMwmTc1bj4f0qzR+Hr6CHw9+yd8pzceP/Bhfk/o/GBG6i6c&#10;hLGLpCMgtXgqJlmSnFaEh/VcfnG6mOWgjxmEx3T7+ZhFN6ErQwfI8MmbrWFIGVB6G6wwZ8MizN2y&#10;GPNZGtGl9HYugyFLJ3qbuJ0uY+YqI0yj65hOcMxcZwSdjWYw4PHG/PGZCTz4Q1y2zx62/IHbEwJ2&#10;x9xhS9kRBrbHPLCMQFl6wBFWBMXyk/wD818BhwAv2PutgCXXLQNWwvb0ajidWQuPsxvgFbwZa0K2&#10;YsP5HdgcugvbQvdi54X92B1+AHsiD2Fv1GEciPHB/nhf7E/2w+FYP9R0N6k8iPwvOTYJ0UGnUZYY&#10;jGKW8itC96GM76uOP476JD+6CYIh+QzqUoJRmxyMGsKgOvGsWtay9FnHEnmdWhISScFoSD5PgFwg&#10;OC6ghc6jIYmOhMc3M8iUh/FcGal4//gxnj15hIF713C5rx3NHVVov9SMpqZmNNTWorKUpem8HOSk&#10;pSA1PhoxBFNORRRL9anIqohBdHYIEgqjUdxaiqtPbiOHgDgacQLrT29VM0tuOLsFPgRmXFki2vrb&#10;8QHvVb6jracZhSxFX+nrRO+NTuQymLZdaUYNPz+DwTytPBUxOdGqSuZC6nlklKehurMKWVWZCE8P&#10;47ZQBPE+00uSEMX7vEhA9N3uQlj8GUTx3nOKklHXVobK5iI0dVczEKegjM6gvLEY6Qz8CRnhdBaZ&#10;uHP/KvoHCL7uevRxWVaZg9qmYnTwfJkFiQiNCUR4fBAy8hP4GfVoI2TKa/MQEuGPGAb/VAIhJTeO&#10;LikDpbX5KOA5Q3nNQZGnkJgdifTCBCTT6VTwnDWEUw7dVB7vLz6TzzI9GtVtVShpLFWDIxbUEng8&#10;PpyQjM0NQxRhXVWfjxfP7+Na/2UU1hQjozJPuY8EwihS5vlIC0cw7z+QzyKQn/vvAEIdjzyOXad3&#10;YMvJjdh4ch3WHV8Nb19veIgLIURcCBDVokqAQUmPdEdxJoSL09HPGoKIAOMLaeGhRDcukrlBXA45&#10;K7nxGLcjroSWTJ1LiLDA5sG/L3fZxwKc2347JZUgH9JyiiDZS4DssYbTbkJkp7iPZcp52LDQaM2C&#10;4LINi2FFp2FFaMjSkoXIJQKOVRZ0GgIOM5itMIEpC6ImHgQHoWHsZgJDV2MYOBtiAcEx355xxk4f&#10;8wiOuTbzVcl8plT3SMBdxGAsOQ6pXic4VEJcZEp4MHBLfkOqqMYZc2lE5zGoMYaTCA5JljPm6Wnc&#10;xo9SkB+mEbpj8ZMM4cT9SjxWAKKtvvpXANHoc5WWyossnK6q1rTVbAKML6VxICyoD7bK+oM4gR8Z&#10;1P82/yf82+zv8MdZ3+DfZv2A/zHte/xl5g8Eh/Sz+B7f64xUFzvBgMHeQHqr8wN0CYw53D5vDC2W&#10;9AgfwxseizF0B+OMCAZasDEG4/DdnB/w9dwf8KPhWIxdyAckvcGp0YTHGAJhgjmBw+uYSLCM0R+L&#10;kfNG4Ue90fiex48w50O0mo6fbKZjtM0MjLcl0R35Bbnwy3KjTXQhKPh6jrMu5jrTdbjqY6oTnY+9&#10;Dqbz9Tz+AAw3WcFsh0xoLxPb28N0+3LoExoLdhEadBGGe5bDiD86U8qEPzT9HUuhu2Mx5lG6O5bw&#10;OEsYcrsZ91vst6fDcFATWdnLD17+OI6vgOMJwuE4S2HHCQsuHU54KjkSFs5nVsL17Cq4Ba+BW9Bq&#10;uAavg2foZniHbcWasO3YEEVgRO3DnuiD2BdzGPupgzFHCAkf+MQdw1FC41jCcfhSx5JO4mhGIE6w&#10;tBxXloY3v75TJqSjvRNezm5Ybb8MiWf2oir5OGpTA9GUdYEKVWrMPI8mlq4bU8JRRyhoVT8o7XoD&#10;odHIACdLrdT+xHPKoTREBaIkyB8NWSn48PwJHj16glsPrjKgZbOUno+a+kJcudaCy72NqGaJvYwl&#10;6WKWpAuL49DeVYr7zy+j904TEnJCEJZ0Fo3dDShsKMXp+HMIINDOZIfyWRzFymOrsPPsDkTlxSAi&#10;LRqxDJqVjWV48voBXrx5jL4b3bh8tUUNMSK9u7OKk3GpvxUtfU1Iq0jDOcLA94Iv4griNAE2L5kA&#10;y0E1S/oSfFMJigQ6ieL6PPQQgFUs2bfSJfTw2vvudCK7IhnRWSEqD1LVXqrGqzoXHUDXEIxMQkES&#10;6A3NlUhIikC+dPYrzUQez9nWWaPyJMV0TaEs2SfzfdmlhFK7QCAV/iFHkZSTQOi1M7DnISrtAoJZ&#10;2j8TcZxLPwRGnkBY8lk+nwjEZYYpmBXXZCMxKxKVdFfl9QUEThGq6L7yCIX8mgKVE4kjQC7wOz6f&#10;TEClnMOVnhYC/r5qFpwl8KjIRlxpOmLz4xFKsAax0BDMQsHZ+EAFEG0C3T/Kb0gnwn2x+/RObPPb&#10;jM0n12M9XchqQmTl0ZV0AZ50BeJEPje/FZhomuESLsdWDMl5ECJOdOhaSdWXSGDxpVwot4MCCDoN&#10;/p2JPHiszL+uJrGS/XT6bgecVAdAtz10Invsh8kWLrs0+Q6nndqqK2vCQ/IcSzXOg4XIZQKONYtg&#10;SadhSXAs5XLJKnMsWkmIeNF9rKDz8DCBiZsxTFxNYOxiDCNnIxg4GkDPbgHm2y6A7nI9JR1rGSNK&#10;B7Nk5NpFLKlbzMI0qRpiIXoyA7Q296DRVEwwZsF7MDkukjyHVmMWTNG4jnmfwfH9nDFKP8zl63lj&#10;qVEYOX+0Golj1IJxCh7apQBEqy8hIhrHaxieqBcnJFVqwwHyzyQQUS2zCBBp6vuHH4zG41v9Mfha&#10;bxS+mjcCf5r7Pb4iLL6ZxwujFRJLNY0WTB7MnMU6mGs+B/PM52KBxTxM4w1+P/NHjNAZRQIy2AtA&#10;DHgThMbIBVwnDEZJVRNhMJKfM5rwGGfBB2XOhySyIGkJiNF0FqNMSE5qtDHtGcHxk8Bl6TSMWTYD&#10;YwmNCS66mOZOd+FpiHm0lMYblsJis5WSCW2nzOyl62WM2SsMMd19AaYQKJOd5mG2lxGdh6UmX7Hf&#10;mcHfReUrFh1yhOlBO6WFhx1g7uMEC9rhRQe5ftAeZocIGkr2LT7qAstjrrAmHJYLHAgMVaqS0hXB&#10;4ayqnlbBNUAjF39vtfQ8uw4eQWuw4tw6rDy/Ad6hG7E2YivWRu7A+qjd2By7D9viD2B3It1F0jEc&#10;SSIgUk7hOHUqxU/ppCxT/eGXFoCA9NPwzwxEQG4IzhVGIiwvFlfvX9dYEP670tmFEwf2Ii7wKFqK&#10;YtHG0v1FLlvzo9CcG4EmqiWT62mRaEgJQ72A4Z+okftEXwKklgCpiTuNmsgzKAk9jeRAupvCXLx+&#10;+lr1eSitzSBA8jDwoB1XB+rRfa0Cdx604VpfDTq7SnDvUSeDcw26+2rRfrWCjiEfpY0FBEgzKi/W&#10;o7SjHmdlToy6TBxN8MPWgO2I4DUXNhQitSAFIdGByOLywdMBPH56C1U1hXjy4hY6rzQhLjUc1S0l&#10;hEM5YSEz6hE4DLinI/0QHHtG9ZlIIcSi0yJQxNJ+M6GTU56O0rp8Opg0dF9vQ0NbhcpZ1LG0X0AA&#10;Bcecgm/wPpxhKTyZEDofF4gYupd8vk9cRGtHDW7c6kF0fAjOhwcgtzAF3b1N6LvVidrWEqTmxyGY&#10;wImnY0mhk8guSUYcHVB+RTpdRSkKqvPU4IhJ3Od79hBOnDusAKJVeHIQskqTVB8VgVAenVQe3VVR&#10;VRZySzIQK7MfpkcSNHQxdDYx/D2cTTqNk+EHEZd2HrdvXcGdO/0oryujM8ul+5A+H2mI4HMRuAYn&#10;Bin9RwAJiPbD8XAfAmQ7dpzejK3+G7DJTwORVb6rsOKoF53IIEQIDK3cCAx3X6/fSQGFbkXyJlp9&#10;njvkvwYQDUS4lO0Eh+t+R7jsc4DLbjvVFHe4BBpSXaVJlmtyHvbbxH1Y0n0sUfCwWm+hHIcGGguH&#10;lovoPMwJj4Ur6D7EebgTGtLcn+AwdDJU8FhgL9CYj3l0HAIOBQ9JMEtgFXAMTrgkuQWpIhJ4TJBA&#10;PRjAlRtQAJkxBA9JkmslVVKSHJeqqh/mjlX6bvZoJQURnTH/jwBE9k/iceKsRAog3ywYjb/o/Kgc&#10;yJ/pFL5l8B9JBzFp0QzMtpmH+Q56MCF5FzqZwXi5AYxsDGBso4855rPU2FMyhIjA40e6j1FSd2dK&#10;KEiPbzqbn3h+WY5ayItePB0Tls7E+CV8aNLCaREfmgVdCjVKQLKIrmQpH54Vt1uTzLazMN5hDiYS&#10;BNMJhrmrTBU8DNYvgeUOezjulR+buxodUyaoX7DWHHPXmGCmt+GQ5qw2hv7GRQSILZbxx7ecpSBb&#10;/piX+bpj8TEXWPg4cumMpcfdYMVty465KVjIviWy7aQHbPxWwNZPqp9WwlFg4bcK7n6r4R5AR3F6&#10;DVwpt8C18KBWBK2HV7BUSW3EqvOb4B2yEatDN2Fd+FZsiNyOjVE7sIXg2B53UAOOlGM4nE5wpJ+i&#10;qwiAX+YZBGTwj3lQpwkMUWA2/9BzghGUdw7BBaEILYlCeEEMChqK8fEfH/GPf3we1uQf79+gp7EC&#10;HWXJ6CxPwsUSlnaL4tCcH43W7Gi0MPA0MZCKBCR1AohUAoNBWIlBvJHLxkFwCEDqEs+jJj4IVVKF&#10;FRmA4rAA5ISeQoyfD2qLSvD4wT3UNZWhracMV25VMUjHouZiBlq683G5vwLXblbj8YvLaOkoQtOl&#10;ItRdzEdVmyS/s9HR14WWa53IrC1GID83rCAa+ReLUNRWouY7zyhIw9WbXcolxPJ6JCEt85VLx75H&#10;z26qZrFddA1ZJSlIK0xUQ6JLD25ReWMh3UYZr6MW1+90IykrWrXOaumqReulGmQRKmV0AU08R2F5&#10;Jpq5vYxQO09Q+occxuFT23i+MMJI3EAEIVWMW4+uoqgiE1eutyrHcSb4KPzOHFLJ8icvBpQDKanO&#10;RkFVJs7FnEZg2Amlk0GHEZ1yHuUN+aqXuQzfLkO2FxNikt+I5fkTJUeTyEJC2DHEZ4cjgZ8bHOGn&#10;AFTVXKRAIgCSQShjMyKQSUeTVpyEKJ7vHM8dmBhAgBxCcXUGHj7oR9/NXhTVFCOV8EgidOLpwsIJ&#10;tPN0KFqIfAkQ1YxXVWHR7YYewJ4z27A7cCt2nNlEqK/HplPrse74GkLEWzkRT8mJDIOFx3G6E8rz&#10;2KB8+fqYlwKN5E4kAe86KO3shc5fOJHhAPGg61AAkXUuBR4igYfzHjsFEOkEqDoC7rBRTmN4olwr&#10;cR4CD3EfAo+laxcOAWSxt5mCx2JvUzoPM8JjoYKHch8EiDEB8hke4jzmEyCfwSGabTlHTYQnAJGc&#10;gja3ILmG4VVHQxAx+uw8tND4UlJ19SU8lOaOHgQI4y+lhYhWw6uyvoTJBAUQTc5F5WIoyct8CQ9t&#10;lZVIu00gI8dLwl2qsRRAxH0IPP77zG/wF7qQH7lt7MKpqsekvosRTPkATWnhTJ2MYWhvAH07fT5E&#10;fczlQ5OLkcELR8pFm5ByFoQEwTNhET+I6zLBk6xPWDpLM4TJstlKal0691Hjl83EWHEaNjMx2m4W&#10;xjjPxjiXuZjopovphIDOmoUw2mgJk41WMF67BBabbPhDXIl1x9ZgPW21N0tEy/c4YSHtqe4mc8zZ&#10;aIo5GzSat4nv3Ua3smc5rA45YflRN5WrsPJ1xdITrrA8QWBQy055KEjYnfKCzUkC5tQKWEue4swq&#10;OJxdA+eza+EatA7uQRsICbqJ4E1YFbKZgNgMr/NU6BasotaGbcP6CDoMakPkTmwSYMTswra4Pdge&#10;vxc7EvZhV+Ih7EvywaFUX4LjJE5k0mVk8o92EBRBVHCWLIPVaw08ziGIziOYADlfeB4XSiIRWRyn&#10;huy+9fQ2sfF3/CZ9Q4QjvwJP7t5DN4NYT00GOivT0F6aTFeSgPbcOLRnxSiItLD0KqAQeNSnExwM&#10;SLJU6/8UIMGoZKApjfJHYbgfckN8kRJ4BCG+h1FbVoKB2/0M0h0s2UcgKiMQYckByCyJxstPtzDw&#10;sAONbfmoqEnF1VtNaOouQfetBlzm8dLvo6y1BgUtFYhjKftMyllcyAxFdmUeOq924d6DAXRfblZ9&#10;Nq71X0Q1HUQOS90PHl5D30Anqhm4paVVfEYkssvS0NRBoPQ2EzqXVDNZAYN0/ismOKTvhcrVdNdB&#10;jWWVm4j8ohRIh8J4gjOGwTW3OgtBMf44cXY/IuL96Zia1KCG4ibOXDiOwooM1Qy3kY4nJOwkyvmc&#10;0wnmFD6/EoJFVNlACMWcQQjdjyzFhfid81EAKeb5jwcdRETyOQW8VMKwuLYEkSkX4H/BB/6hPgiK&#10;OoWIlGCcDvNFqLyfzqW1pxZFfG94QpByQgK0TH6vWRWpCE9noSLtAoKSzsA3dD+qmwtw7+5VXLoi&#10;44jlqXnkZcDE2Mx4hKeFESB0sf8JQPyiTuDYhQM4cG4X9p3bjl3Bm7EjcBO2BWzGZr8N2HByHdae&#10;pBs5uQZefp+10l+k2a6V94nV8Dq+CivpXLykJRehI/KUXIqqBtO6EwKFctVCg9ICRAFFnMcBR+U+&#10;nPexEKn6dEgnQHEcAg8b5TQ+t7JaMiQtPLTuQwFkzaDrWGmqICJLcy/T38PDje7DReBhCH1VdaX3&#10;7wAyWyWWZ6vZVMV5SJWVgEOS1ROMGKyHuYChYG74uXnu/zpAfu9AvtRweGg1Xq5jGEBUizDG6uEA&#10;UVVVvCeRFiCyTyXZKQGI6A8jDMbha92R+NOsb/HHGd+o1k6j6SAmL52B+c4GMFtpDtMVJtBz4AOz&#10;mw89R9JX5CTjXemqbvjSeU80nqCYLOO5LCO11KTvcyhZUnY6mGQ7F5OWz1GaaDMbU7icasvX9nMw&#10;nhrnOAdjXQklT57XawFmrzHGgi2LYbHTFna7nbF8pyPsdjiyFOKFrX5bcfD0bhwKYkA+uxPevmvU&#10;BC+mu6xguHMpZQmj3VYw2WuNRfuWY8l+OwLEETY+dCFHCQ5fFw04/Dxg7eeJ5adXwunMaricWaOW&#10;ToGERvA6uIVsgAedxApCwvuCJmexLoyACN9JQOxWWh+1Bxui92BzzB5sjZNqqf3YnnCAOkhYHMTe&#10;5MPYn3JE6UCqDw6n+eIowXE8ww8nswLgn0OnkcM/4hyCIy8Y5/NDEJp7DiEKGnQd3H5W9nH9fMF5&#10;RBWzRFwWg4TyBMQXxqGqtZzw+FUB5FfC49OHv+OjTGV7/RKu1uejhyXhLgaZiyVJ6ChIxMWceDqR&#10;GDRnRqORLqQ+nWLwbciMUss6vm5I1biT+iRNtVYtAVIdf44AOYuSqADkh59E9rmjSDlzgADZjbN+&#10;J9DY3Iqb9/qQURiJiPSzyK9LQ0TqWfTcaEbf3Q7UEyC9N+px5WYDqlqy0T1Qj8u3W9B0pRYZLFWf&#10;YTA7mXAau8/uwZp9q1HfVY/nb5+qucq7expx50EvXcdldHXX4xLdw6OHfbj/4Lrq61BWk4/atgq0&#10;XWlUnfNk5FtpUns+6jTiCUgJ1gEMxsfO7FctqFKyo5BFmMrYVjIkSUNbOV1ALPaf3IXI1PPq2KDw&#10;E8gpTCCc8lSz33AG3UN+u5CYGYb0nCgEhvjgGF9X1+citzAewaHHEHzhJDLy4pBLZxCWFISotPN0&#10;CheQX5WBhGwBXAoik3n+C8eQV5Wu5v4IiQlCRlEaUvLjcZTQOnn+CE6FHoF/2FG+J0Il0sOT6Fak&#10;nwevOzIpBPmVGYQzX+dGI7U4ns4iGhGZ4YTAKZyO9MGl3gZ0djajVMYH47njCamYrDh+H1FqmPhQ&#10;OpAQXt+5xLMISgjE2Tj+/gi7M4MAOS0AiTyG4+H7cfTCHhwK3YkDIVuxL3gr9p7dhl1nNmMntSNw&#10;M7YRKpvOarSR6xvPbMQGauNpStZPb8A6f8LGby3WESbrTq7G2hOrsOa4N1bRoXjRnXgcpTvx8VBy&#10;ozyOuKl8h1baqiv3/QSIDHq4V+M+HLXOg+Bw2GYNexYi7bZYDcFDWlppZSPwWC95DwslSwJEVVt5&#10;L6TrMMEigsNihTEWeprAzF3yHkYwJjiMXAzoPvRh4CAFZz0sIED0CJD5BMi8ZTI/xjzMXkqALGbQ&#10;lWorsxkaeBgxQBsyWOtPICBEkuOVllKS7JbXkzF2AeEhnQAJEMl5jCY0Ri+QVlfSSXACRs4bR4AQ&#10;GAKPQYD8IOI2GTh2pDRM0sJDJtUbhMQY6QsyCBDJRyupfYOJdXEhUq0moJMGTISBDKGiaYUlzkPg&#10;Ia3IpPXV5yqs6eKyCEyBjYDnD+N4wh9l9No5P+AbnR/xo/4YOoapmG49EwtcDWBCO7fATWYY1MNc&#10;B13oOvMBuhnAwN0Iuq76KqE9znoGxlkRHtb8AEJilr0OdFz0NAluapqTDqY462CyMwHiNJewmKU0&#10;mcCY4sht3DeB+8YTHhM95mHaSr53Nb+8rUtU5ztpJrj+2FpqDTb5rsdOvy3Y778TJwMP41TIURw4&#10;uw8bjm+A2yFPWB90hOVBBywVHeb6UQ0wBBzWR5yHJA7E8qS7xnkQHg5Ba+BGl7Hi7LqhaqhVIZuw&#10;OnQrVl/YTmexHRsIjS0Ru7E1ai+2RO+nqziE7XGHsSP+MHYmHsHOpCPYlXwEu1OOUj5Kh5KP4Ugy&#10;gZHG0hyh4ZshVVUER6Y/ThEeftmnNQDJC0RQfhBCC0MQWRSK6IJQRBIW4XQbYfl0HblBuMBldNEF&#10;JBdHMeDGI7s6Cbm1ycitSsWjx/dpPaDGxnr37me8evkOH54/woubXbjRVIgrlanoLkvEJZbE2wuS&#10;0JIbj0Y6kQaBSGYMxRL1oBoy+DojGg1phElKOGqTw1CdGIqq+BBUxgahNPI0AXIKmed9kcCAfO7Y&#10;TpzxC0BYVBraLvUwIJexlHsaSYVhaOopwd0nPSjh55fWpbOkLZMhJaGyOYsBMRplTZmoupiLkGR/&#10;fo+7sD94H45c4DP034WzDGTNXdVolSqqngbcvtODsoosOocmPHl2A319HbjW24GurhZcvd6Ftq4m&#10;NfRHelGiSnhL6V9K6RXNhYgh1Pac2a6GJ4lNP4eoRAZLBvzWbqnK4mewdJ9eRpdB55FDp1bdVITy&#10;mjy6lVrUNJchKNpPDb1yLsGPYPHBlet1hEQiwuIDkJR1AbFJgTgfdhwRCcHqMwvo/FKLY3H8/EE1&#10;HEpgzAlE87jUkgScZ8n/HK8tjMeeDjuhqrmKa3NQ1pxPlxCFxIJoXEgJwgk+h2w+t7SieASEHydQ&#10;fOFH8FwgaKVlWA7dWhLBkVoYTWcRipDEQO4/guS8CPTd6kFNfRWS6a7iChIQS6hFZkXhAt1HOKEm&#10;5z8v10ydSzyNYLqQIELkbCzhEXWSOo6AqCOEyD6cDN+jdCJsN3wv7ILP+R04ErJd6fC5bUr76VD2&#10;Ei771Po2tb4nZBt20rVsC9yALQHrsJmuZIv/6t9p0ylvAmUlVh33wspjnkpeRz2w0scNqwblfcQV&#10;K4+4YCUh4nXABZ4sKLpL0pwFS2e6DucdhIgAhPCwF3hspvsQ1yHg2LToszYQIgSINeEhslpjhqWE&#10;x6IVZjD3IDgY08wY68zdjGHuKjUujH+O+krGLDTrOwg8dAkRSvqwESDzreZj3tJ5mCvTvZrPwgzC&#10;Y6opY6HxVEyiw5hgwGC9gLBYoO0t/lljCYwvNV5/8Pj54/CTzG80dxR+nDNKA41B/UhHMkJnLAEz&#10;hrARUGgANdZgAsElCXqpHhOnodEEY6m20kj2TaLzmGhKcPBap/Capy1igZ+avGg2Ji+WoVYYg3lP&#10;U5bMVf1CpCnyLGsdah5mLWMs5+uxNAuiP0hiRyj23byR+H4BL9hkIqYsm4XZhICeuyEMSeX5BIWO&#10;tHDitrmOfHgeRjCgK9F1N8A0gmKKky6mSqsnAmaOM92JB+0eraDeSh6zwghzPHic23xMcaWzcJmH&#10;iQSHaIrrPEzltqnuhIznAkzz4nHe+pi1hnBabwbTHVZYdsgZXqfWYOfp7dQ27CA8BCB7/bbjeOAh&#10;nDjvg/0ssW48sYE/Pm84HpUch6uChp0kvE+tgNMpLzieXKFaRWlaSnlgueQ2TnnC1o/bz6yCS/Ba&#10;eJ7bAG9CYxXdxprQLVgXvh3rI3ZiY9RubKLL2Bq9Fztj9mMXwbErwYfO4hj2pfhSx7E/9QQOpB/H&#10;oYwTOJR5cki+UkWV7qepphoEhp+4jqzTCMjWOI8zeXQYuYEIzQ9GTGkYEksjkFYejfTKWKRSKRXR&#10;SCqLQkIJS6OlkciqiEV+bRJKmtJR3pqF8uZstHc00H1o5gh5/+4jnjx+gacP7uLDk9t40deKAQan&#10;q9Xp6CpNw8WiVLTlJ6KZEGnKiUNztiheqYnrGpAQLhlRqKVDqaYTqUwKRWWCBiAlLNXnCUAYgONP&#10;78fZI7sIkDMICk1AVGwa3UE70hk8z7IEW9GUhYcvrjII5yCvXGbXS1Tuo7Y9DyV1KSiuS0Ye7zG9&#10;OBLJBeGISDuLhu5KtPbW4/jZQyitzsaVqy242FmLiro8lFZmoaGpBLduy6i6FaiqLUJpRR466EJK&#10;6EISed0yK19acQIDawJqL1UwMBciPPs8DhNOmw6uRnRGCDqu1iE0lt8BCyDJGRGqpVMYS+WSuC4o&#10;T0FqTgwy6AhUfw46r13HtsCHbvdMFF1GlK8anj0kzo9OIAXZJfEIj/NHPh2eNPM9J1VAYcfgT9Ac&#10;CNiBvae24kToIYLkEEHir2YCvJAYDF/+fqWVVrS0wooOQGgS3UC8PwO5v4JNdDadU9o5nOPrUxd8&#10;EE1IBMf64Xz8GQXJLLqZ5PxoxGdfQELOBcTnXlB9Wcobc3C57yKKKmQmwnhEi4PhPYalhylJU9/f&#10;AYSuLzj+ND9XRn8+hTPRx+lEjtHN+NCNHIR/1H4lgckpAQp1ImIv3QmhwqXoKOXD10cImSMXdivH&#10;sp/aQ5jsCuLfLN2JVH/tPLuRrzXaeXYDtp8hWALWYL3/Kqw9tRJrTnph9fEVWO3rgTXHNFrNv2mB&#10;iDddifchdwURj72OcJPRcwmP/xWALFtrjqWrTLFkpRks6DgEHv8ZQAwIEH0BiK3AQwfzbSi6j3ks&#10;rc9lqX2OxSzMXDgd0yQwm0xTEJloKFCgI/gnAJHpIqT7w+/F7QKF/wJARs8fSwdDeOiNx3iDiZhM&#10;1zOFrmCyGeElkCAstMAQyXbZP818OqZKkt9iNmYQGLMIC9FMgkNcx1SCQzTDShcyxbj0afncIVIg&#10;MxPjBCDmdCBjTSepJLe0kpJ5MsYv4YnpIuY406IRBHqeRpjnxqAuTWcdNM5iAW2egYCFcJhOiEzm&#10;sdMImNl0JvP4ZegTHibrFsF4/WIsIOV1V5ti7moTzFppiBkrDDDVQ08DjRWExkoDzJCE9yojzFpl&#10;jJmrDTF3nQn0NporgCz3ccUKAmRLwBY1Kug2f/4YudxDoByk8zgUsh+7g3aq1iHetMSuxz3hQli4&#10;8McoLaHcTq/+XesoZ7+VSg7+K2Ef4A2n0zwmaB3cgtdjBQEirmPNha0KHhujdmFLzF5sjd2PHZL0&#10;jj+E/QmHcSCRgYHQOJx2CkfoJkQ+1PEskT9OZAfgeLY/jhMaJzP84ZdJcBAYsvQnQE4THGdzGSwI&#10;jOCCcwim67hQEIz40lBkVEcjrzYOpY3Jqr9EeXOaWpY1paKkIVmpsiUdNRcZSLtYQr5ciLYrJQyw&#10;1Xjy9BY9yG/4lS7k5Yt3ePToEV4+vou393rxrLcRN5sK0F2RiQ5CpK0oGS10Ik0MMBolKDUSKvWE&#10;Sn12LOrpTmrTI1GdGo7K5AsoTwxBeVwQiqJPIzfiFNIJkAQG+aAju3H6lD+CLyQgODQOKUmpqlSf&#10;W5zE4HuaQZ2uKikAaXRVdR05BEeiuocK3lsR77WA91zexBJ1aRQaLxXg+q02FMg83jW5ePhchlTn&#10;68oMRKSEqGRyfNJ5dF6qxcWOapUoT8iKpqMpQRGPzy1PR2R6KFIIkAsEQjJL74lSZUW3EJJ8Fgfo&#10;bCIZQBt7qlSfizCWupPSI1SV00nej0/gHgQREKfDjiKS7/ejy/IhJP1YUDnotwOH/HfgTCQDK7XL&#10;dyP2Ew6nzh1EFANxSk6EAkgOA/shfs6eE1vUeFoSkMNSz+IUzylT9mZWpPFepGornM+gCIU12Tjs&#10;vxd7jrP0Tmd9IGAX/MKPETZ0q6FHcOjsbhwM3IWAaF8E8znG5ISpCaRCE87wPIHILI1FTmW8cnQp&#10;+eF8huWo76hEKq8lJjuS8LiA0NQQ1XRXOlGGpZ5DKJ+FwCOETkwDD381d0hgrC+XomOE2VGcjT9C&#10;kBz6DBHq1KAEJEOKOoAT1PHI/TgesQ++1GHC5CBhcpCu5cB5wkRcybkt1GalIYgErsPWwDXYxL/P&#10;jfzb3MAC33qCZP0JL6z19fwMkMOuWHXYHSsPMibsdx6CiItyIsvhuM16CCL2kjgnRLQgEdltXgrb&#10;jUsURAQglqs1DmSxl7gQUyWBiQBkoYuRAodARIHEQR9GdvNhaDsfBnQeBrYaLbAWF8LC9jJChZq3&#10;dA5m041MXzhTQWSSkcaFjJWBDgfBMZbgEA0HxwSDaVyKNAAZrTsWo+aN0UBEWlxJU16CQ8FjHmO1&#10;9LdT3Som8T0T1ecIuKYSDlpQaGGilezTbpdRdyXhL61r51nPx9xlutC1XaCmsJ3Be9CR1mXLGdN5&#10;f+I8BByaIVnEqczABJ5rgsUMOhALXrQku0mUiZaz1RAgs+ki5tE16HoaKum462O2y3zMcdVT2wUc&#10;el7G0OG+aR76dBJ6mE7IzCVYZGwpA8porQUM+EXpEiDz15lj/kauU/M2WBAQZpizxhQz11EbuL5h&#10;IeasJWS4be5aE8zbyHPwizfbuQzLpQPRyVVY478B6wM2YWPAZmw5TZAEbsc2gmNz4FZV77r29Dp4&#10;n1pF2HjDK2AtVvJH6SUKWq9aR4ncz0irqdVK7mf5muAQ17FC5Tg2YaWqstIkwiUBLjkN1cyW4Nib&#10;eAQHk4/iSAqDTOpxHEk/hWMEwnHCQCuNu9BUSQVQsh5ACTC0OqNyHYEIIkDOSdVUkSTEGRDKw5Fd&#10;G4PSZpn7IQMtnblo78pHR3chS9eFaO/MZ1DORculHLT25LIEXYjuvlJcvlmOq7eqce1GIwZud+KX&#10;X2Wo93/QiQAv3n7Es6eP8e5RP17f7MDDLh7XUIjOyky0EyKtxcloKkhEA8GhVT0BUkeA1BEgtQzM&#10;1RmRqEwLR3nKBZQRIKVxZ1FAgOQQIGkCkKDDOHdsNwL8WGoNCSNEYnAu6DzS0uLQ2laF8uosxKcH&#10;IymXQZvAk9ZZaQRmaUMiqtvSCctIpFeEIKP8PHLK6XQIkkIG+8SkCyrRnZgdjcOn9zGYnUEUg6bk&#10;J2Tgw3u3e3DtehvOMogePXeIzsCPgTQF9Z2VLD37I4TB3z/aj6Xmkwx8p1S1TWhyMINniNp/nusx&#10;GWEqoZ1fQuB11yIk4Sy2HFqDA3S4GQzKGSUJCONxZyP9FBRi6E78CYtj5/ZgN3+HUh12wH87Tp4/&#10;hIMntxEeMaqFl+QnTvCafM/tV5KBGQPoxgIifRm0zxIMAQiOOU3w0U2WpCA88Rx8AvbjWNBBupz9&#10;BA7d65k9SiHJ/N0woO87sw17WIg6dkEC+VFC7gSfRRAhcgoRqWcQKzM9ZpxGctZ5lNXnIaciXU3a&#10;Jb3vQwmMEHEcqcFKMve8Fh4a9xHA53tKgSMwluemuw5KODIEj4DoA8p9aBzIZ3Bo3YfGjRAcSvuG&#10;dISO5JCCyC4NROhI9p3fir0hnyGyO1hAsoGFwHV0I1KttRJb/Lyw2Y8wkeotuhFxIaoaiwDxPuQ2&#10;BBBVjbXLbggg4kKGIEKAfCmHLXQmm5YqJ6KpwlpIF7KQLkQgYvZ7gDh/ARBxIXZ6QzL5/9H2F16S&#10;ZGmWJxj/xu5Oz870NBQlREKQM5O5MZMbMzMzMzMzM5szQ3h4cHgwJFRXdVVXF2VlVWbW3XufmJhb&#10;RGZ39c7Z9XOuPxFRUVEVNdXv9+77HvifxiVCRcfP+/NYwGmjs76ncMKTMVRNQQzo+y7k7CtmOhKB&#10;4wfcln4fIDxOp/L9Uz8w8LD1J8ctaFjOg87khFzHj/Cj03QdvPYrfI1XCavXvgOQ78LkoF5j8D9E&#10;KByhs1B35BMExkm+92OEhTpIXQy5ZDoGHONjAoek6Vm0tK6Zct75DQORl17xIlE8j+Cn3qRmACFB&#10;C3dCSfPoizhJSFglXcgeOAQUAxDqKI/9lHB5leUhwuNYjANOJzjjLOl+hjpJeByL5bWSnHA61QVn&#10;+Uc8pwF8LE8REMcyXHAsyxUns9zMsbPpkivOc98xzxuuhf5mipDg2mhENiYiuikJUQ0EhdyGtptZ&#10;tiQjppUlARFDQMS1JCGBNZuETjoJqTvduArTNNWVhjjuS/GEROKAmqisHlN2rym5DoHDgkfRfo+p&#10;khnlMdQkVW+S3zWLzagjCBrW2o0aV9vRbCfD1SRFtRISrYRG+2orOrjfvtZmyu41BrL1LpPfGNrp&#10;x8StUawpoD6dw6P3VvHOR1t4/hnB8Ol1fGzrE+5/fBUfUh99fg2ffHkTn319C59/cwdf/vwevvr5&#10;I3z5zVP817/6ynTp1fxYv6L+4Z9+hV/99S/wjz/7EH/zyWN8w5rpe7dX8Oz6Ap4weD3amsKD9W8D&#10;5A4BcucPAGSHANlijX1tuBHLAkgvAdJRhu66fAKkHE3trWghPNpbGaQb6wxE3nnvPu4/2cLDd7Zw&#10;59kSwTFB9zSPG08IirsjmL/ZjZHNBoxvNmNup5OBb4A1+R5cvbWM7bsrqO+vQedcJ8pYE28abURJ&#10;UwE2rs7jF794bpaNzW/KQ2V3uZnnSolmNe1UdDDId5UzgA6bNv1GQkS9qK6xtn/rrWsYWhzAAOGh&#10;7roa+7FOmGqgXstwPVKKo1HSmIHJtV7MbY9gSK/N12gmLB8+3SXgVtA51YDMumTUEhyzO6MYXuxG&#10;RUseHdA8Fvn6I/O96BprMutzaEqRwoYslLUWGDgUNTKgEohV/NxqO8vRRTDWd1eaBP0QncLM1hhu&#10;vLVD2NTQwWQxiDegqq8YmbVJBh71wwzsE3UYW+7DzOYQWocr6YZKMMjv5uB4BeZW+wi7OYyvDKFf&#10;OZupZnQSQl10Kl3TrQSnxH0DD4JM8KD7aB+r4WtVoHWsjCqhCDI678ZhvuZgAeoG8o1qD6imP29f&#10;1XQaUk0fH+snVKgKHi/rIzx6so3KeumuerJQwN+fIFLUk2nKAv42C7qS6UbiCZFYZDZHI6MpBmmN&#10;sUipi0ZitZqxQo0D+R+5j+82YfkzluyDI9Pdkh77LkDoQP4wQM59CyCXtE1wSA4MpJcZZB2vnINj&#10;yHnjVhyCBJnTdCmncMqbgdj9BN5wPkyIMIib3lissZ9nRf2c4CGIyIF8Wz+QOyEY1HxlwUMu5PsE&#10;yA+s6UuOsiRANOPH90/9GD8+82P89NxP8fql13DY8RBeu/gaXtHrCRoOLwDyk0uW+zio12gajhIg&#10;xzyO4KS3muVO4jTNwxmC0SH0oinP8p5P8n5ec30DR3mOHIlyIK+6HDZJ9+9f+AleejXoBF65QtsS&#10;QmrSTRyNJEBiCI1YzSF1iY7CAado9U7GcH8PKHIYZ3n8pCYjJDSOcv8EwXEqmYBI88R5/gHPprgY&#10;53E87hJOEyCX0lzhlOUJp1xvXKKzuGBGgXvhfJEPLhVrFLgPHAv94KxJB1lqjinfihAE1kQghF8k&#10;jbcIa0kwYy6CmmIRSAU1xyKkNc4M2IvuSDbAEDwSO1KRxNpNMr+cafzCpvZlI61fo73zkTVciOyR&#10;ImSNsuQPJG+sGAVU0RhBQaeRb4ChHlMVKJ6tRJm62s7WoWZeXW2bUU9HITUsERYERAthYEk9pSxn&#10;0b3egd6NTvSy7F9vw9CWRo33YuJGP8ZZzu72Yfn6ENYIjs27k7hOx/Hg7SU6jTV88OkOnhMQn35l&#10;AeL3dQdf/OwhvpIIDVtf/9La//mfv4ff/PZXBiC/M16E5b/8Gr/+q2/w91++jb/48D4+friFd24u&#10;4SkDjQHIBuGxPo57a2NGd1ZGjG6z9n9zcRDX5vqwO9ODbQbojXECZLQZy6zxz/dWY6qrEj3NDDh1&#10;xWhrqkFzEx1YYxua6gnY2hrMzozjnXfu48OPHuHmwwVs3h7DTYJy59E4JrdaMbbWiLH1JvQv1GKE&#10;n9fk7iD6l1oxc20YS3dnGXTKkN2cj4zGHFT2V2H55jy++q8f44Mv3zILKZU25qO5twa7d1Zw8+46&#10;tghG9WTqHm4yeZNhOplJQlGz875DgN59eg0DrPEP8352b2/Q0d1Da389MsuTkFoeR8eQb5rcJqi1&#10;a+MmQV7PwF9GCAzPdRAWXWaK9yLua7yGxmpUtBSgoDaDjoDXZY2/nO9XOYua3nL0zndiZGXAOKAK&#10;Ooz8OgbT5gJCrwwNI7UMvuoEUoAeBvt2uqmhxX4jTcHSOdFumt1KO/jdrUlESXsu6ocI0rFatEy1&#10;oGexnUApQmlXEp1FCUbn63D1/hxmNsYwNN9Dl9FoYNM+WY8uQq97soGOhSWPa7+Tx9vHa+k8avbA&#10;UbQHjkI0jxQQHoTGcC5qWLmSqvuzCLNMU9rbtir7LVWxUlbDilgtn1c1nIOKQcKzP4MOJI3wSKUD&#10;seAh92G7kUK6/7yORGTztyxZEInh35xOpD4CyTWhSKwKRnxFsHEgEYV7SXS6j4PwEDh8BYgUV9NU&#10;JVj4CyZ7CkjxgH+iO3ziXeAd5wwPgsON0LDlEn7ByDnsPByDzxAihARLoysMrP4njS75nYAjYeEc&#10;fI7gOGN0iY9L55Uj8TyOE6y9H3E7gjdYW3/FibX+vW696tKrnlnfP/OySZbbUjPU90/9cA8gP8af&#10;nfiR0Z8efxl/cuyHRtqW9LhgI2cjh6OkvZrL7CYzHdO2fVxQkeN4zVGj4uk+WL7h+AaOuR7GGe/j&#10;dFAEh89RnPU7RiCew4XAkzjnd9zc1xmWZ7l/WZPeBp4jaM7wvo7SxRCE536Il14LPoHDdBFHIs7i&#10;ePQFA43TBMZp0vkUHYRK6YwUR3DQWZxPcoZDqjsuUWdT6Br4hzqf7omLmd5w5B/1co43LtJpnKOb&#10;OJXsaEqnHC+4FfiZaUBcivzgRGnEt3NZINwqguBZHgxvJb413UFVBEJrYxDeEI8IqVnNUUmIJhwi&#10;25IQ1pqIUMJETVLhVDSPJRhopCOFlji1Ix3pXZnIYo0nh7WgXE0TMlKMQkKiZLICpVOVKJlWD6lK&#10;VMxUoXq2BrWztaieqSEsqlE9V4vaBY3PqEcD3UbLImtochJU217ZQVfRxYCnXlO9WxTLPmqArkI9&#10;pcZ3WJO+ziB4k6C4M4JN1ry3H05i9/E0rrP2fefpAu6/s4KH763h8YebeOfjbXz06S4+/uI63cUN&#10;A4svfiZYWPrqF/fw5S/uEhL3KTqJXz7B1794vA+Qr35xH1/+7AGPvY1//pe/I0D+1YIH//vX3/0W&#10;v/37v8I/fPMB/vrTJ/iKLuSDu2v7ALHhcXd11EjgsPU/AsgKXcgC3cG0as8tpWitZiCvLUVjfRXq&#10;62oJj1qW1airK8fs7DDefPMG3vngBlZ2BjG10o6NO6MMaBWs9RcQIs0Y32jHIB1c90IjqoeLUarm&#10;j94CZDVkoGehB/O35hmMu41rePO9O1hWz6LZHtb6lxnsB8zsthvbM9ba5ncXMTTdiSFNVHh1Adcf&#10;7xp30kTgXX+4gY++eRuzDLIryrPc19riPXQTxajozMPVh3N49tE1M+380tYwFjeH0U5wNXSWoKmP&#10;bqI+A3m1acitSaU7oWugMkoSDDg0LYsgYqYjGa5DEV1J40gd3U4P77OBbqSGNf82DC/18zFWZmrT&#10;CYY0AqIIDcM1KKDTqe2rplvowCDB1L/Yh+q+cuN2Gker0KjcxBRhsNDCzybfdKktbE9CeW8KQVGI&#10;9Zv8+z3bQB9dRiedRatAM05nQYh0UJ3jdeimOidrqRrCowotI+VoHi4jNIr3AbIPEaphlBChK/9f&#10;BYiBCKFRM5S9D5DSvnQDj6LuFBSwkqdmqzz+Xl/Ich+Chg2QLG5nNak5KxIptWGESAgSGB9sgNgJ&#10;dMHjDwFELkMQMSBhjBJM/JL4GOHhFUv3sQcPGxrfEgHiHHr2BTwoJ8ol+Cyc6TRcCA5JAFHAvRh4&#10;ikH4xD5AznqftPIhrK0fVlrARYs27Q0o/B8ARPCQ8/jeyZf3wWGXf0znIdkQsQEi6NgQsRP3NkD2&#10;4cHylUuv4lW+vsAhvU73cIQuQrmbc3QdFwLUBHeCwKCz4j2e9j7Cz+Eit8/gnP8xXAw6RZ2mK+F9&#10;+ZzEIddDeN1FUHoVLx0KOWWcxGk6CgHiXIITziU64ywt3jmC4jz/EBf4R5Au8Q/kmOkFZ/7h3AgK&#10;d9YCnPP84JKvac0D4VGsWWlD4E0YeJRcMU1Q6obroUkFi/3hQ1j4sRYh+fPLEFAdiqC6CIIiBjF0&#10;FnGEQmJzMlJbCID2TGR0ZCG9LROpbQJDKpKpxPZkxBEg0Tw3ujkBsYRLUlsq0jozkE2bnNOTg9ze&#10;XOT15SGfQaiINbQS1q4qpgQKOom5eqrOwKJmhgGO4GjisbZFWnmBgtDoWGxAx1IDulaa0LfagmG6&#10;i9FNugiCwpb2x7e7MbHTiyk6iulr/Zi9rvb8ISzeUCJ8HLsPCYrHM7j/5hwevrWIx+8s49mHGwxQ&#10;m0bvPN8yeYz3P7uK5wTHp3vg+Pyb2/jy53e/pa9/ed/omz9/aMDxbYA8NJBRc9bn3zzBP/zjfzXe&#10;w7gQAeRf6UV+84/4x7/4En/zxdv45Qd38fzBpgHI4+1p40Bsx2Hr33IgAsjSQB3mGPDG2svR11CE&#10;ttpCNFYz6NSUECAMTM016O5uRktLJebnhvHOe7fw9O1drO+MYIABbe36CFb4WY3yM5652oNOwruD&#10;QK+dKEHVVBlKBwpQxRr3yv1lrNxdNs1SGt19m0F/bmEQD55ex5MP75pJD+++uYvl9QkDkIWdcdML&#10;a5CAGeJ7X9qdp0soRE5lKq493sCNN7fQPlxvpg5Z2JnEzOYgmjXbcU0sA2wZNm4MmYT+1FI3ehj4&#10;q+kYatsLsX1vkc6CzqG/HJXcV55DABEwptaGzDU1j5UGACpRX9iUY6kxF9VqUlsbNnkYQURwSSlP&#10;RHpVCnLqM02pfW1LdYPVaB5rQGJZDOLLI5HfnkFo5PHzKEY932Mxa/JZdOECSBlr8d38Pt94smrd&#10;y1AFmkYqCa8qXqMKrRNVBEgNAVKNTkKoc7ISHYS3leeQ8yhlWUJZEGnn52+2x4vQTDWMWBCppbOw&#10;3chBoBjReVT0ZRjZTkTwKB/INAARPAq7kuk8LGjYCXQpuzXBQCODwDDwsLXnQlLrwo0LEUDUhKXm&#10;q4PuQ3kPu+nqDwFE0r5PguU8DgLENeLit/QCIAQE5RRyFk4sXSh3Hvfg4548T9s65hSq3lrKf9CZ&#10;sBRMLvix5k6InPA6jqMeR/C61ij6DkB+cPZHBgAHAWIlztV89W3XIXj80ZHv/0GACBa24xA8BBQb&#10;HDZMTBMWIWK7j4MAOeN9ghCx4UFg0HHoPtwiHcy96Jhb1EXzWTkRlmqyc4m4bAaXq1vzS2qKukBo&#10;XEomIKjLpPUlOQp+6DYwnPhHcuIfy5HSNOUGFKUh8CkPM47BX/NCVUfiSm00gutiECZxO4THgukm&#10;pJCacEQ2RCGuOQ5JDP6pdA1Zav/szWZtMw9lDBaVg4WoHlQPD9Zk1YWQNaSmMf4QxipQO1rCL2MB&#10;SvpzUUhQZHdlIIXgSG5N4XWykE9oFPXlo3igECW8hlQ2zEA0Xo7qKYGiHo2s3TapJ9RCE5rnG9HK&#10;snOplZDoMOMuxukeJjY7WBvuwCQBMbPbi6XrAwxaQ9i+O8ba7+SeJrBzj4Cgq9D+9UdTuPlklprH&#10;rTc1H9QiHj1bxZvvruOdD9fx3vMNvP/JFj78dBsff3mNoCAsvmBJfUJ99tV1gsPOafw+PGx9/ct7&#10;e01VFji+/NlDSuUDfPHz2+b5n375AH/933+2BxCtF0KImP9+g3/+2/+Kv/36XfzF8wf45NE23ro2&#10;bwAi9yFY3GBQFjBuLQ2ZfZU2QHamu7E12bEPkNWRJtOMtUiIzPfWmKasobZSdDYWoLkuj86jGI1N&#10;FejuaSREGtHRWYeH97bw4P4GtrYnsbjSj6X1AYwtdZjePmpfr+rLRvsswTNDpzjEwEsHWcHvQlZL&#10;FhonmtA22YohQmGOLunNd2/TtWn98zn0jbdhhu93hI5jYqYXPeMtpsafU5uFud1ZvPnRY/TSHSxe&#10;n0DbaJ3pHaVkeWlLLur7yxhwy+kg6HzaWJMfyMHqdTqejU7Mr/djhE6ma7ABVc15aOgp43PTUN6W&#10;TyAwyA7VGYCMLvYa5yGg5FXx8ZYC9PC9dkw2o4zuIq+OFZvqDNQTtmq+Si9j4KyjQ+b7SKtMRlVv&#10;uQFG/SiBy88juTIBGXWpqCUAspvTkcPveHJNFANwJhrpniuH8vlb0JiLNNQNl2J0vY8OdxmTBFTz&#10;EN3SUAnqebyBEGnS72hMoKhEJ0HSPVGNbjrv7hn+bfbUNV2OzukydBLaHZP8G6qcIFQmS9Aywb/j&#10;aIGBSP0w/657INkXP68a6iBAbKnp6qD7sAGS267uvAJHklFWSzyybOdB5bQnGCeSze1MQuUPAeS7&#10;uQ/B4yBAvgsPryQneMdb8JA8YxzhHuXwe7JB4rYndwZOHfeKdoBP9CX4Ml76xHA/8gLcwgWaC/vN&#10;WKq9S5cCzuGsJlkkQI5o4J3r7zsQScHeJNj3QCIH8mfHBRKr+UrAOLj9p8et5q0fnFbS3UrO/4Sw&#10;OAgPc4zQsK+r7R9fIEgu/hQ/FUgIEbmR16mjzm/gBAF31lfQoMvYa7pyjbgEZwLCKfQ8wXERATQS&#10;TiFncIEuyy38EgJTvOFBGJ+jM3nJNZ2OItUDLumecM/ygUe2H9yyfQ00XPlHcqNVlNNwJzjkMjSf&#10;lB+BEFgbg5D6WEQ0xiGqKR5RdANKZsdSCY0JSG5JQiq/+Gn8sqTTsmZ1p9ER0M4O5aFyuAA1w7TI&#10;4/qyVqF3tgZ9rEH1z9RiZL4BE0tNmFppxSxr/jNrbZhcbcPoinrhNKJvnjaczqGFNaiKkVKj2nEC&#10;hpCpGSlDDX8sdROVqKcaCY4WuotWgqOFAUJqW2xB12o7+tY6MKJBedeGsXhrHKt3p7F9n3C4TzAQ&#10;DlcJhxuPp3GXYHj4dB5P3lnC0/dWvqW33l/FW++t4u0P1vHuczmKbbz38Q5BcQ0ff2Ilvj8RHH52&#10;ywT4z/f05Te38BWDvfQ1gfEN3cOXpqlKTVT3/iA85DBUWk1VAgddxzcEh/Sz+7y+4HMLzz+7g//y&#10;l1ozXdbjdxZAtKntX/8D/uEXz/FXnz7GF0+v4e0bi3iwOYnbK3IaAwYU0o2FfgMO6fp8/5776MLm&#10;xAGA7LmQ5cF6rLDWPdtTicnuMox2laG7OR/NTUVobCxGU2Mp2tvlRBowPtyO3c0ZbG1MYmtzAltb&#10;41jcHDLTnjSxZl3Zk4HW6RIGHtauWxhAGNAL6SKzunKQ11OIUl5/cmMUG7cWMTTTbQbgtQ81MtiP&#10;Y54QnJztM11ye8ab0TBQi/iieAbLbkL9OtZuz2Pl1gxKm3MYxBn0uumSCI+a/mLU9RYwsJbzu1dD&#10;t9KG+c1mDNOZLrI2P7XYjz5N89FbgcrWfJQ2sebdVYTKtkLUdPC9NuWZHEh1ezEKauiCK1KM8rhd&#10;wvMru0tRyfPq+Pl0TrSanlHlbcWmC7qgkdeYbZq5tF3L4F81WI7kqgSk1SYboKipKo2/sbiKUGS2&#10;JLIClcPKVi5qRgvRz+/x3M0pzKqH2PIoGvvrUNvL34N6SQ3zvkYqGPxLCRElxUvRxd9EP134wEI1&#10;+he5TfUtVKJ3vgI9cy9gYoAyWYZ2wqSVEGkao7Pcg8hBgGjbQEX5DgJEzqO8N31fgodyHxY8klDQ&#10;mWR6XB2Eh5TTlkDFW9CgcgkQs7/nQuw8yP8dgNjw8Ep0hFecBQ65Dxsg2t4X91XTVunFfcmHjsU3&#10;3gWBia4I5vUCE53gFyeI0IkQIlZTjxLtVg5EOk94qHvvMY+jOOymgXqv/V4ORDKBXQFexxjsrWYs&#10;y2FYspLlltS9V12CNUBRzVMvengJHrYOwuNlStsvn+M29aPzPzYgkSN5jY7ksNPrOO5+GGd8jll5&#10;j71mOIHjPB2VjvkQuv4JjnAKphshZDwIF92zQ/g5XAg5jZe8+IfwzvGDH/8ogcUh8C+8Av+8AATk&#10;c78wCAElwQig09AAPc1AK1cRQXjEaFqCZkKiJRnptKOZHfzh8IuSy9pGQXcSSvpSWUtKR/VQFn8I&#10;ubTU+WijNe6aKUfvXBX6F1hrXa7H4iqD0AYD0lYrVjZasLLZivXdTmxd78X2DYm1K26vsVYorV7r&#10;wtJ2O2Y3WjGx3okx/ohGl1uNxlbaMLbWyiDTjumtTkxvd2KKpZqbhukqhtbbMaKmp50eLF3txe7t&#10;Edx6OGWamR69vYQ331siKLS4j4CxwFruIp59sEIobOKjz3bw0ee7+3r+KfWZpU+U9Kar+PwrBnHq&#10;i68JCUqlwPHlL+7gq18y+NsSCASLf0sGGPes/MceSAxE9h7/8htCR0l1k1i/a9zLJ1/cwc9++QHx&#10;8WtC5MW/3/72d9Rv8Kv/+jP8t8/ewjdvXcc71+f3mq+GCIoe7E53EBaduMra9LW5Hpb8jPaaroz7&#10;IEDWx9oJjzbCowXLRs1Y7K+hC6nEbHc5phgsR1sL0M8g3dlAINRloK0xBx0MmB3tVZgY5+tszmF3&#10;dRLbS+PYWaebuzqFada8OyfKUM2addlQJnIZeBIbYpHclIRETd7XkIqEuhQ0TzfTGU5gcmUQy1tW&#10;HmSQ7+0B7+eq1j2/s0IHMWuS25oKJLUwDm2DdWin8yhjsG4mhG48WsPKjSmUd9GtducjvyUVJazo&#10;NDNQ9s1W01G0oFdro8+yAqOJGSc7UdVGaLQW0jH1mVxHTUcpMkpTqGQG5C40j9YivSoJcYURyG/K&#10;QkFzNmIKWHMuj0Mh96sJrN5ZVoRW+1DZWYTMmlSTPC9pL0TnTBufk0PgxfB5uciuz6AbK0cF4ZPb&#10;molY/vaiSkOR0ZzKClIN2uc70LvUg76VPnTOt6NhrA6VBEd5dy6qCVwBpHZIEFEvqny000V0zxIS&#10;VB/h0bdQ9XvqnyNMCI4eug+pm+Do4PPaJtWUVYiWsQL+hvNQT2dYO5T9e6oaUP4jg+BII+hTUEK3&#10;8SLvQXDsAcHOcZjuupR6W2lfj+fwsTzCQ9K24KHnqBkrpTYUceXWSPSDCXTTfKXeV2lWDyv/FDcE&#10;JLshMFVJczf4JbvCL8kFvpSCobccCOGxL0LCj5Dwi3OBd7QjPAUPOg/fqEvwj7mMK3wsiAAJTnRD&#10;aLI7S1cE8LgfH/eRO1EzWDhr6yF0H0GnTS39uOdhOg/NYP4GDrmytu+sHMVr+7CwAr3lCBTMf3yB&#10;Qf4sYaEpSU5938hMQ0JpaQxtaxqSlwUdPl/ddl/hNX7KbVs/1kBCPq5tldq39cOzL+/LhsgrDq/g&#10;DWcCxPMYTtIpnfE7ZXIcF3gPp3yO4JjnG2bbnZ+RE2HhGHYOzhGEJj8Px7DzcOL2ZR57SeAQNDSt&#10;stY41oRmYaXhiCyLsKZrro5GZG0sourjCI04xNNdJDQlmjluMtvTkKuBQd20070ZKGLNsXSQX6Th&#10;DNaQstA0mc8fRzF65stYy6xmgG/AFCExs92GuV0Go6ud2CUQrt3sxY3b/abcvcla8J1B3Lo/gjuP&#10;xnD38QRus7R16+Eobj4cwc0H47h5fxrX707g6u0xahzX7o7j+j3Wph/qvHFqDDfua72HMWzc1ZoQ&#10;6vU0hh0DjWk8emsWb75DSLy/gnc/Wico1vHOR3QUH64Yafu9jzcIjKv49Osb+Oybm/v6/OsX+vJn&#10;txnsCQk78MstqHutXMX/3wEiUAkg9yyAfKnXfhu//d2v9tAh9/Gv+N3vNE/Wb/Evf//f8NdfvIef&#10;v3sb792kA2Ht/RaD7dW5DkKimQ6j0ZTb020ERzu3W3msheBoNlplbXyF7mNJORCjBiwMVGGurwIz&#10;PXQIncUESD6GWjLR05SOtvpUNNakoKEujW6kEO2tVZge78bm8jjW5oaxuz6Lu7fXWXkYw+Bsi2lq&#10;KevLQWYba6cd6UhjcNecSqnN6TyWyxp5KfoZPDUCe5TQ65toRz8Bsrw7g3Xez869NTPtiNbWUDOS&#10;XMHy9RkMLnSijkF8586CmcpEI8RDMgKQUh2PGrqfqv5cU8NuHGSgHCgx4yum+LkIHpq4UCPLld9o&#10;oJOoJyjbhurR0FuDkqZ809uqtKMAaVWJiM4PQ0JJNJLKYhFLmCSWxiCH957M/bSKBKSUxSGhOAqp&#10;5Yl0XKzlT7WgiJ+XnIhcSGo5a+T1mQYsBU25KOzIRxFdSOUw3QTh2TbfZSabrCdIKgdKUUb3VKpx&#10;Fuom253F+8gjhPmeeB/1I0V0EYKHeoNVGpchWGj7u+ozACFkbICwsvdvAaRGyfI9/SGAqMlK3XPz&#10;OxL3gaBEuS3lPGzHIcjoPBsg9rYAIgeSVB2M2LIr/xOAWD2tBI4rEoFiQ8SfEJH8GPzlJiS/BO5L&#10;BEdQkgeCkzwREE/HEu0EX0IliIEyhNAIS/ZARIonItO8EZ7qiSBe4wqfH8DA6kOICDhq6hJEJEFE&#10;o9SPeR3BceqoxyG6EOUdrB5QP72k4G01I0nWsT2IEBLfO02AUBY4fmB6Ov1A81dRLzP4WwChzlqw&#10;+L8LkFcvv8L39KqByBG3wwSJRtcfxwlvbnsdMgA5T8dxiWA85XsE5wJPwDnyIlyiNe3LeaMLasIK&#10;LAlCUJmWjAxDKBVRE4mommjEERoJDfGmOSqJTsOoJR6ptJwZrbShHWn8cmSiqItWvScTZbSvSppV&#10;j+SgcSIPHQSH7PHwSi2dAoMMobF6vQsbt/uwfXcQVx+M4DZhcI9QePBkwui+AcY47j2ZxIOn03QB&#10;83QBcgILeLJXPn1vEW+9v4S35QzeWcO7b6/inWcEwDMGe23znPfeXzR65915vE09ebZAWCzgocZZ&#10;PNU1lwmNZXONdz9aw4cmPyFt4v1PNgxIVH7w6QY+/GwLz794AZDPf0aXQQkaNji+/sVdIwMN6iAE&#10;BI//GUC+e/639L8MkNuEh+VAPv3qLj778in+6dd/u4cPCyDSb3/7W9OM9d9+/il+8cEDfHhvlQAh&#10;ZBd7sDNDSEw00F3UGq2P19NxNGCNtVttq1xlLX5ltB7LI3VYHKrBwqBUjfkBwqOvFFM9xZjoLMRo&#10;Wx6GWHPuYdBvb0xFE51DrcYxVKahpjoLrU3FmJmkm1waw7WdFdy+uWPW9ljanMbAdBcaCaTi9mwz&#10;C2xxXwHdbQbSmtKQQ1eTy0A7fXUC23QRtT0VmOL7v/XsGmq7K1HckIfCuhzTjXd0uQ/FdD4FdVlY&#10;uDaFKjXtUKu3Zhj0CY80f4TmBCEkJ4Cvk8XvazUrO5r7KQ+towTEaBWaeiswOif3O8eAyuA9VGd6&#10;XOVWpqCxlzV3vtdeurbsmjTEFkQYYJQw4JfR2QgkciA6Jpgklcaa/ai8UHMsvTrFuA4ptiAKYZnB&#10;SCyJQ2oFa+saN0IQtxDmDWMEFSHTNN2K2rEG/s742fBzVg+sHP4W89sZpBl8CzqSUMrfY2VfroFI&#10;3QiD/7SgYYFDEFFpA0Pbtgxg5FD24NFLJyKAtE8U/R5AGoa/DZBqgkOyAVLRx0rkHkCKBJADYDAQ&#10;IRDUPCVoqOuuKSn7PDkRyT7fgkcI4iuuIKb0yn4Tlt0LSxMoavJE002XEjiCpHTPfYjsizDwJxQC&#10;kngeoaAyiK4iPN0LYWmeCE6hw6BCdGwPGlHpPojO8EVEurc5HprigfA0LwRz248QkaNR85fcjCdL&#10;JeAvBp3FWc2dpV5LvsctkLgfwWEtu82ALR1yeYOl9g+ZxLZxIwzsPyQovn/2h2YOK3tOK02M+H2C&#10;5IdqhiIc1Pz0Gl2IDYyDADko+5jdhHWwGesVBwsiKl9zfNW8n9ed6GocfkjgvWoActrvGMFxktt0&#10;Kl5yJKfgQmjKeQgoZwOO46UgUj2Y1jCsKpTw4Be8LhIx9QRIYxySWxLpMug02lKQpSkH1N2uI8X0&#10;3y7ty2YNKI92mbWS4Tw0juajZZI1HoKje6YUQ0vVmFxvxOxWC5Z227FJeOwSHtfvDdJJEBxvTjCo&#10;ExLPZvDm27N4+s6c2X78bBaP32agZ3kQGM8MNJZNwFeA//D5Jj79aNvokw+38PEHm/jkI5YfsyQQ&#10;Pv2Ux7n9/DkdhCDx4So+IDCk58/X8RGv8dHHa3hOSHzy+ZbR88+3DTA+IEhs2QAxuQwCxOQyvrmF&#10;L/Zkg0Syg/m3xPNt2fA5+LiavGzw/J728h7f1XcBomt8+pWS6HRHX93Dx589xt/+7V9+Cx6WC6F+&#10;+xv83V/9OX7x/E188mgTjzSb71IXAdJIUAge1VgZqTJaHXuxLS1Ti8NVWBiqxPxgOeYGyjDbX4rp&#10;/hJM9hZivDsfo515GGbwH2xJI0BS0dGUiuaGZNTVJqK6MgkVZUmorspAYxOfM92H9fUFbG+t4d69&#10;G3jz2UOsby9jYKILNZ0lyK1LR0ZDCsLpirX+xMKNGTMlycLtWfSt9KJcTTx12fy+daKQTiAik0E7&#10;NwpFzXk81o4qPq7ZafsWuhBEtxGeG4wyOoUkugLfZC/C4wpS6UBKOrNNDzAljctYMSptz0RNTyGa&#10;Ccfx5UEzX9XoUi+6x5uRWkhnkRmC7PIUwikHrcP1KG0rNHCQGkaq+Vuo2YeHKYsjkVgRhzg6k8iC&#10;MEQVhtOlxCKxOM6AIyo33PTCSiiONQAp72Ltn8CQO6kiTIu6yxhgixhs81hzz0Q6P89M/j6zmlh7&#10;b1WwjTfBVwCpoBuRA2kcK0XrVIVJjnfNWBIovqvO6VLjUrqmStExVoTuyVIDkC4BZNxyMG0EiQBi&#10;IDKqnIcFke86EFv7LkTjPvYciIBgmqm+I9OkJTfSGGUS5to2ToXbJvdhuvCGIqEqiA4k6PfmwfLP&#10;8IAvwaH8hwYKGoCkWqXtQGzZABE8ggmHoFQvhBI0EYRQOF1MRCaV5YXIDG8Dj1ACRi5EClQuINEF&#10;wbx2CAESRND4J1huRvBQKYDIhTiEXGCwPcsge5q1+DMGJCdZuxdIjnkepgSUQ9RRSisYHjY9o7R6&#10;oZb2tuaxYjDfGzX+Y4dXDEzU3CXXookbjzlr8kYGfYfXCZTX8AafKxm47OnVixqhrl5aSrbzmoTH&#10;fh6E1/vpJUsWPPhcAuSVyy/jkOsrxomYCSN9j7I8atyIQ+hZ40IuhZzh/Ry2HEhQ+RW6jyCEV4cS&#10;HvzCq6dUUwwS6TbS2mmnO9WOqa542SgZYM1oIBtVQ4SG+orzy9ZN26uchrHBCxUYXK7C6God4dGA&#10;uc1mwqMDG9e7sXOzB9fv9OPW/SHcezxGNzCJJ2/PEByzeIsu4dl7C6Z8U1L+ge7Dhsc7DPrvf7iG&#10;Dz5axwcEwocfb+A5IfHxJztGz59vU4LHDj759Bo+/Zxu4QsGU+qTz67jc4Lhs88JnM8Ii0/Xed4a&#10;yw18/sW20Wcqec4nn+/gw9+DCJ3JZ3wNQsQGiGnG+oqvQZkeVXv6TKPDvyOBx5Z6YEmffM79PX36&#10;Ba/D8+z8yUGgfEHJVRyUjv0hgHzypXTDNGF9/Nkj/MVffvMtgKgJSw7kt/8K/Ms//QP+6usP8NWz&#10;63hzd9IA5OpcMx0HHYZAMVxJVRAYZVgaLqXLKN5TCcFRRnCUEBx0EX1FmBY4qFHCY5iOYbAjGwOt&#10;GehvTkF3UzIdSDIBkkSAxKO2OgGV5QkoIUSKytJQ11xGiAxieXkKd+/x7/TFczrHZ7h+cxPjCwOo&#10;6ihhgE9EZFk4UuuSWCtuQX1/JVomGhk4c82073EMwnkajd5XieSKFFT1VSGzOhXhDMxKYGcwMOfW&#10;ZyIgwx/eyZ6smTLwcDuMgTy1NhmxJRHIqON7U88mDWhriENFTy7qB0vRRqfVOtwADVasJdAae/ka&#10;+dFIyOFzihNQ1V6GNj5e3JKH+KIoJJRGm5yHZAElzDgRASOGEFEphRJkoVn8zWWHIjSDQZEAURNW&#10;Tn2WabrS4EKNDcnnscwGASMTKXRxSbVxBGkMa+RRfO/RhEi86cqrmroCdVmPEtm5vJdCNI2XoWmC&#10;ECEEBACBQLD4ruQumsfy0SZYjBYaiHSOEyjKV/L33TFFkOxBpHXMOrd+JNdA5KA07kOqJkzkQsoI&#10;j9L9BPoLiByEh9yImrLSTY4jzABDIJE0/kP7kh7TQMK4cn5WJRZA1ISlBLpJnO8BxD/VBoVV+idZ&#10;+Y99JbiapLgNkRC6izADDjqODEsRmXIYHgYeyn0E0mGYnAflHUunQZlSPbEoORBdT9d1C78I9wgG&#10;WE0BvwcOQUQwOeN/gkH3GAPzUSOB5KjHUQOPN5wOWSXdyGENPnQ9bI0Yd3oNh7h/1PO40TFPXsPr&#10;FE56nMBpj5M443XabJ/1OWN0wt2aFVg6zGsaaXp5gkdNZQKHmsq0rRzITy7+2DgQOaLXqZ86/Ahv&#10;uPzUNGGdDThhACGX4Rhx3oDDO9HVOJBzgcd5P8dwgVB5KbDyCoKq6UD4R4qqj0R8M+12WyJSTBu0&#10;rGgaGug0Wkf4pRzJRzOlL1IXazZKvA3Pl7N2VsmaWhUm12ows1mP+a1GLGw2Ymm7Gau7rVi/1obN&#10;G910IP10IEO49UAOZBKP6DweExRP1MwkcBAi+3p/0ejpB3QfH8p5rODDT+g81KxECLxPCLxHJ/E+&#10;YWLLBPtPd/CRxlV8fo1BnwHb6CqlQXq7PE7ofEHQcNvuSvs5g/vnBMAnDO7PeVxJ8g/oYN7/xAKI&#10;9hX47WYsldp/roS6kuuUIPMBQfSReQ2eT33y+VU+JiC90HO+tvV+rPf2iV6Xr69r2pLDkT4z4usJ&#10;VJJ5fQJGLuQX90zPLEHlMwHkizum+croy/v4+ufP8Lt//WcLIpQA8i+/+Sf8yz//Fr/7l9/hv//5&#10;z/DV+w/w7t153FvvxdXZFqwRIIuExzzhsTDCcqQCs0NlmGEwnSY0pgeKMU2ITLGc6BM46Dh68jFE&#10;DXTloo/w6GnLRFdLOjqb00zzVSsdRBODf0NNAmqrkulCGOjKCZCSeBSW8hiD/9hkBx4+uopffPMZ&#10;vvnsEzx/9yke3NvG6sYUmnqqkN9Ax8KgOrHYh+KGLGTUJCGTDqdlrgmdky2Y25nE5OYI0giOpKok&#10;lBFsYbmB3I5jLTUQrnGu8Ez1REola+xViQhO8UZMeRRK+wuQq3UrGJCLOtNRqPEJDYkoa1MvLQbM&#10;wRqUNxWgsbMSm9v8jj69iYWlMbR20K101GBucQz9I3Q6TcXIr85EWgkDfEEICgjMotZ0uooYQiQI&#10;ETnBiM6LQCwhE0GwhOSEsLYchCvpoQjJCEU8XY1ck7oVFzVmIq8uDVmEW0Z1EpKr4hHP68RVRprZ&#10;aGMrWRtnZS+5JtwE2ixW9lSzNwBhwK5lMG8kFGw1jfM3O6HWgQK0ThaibZqgmCokFAoIBf6Wx/Po&#10;LHKNWlWOWmUbj3cQGp0TBA/VsQeY1lF+HoRIA53IPkgIjrohCyICSLnpukuH1nWg+WrPbdhdcwUI&#10;dc81gwRrI5BUE0lIEoz1hHBtJNLr6UhYmU2tCUM6z8tg5TaxIhixrPBGFPrxM/TBFS0cxWAfkO5F&#10;eHCb7sAvhUomVBjsNOZDva0ksx2lJLkjfGJd6B7oTpLUbEWQGNFZUMF0KepxpdyID5/npZ5ahIKn&#10;xkJEnIVTyEm6jDNwCTtDgFwkqJzpdPj9irkEFwZadQF2CL1g1g/R1O9mBl+CxEwDTwkeatYSTDR1&#10;yHEvuhAPOgrqsNsb5vhJHwLG6zDPPbJ/vjXNiAL6aZz2PYEzvidx3l/jTzQf11kC5CSOudHJOBJG&#10;ToSRSufD0Jxcrzu/apqnXnP8iXEZ2j7i+hr1Kp/zOo66vYbjHocIsh/jpPcbuBh0El5aJyXyAjxj&#10;ef9xLGMu8DO7DJeQE3AJPsnP4xIuXzlJB0KAhNfyi8k/aqJqA+2JyGZNrECjS4fz0MwvTA9rIv20&#10;uP0zlgbnyjG8WIWxpWpMEB5TK1WY3ajDwnYjVq5ZwFi7yoBErXN/43obtuhAtm71sezFNstrBMmN&#10;ByO4aZLiY2b79uNx3CVY7r81jQfPZvZLgebNd+fw9odLePe5ktsakLdkNW0RLnbC+93nat7axPsM&#10;+gLABwzYB3tO2fpYQVvBe0+2gzAugZLb0HmaVkTXsR2IoGFLj2tsx3uUVW7inU/4+gScyZ1w/7ng&#10;QzcjR2PLAOTLb19LOuhUDsLEvKcD5wgkXyhhfxAgZvzHXXz+9X3ThPX519J9/Oqf/noPHxZAfv3r&#10;f8Q//v2v8Ku//zX+6W/+Bj//+Bk+fnMTD7cGsUuAbEzWY5EOZJ4QWRirxvxoFWaGKgiNMkKjFBOE&#10;yBjhMdpftA+NfrqOPpY97dnoas1EB+HRRnA0N6ShSQl01pwbGPDrGAxr6AaqK1NQUcFgR5gUl8cj&#10;rzQWNYTI/Qfb+MXXn+Dnn32Kn33yET569yHefnYHV28sY3CiDRMLfbj1aAurN2ZYW2dwZpAu6StA&#10;SVsByloKoFlrQ7MYmLXgWDmDdGEwPBgMPJO84JHgBa94dzO9+vLmKOo6ihFfzFpuZSyDdgaBQYfN&#10;so7gqeuxpi2pbS3CwFgrtq4t0Pk+weefvYdPPn6HTvV9vP/eYzy4fwPPntzHe+8+oWt6guu3NkwX&#10;4q6hanQOVaF7rBb1vFZhXSqi6TTS6Y40b1cyARpfloDIghjEl6aiuL3ErD2urr75tanIKI9FGpVK&#10;pRMeCRXRBEcEosvoZsoYQCtCDEAUeAUQBWQBJJ9BWjV/AaRBLkEBnmokDJoIA0GkeZIgMfBQj0hW&#10;CscFjhyj5tHsb6llPIcgyTfQsNU2UoAWdTTYA4jgYfIhhEbdoNWkpTyI1XSlLrpx+wlzuYy0PVeR&#10;UhNq8hqSnEVCVSgSqy2I2DPwphCQ2Y3RyGvhNVixTSNIEsoD6UICCWFfAsT7BUDSLIAIHr4p7vAx&#10;I84V1J3hHqUBgxrfccmMYfCIVPdcJ3jHEBACCSsX/oSFpCS6P4/5EjZmsKHgYfIbTnBnDVwA8Yi6&#10;YBRIRxOSoVyLK2FFMMXy2poaXotQKQeyt3aInQcRCLSvZiwLEsd43IKFmosEC+2r5q/avdV0JMjo&#10;cQsk1nPUrEQAcV+jyB2CNOaEzoSO5rCzNdpczWEmv0JXoyayI+6vE06vmKYp5TdUHvd4HSc83uBz&#10;j5ppTE7wnGPur8KBcPCJJ2QTCM+4y/Bl6R59lu7NAf7xDnAPPUlpWpdjcFQOJLo6CElNkcjuTEQ+&#10;aw2lAxmo4peiYaIQnbPlGKDLGCMsxpe0RnON0dRaPabXG6g6zKzXYu4gPG6qyaqdjsMqpa2bnQYg&#10;aspau6rpJTrpTDpMqWPS+rUuU+7eGTAwufVobB8udx6P4cHTCTxRc9f7youwNvjOnMmV2Il2A5MP&#10;BJM1gmTDgESyAWDLAsgLeHwLJHsB3A7YNkjs5x2U5VAIjr3XeYev+ez5Kt6RM/p4HR8QIB/x8YMA&#10;+ejzPQdyACB6je/CSbJhIh08R/umKUs9vA4AxALHfWhciMpPvriLv/lbDSj8F5iR6AYi/4J/+vU/&#10;4x8IkV//3d/hr775FJ+9fQOPtkeNA9maasTyWA0WRquxMM4a9ng1ZkYrMUkXMk54jPYXY4jwGKT7&#10;6OvKQ09HDroIjo72HLS1ZqGlOR1NhEdDfTJqa1NQU0PHIXCYMhFVBEglAVLOUgApqkhALgGSU5Jg&#10;For67LP38dWnz/HNpx+zfA+ff/I2PvzwEa4TIlMan3JvA4/fv83acSMSGfzDCkLhk+KLuOJYVBMO&#10;Way9+2YGwI0BxTcrEPEVrAzVZSOzIh2l9fmYWWSl5cYKbt/dwNruLKbpaCZmO1n2Mvh3Y1mz6V6d&#10;JgyW8fStm3gucHz8Nj79SO/jGZ4/fxsfEyKf8r19+Tnf5+ef4uP338GDO9dx59YO3nv7IZ5/+ATv&#10;vn0XT57cwPWbq7zuICtfVrK9eajeTFVSN1CDrpluuvhu1PRWmzxOOqGqiRwTCsPpSKgS1sgJkBj1&#10;hlTiuCgIUaVBiGEtPL4qxABEtXgbInIgqv0riAsikgJ8wygdyR5EJDkRy3lY8LCB0TSS9S0ZiNCN&#10;CBjNI3yecpzcNj2x9pzHfh5kIBO1A1YeRBAr6tbsuvGml5WgkSpoyG1QtutIqAwyiicQokuvmHuL&#10;piKKAnjPwUiuDkcWHYgAInik8J4TK5QHCfg9gAgevnIdlODhnSD3oZwEAz8BInhoyhEXOgMbIIKH&#10;L+HhS8j4EhCSIKLSuA9BRM6FIJE8CQfP6Es8rnyHMwOqM/wJEX8tj0v34RphTYOiEemCh5qubIjY&#10;wJDUdGWD4KSPoHHEgELguBhMN0FZEJHr0PmvGwCoS7ANH+u5xxj4j/M1HaDJHE/xsSMumqpEbuM1&#10;HHI5hMOuBJOXci/Ku9BpEBpqnpLOEFaneFwDB/WeT/D6p70P0XWcNx0QfBKcDEDco+VC6MCiCVA6&#10;Lx/C0zP8HC4THh7h5/FSVlME7Xs8qocy0DCSjTZ+wXpm1TxVjqH5Cowvsga6UonZ1RrM7Gl2rQ7z&#10;Gw1Y3GrE/FaDkQCydqPdAGT7VpeBxkGAbN7owjoBIXAsb7cZrey0Gy1ttX5LOmfzBh0L3crO7X5c&#10;JVRu3h/E3ScCiXpoWbr/5pTprfXwrRkDE+VMnr4nkKgr7hpdibrmWhA5KAHg+edXLWjQeXzMbUlN&#10;WHbQtmv/dvA+KD3fhoq9/wH33/uM7ocyTuPzHXzC42ouEzhseEg639Z3r23Lfh+2Xhy/YQGDEjzU&#10;1PXpV5YDEUS++NoaXPjZV/fxs1++j9/+698THb8xAJEb+e2/qjfWv+J3v/kNXchf4vP3HuCt69O4&#10;NteKzWlWAgiQRboPwWNqrAKTI+UY02yvchxUb28herrz0UWAdBIgbW0MOIRHY3MGahtSUVPHQFab&#10;hIoaQqJaTiNpX6UVe6pMQlFlIgoEELqQzOI4zK+MmpUF33/nLXz6wXv4+uMP8PWn71Pv4jMG5ds3&#10;1zAx029yI+o6qx5LSbXJCMgPgQddRvNUE6pHquGT6ofw/EiUd1fQUdShqq0SzT2N2NpexltPH9DV&#10;PMSd27u4fn2TLuIqHj++jocPr+HBg6t49Og6ntH1fPDBY3zyEYHx3lN88t4zfPLBu4SJ9J7RRx++&#10;i49ZPn38ADd2N3F1cwW3dlbx8OY23rxzDe8+4TUIk7ce38bVnWXs8r0vbs8SJN1oG2pG23ALGvvq&#10;UVRXgOzKDKSXpyCW7zk6N5QKRlR+MKKLwhBTGoEwOqmwwiAChEG25NsAsSEieGjQnpLXyj2olBMw&#10;MBmiOxjO2geJKbnfOJxpJFg08LdfP5i+L+0b6XnDhIVponohXVc9ryr5mhV8rQq+ZpUZPGi9fkFH&#10;ArLMjLoa62E5D5XGjfCYDRD1rIot80dUcQArA8pL+RlpFcKUmghk1ik/FYH02nA6N9434RFVzHPy&#10;vBGUpaYr9byyHIgBRyJdB4O7e6wGCzp+a0S1Stewi/vw8CY41JzlxuPedBp+sXsg4fN8uS33Yec3&#10;7OS4pvJw0ehsXtcpmEE06DQcWRt3DLWmO7Fm5D1jHMgpk4C2Ar3dDGUn0V8AxnIb6tVkj6vQyoiX&#10;eC0lrdUDyoKMnIjlZvRccy1e57j7IWimYEHklNdRHHNTIv6ndBh0E56CzXGer5UU1ZR2gs87akpd&#10;V+DQnFeSnIjK84SWS8S5PXBoVuLTuBCoSRVPm5HornxfbiFn4UrIOQaqKes0XqrsTuCXJZ21oUIM&#10;LpRhZKkCE3Qb09TsajUWN2qxsF6NeWpujbVSaoGOY5nwWNlpwqKt3Sas3mjD+q0ObN0iMPacyAuA&#10;9BitX+vEyi7BQQkU3wXIorTZYoFkz6FsEyRXb1G3VQsdJEyGqGEzJuQ2HYrGiggk6rn1+O0FOhL1&#10;2HrhRP4tgBxswrL1PwOIpDzGwfOf01V89BWvS3385S6vdxWff0UgyW3sQcS4EOrgexGIvisbLB8T&#10;aPbr2e/ZNL+ZZLnyIjdN+fEX3FcOZK8Zyx6h/vFnD/AP//QXBMdvLX7w32+UUNeGhqf/5tf4r998&#10;jLduzOLGPN3jRB2W6D4WqenRCowNlWJ0oBjDdBy9Hdno7sxBe1c+2jpZI6XraCY8GpozUdeUiZqG&#10;dFTWpaCCQb28JgnFhEcRoVFIUNgqVgKdKqIEj7yKeGSXxSGdAGnrrcO9B9fx6ME9BmAG8Hee4evn&#10;7+Pnn36An3/8Lj7/8C2sb85hamEIPZPtyKnNRGDWFbhl+yOF7yGtMR1xvF40a/ETyyN0t4uYXZnC&#10;yvYSrt+9hmdPH+Ppk0e4e/cmdnY2sbm2gqWFGayvL+Lq7gZu3bpKkNymc7hLqNzGY26/w+d88NZT&#10;vP34EeFj6f69W4TCJra317C8NotVamdrAbeuLuH2ziLu7q4QJLze7jLWVyYwPzuIwZFOtBNiDe3V&#10;qCXQqtsqUNlUitK6QmTTHcXlRSMiKxThvJ+wrACEZDOg5gchJO8KgnL8EZIfiIhigmXPgcRVqYYe&#10;auCh5ivBwySsOxKN1IVWwbxKXet7U1FJVfVrP42BP51uIY0uyFJtfyqqewn9A7IfqxskhAgMGxa2&#10;qva665YTFqV0G6XKvwhinckobOfftS0OOXRFgoYgInDYbkQ9qtRsJcWU+iOyyMfkNIJzvRGc54PI&#10;4kDTnCWApBKUciGCSDLdRxzPjyjkedkeCMxwhz8B4p8qscbMQO8R57S3QJQ1WlrgcAw+a9yHtgUQ&#10;NWPZcg4hWBgMPXiuN52KJ8EgmKjUAEFBxIaHzr3AIH6ewfssgWDrBGv19vxRVpPSBQMHgULgOEGA&#10;2BA55PLaviPROXIb6tGkVRHNe6a0PrumldfqiAYmDNgOfO+XQi5w38HkVwSFEwTGCQ+6GYJC65Ec&#10;JTwEFDkVvaaubwNH0NCgQK22qNKAy8dqujrpeYjgec2Up30O43LISTiFnWFJgPkdJpjeMI+dJcgu&#10;06k48h4deQ9yIK4CSMdYFvpmCjBOlzG9UUPV0mEQEut1/PERCjvNhAUdxlYd5jYJEQFluwFLhMbS&#10;DgP9drPRMrdXdhX027CmcrfFQGZxo57XacbGVbqS673YvNaL9R26kd1ubOwSLITEppqv1LRFmGzs&#10;dGJrtwub1NZVwuNaD67e0CDDAZZ92BFQCKGrN3tw4/Ywbt8bxd2HBMjjKTx8c4YQmTNjRp6qSUt5&#10;EdOcxGD9yc6+rET7XkAmRKwZcJX/4PZXPGZkbT8nDL4lAUJgsPMTkgI9ZR0XfCx9xnMsCFzDhwSA&#10;XMr7hIbyJu99qlwN4UawSMrb6Pi7BJ7AZ8qPN/AO3/+7Gpui8wUfk4w/CBw6Gd3LgVl8TU6EcHn/&#10;46v4+Z+/L2wIGSA7yA0ChPpXAkRNW7/551/hw6c3sTHNv+VEDeZH6TaHKzE5WIGR/lK6jiJ00220&#10;tWdb0OjIR3N7Phpbc1HflIWaRgaXhgyU1aahhK7DBkc+gZG35zBs5XNfso/nUFkESFaZXEgC+sfb&#10;6TY3CJIbrL3fx8fvPsVXH72DX3z8Hn7+yft49+1H2N5dZcVmCv0zfchvKmSADWWNPBne6QFwSvJE&#10;NF93+/o6v0druElY3Lx/B9fv3cbtW7dwh7p9+wYePbxHR3MNG5uLWFqZxuLSJJaWp7C2Pk9ILWKT&#10;bmVndw27V9dx48YOgbOG1ZU5bG4sYXlpxkxRPz09jJn5ET5vApsE29XdJYJlATvbc1gg5EZH29HX&#10;14COrmrUtJSgpDYPhdXZKKzJQb5KKrM0BXE50QhLC0ZImpLqgaxV+zEw+iIgg8r0RWC2gisBUrS3&#10;oJIS6YRISk0wsluiUdCpMRQaeBePoi5CWrNA9CTvq7gzHsV8rITnlPLxUj5e0Z2ISqknyZRVpnyh&#10;6t4U1PTRTRISNb0Z3Cc0egigbkql3EY3KwtUeVcKwaFpSjRuQ1OPCBhRSG8iLOg0TLPVXhOW9pOq&#10;QpFUGYZELRBVREdBxxFF9xGe54uowgAk8P6SKsORSBeSRGik1xIelSGIK/ZHdKEv3YcPAeJlAOKn&#10;JWuT6SYEDzoPa31za02Py5rkkC7BQet1MABfvHIGDpRxEQSJadoiOJz5mAe3TZ5DjoWPawLBywzc&#10;5xloJQftE0TnCI8ze7X2y3IbDKinGMQvMoBrcSktNHUp8BzOMXBrKpBz/idwQiBhAD7k+iqOsqav&#10;fMYx7sthaIZbR76+i4Alx6T3Tkdk3JI5prwKYRfF9xl+zux7xiifozVING2KZgE+aSY9POFxCMf5&#10;Xk4RVJqa5Lwv37tK6iIhotmCdQ8qLddxyORNTBKdjkXwOcr3eIagOEc4yBm94foTvOr4Mo64vYoj&#10;rq+YJi/lTC7QqTjw/i7xs3mpZzIXQ/PFmFqrwgwBMrNVi/nNejoAOQyCgRBZ2lSvqnrM8bG5TYGE&#10;2zxmtNFANWKWpZG6767XE0L1mF6pwSSdzMwqYbTVjvVtQYMuZMcqNwmVTcJg+3oXtm90Y0c9tQiZ&#10;q9f6jK5d78d1wuPGrSFcvz2Cayx3Nb0JYXPtVh9u3aX7eDiJ+4+nCZAZPHwyaxLuT/Z6cb314TLe&#10;MYl15SoOSnkLK/ltJcr3mpXoFD78ggGaev7VjoHFRyw//JLHqI++5LGvCZBvLIAYeBzUXhOYnQCX&#10;PiI8PmCAf1+z7vJ13vt424Dh3U8EhnWTdJd07G3lUT5cI/xWLH2wjKcfCoQrfMzKrwiIapqzm+eM&#10;wzKdBaxEv6VdAouw0j0+v4V/+Ecl05UDedGt13TtVcnjv/q7v8LNzSlMDvFvNVaBKeU8+ssw1FOK&#10;bgKjtS0HDa1ZqGuRco1qm3NQ1cAabl06SqiimlQUMJDnVyYREInIJhwyCYfMstgD0r4t61hGaQzS&#10;S6KRWhSNlMIYVLYVs9Ixjdt3r+Lxo9v48J1H+OKDp/jZx3Qjn3+Ch3QAUzNjGJ0ewcjcCNpHm1HQ&#10;lM8AFAn3ZF+4JnijrKGMznUTu7d2+X25is2dLazTcSwvzWFxYRoryzOYmRnG+GQfRsa6jcYmernf&#10;i4npAUzysanZYZZDdBkzWN2cx8TUIEYn+jA6vqexHozzOVPTg5ZmBs3z+0da0dZTw8+rFNWNhXRk&#10;uaaHVlZFKu8zCWkEZWphApLyYxGdFY6QFLqM5EAEJgcwGPrBK8UHXsne8En1hn+GD12WrwGImrIi&#10;S6Qg04SV3hBG9xFNqReWVea1KxcioGgwXgwDejTyqHyJ+/mtPLclCoU8v7gjllCJMyrrjqcSKc3s&#10;uyfCp5IOo5rQ+K7U3bmE0Cim25EK2xIIDS1FG4bkOkJCnXIqAhFVwqBfqpxGAN3hFR67QhgQKFWR&#10;SKmIQFR+AOLprGIK6TrKQpFaGUFQBCFax3mfcSVXEEPIRBAa4XQoYTlquhI8NHBQ81w5wSPhMtxj&#10;ncyiUE4Muqq1q/Z+ieC4SIDYUrPSJUrORM1bCthKrts5EgVtORW5ibOUPSL7BAOqafZhwFSgtuVM&#10;CGkiRTVluUc4wJHX1rYApUAtx6PzzvNago4G5qk5yuQfGIDNKO8gC2gWwKyEv67pEiqnpKT9edPT&#10;yy/+MvwSHPkdcTYTG17RzMJajldOhXCzXuu0acZSkD+pfAYBcY5AOU9d5mMOcjyEzRk6llOExUke&#10;P+Z2CIedXzXwkA47/ZTHD+EC3dRRvt8fOfwAPzj/Z3jd+ad0Nq+ZY8rLqCnMfE6+x/BS71QehhdK&#10;MLVejVm5jO16zNNhCBKzSpALFhtWslzuZHqdUFitwcRKHV1LHUYJCWmYoBharDQaXeKxhWoMz/PY&#10;XAW3Caa1FixstGNxq4PqJJi66Fo6rKasqx1YowvZuqWcxyB2blnavT3EGukwbtBl3Lo3gRt3R3GN&#10;j+8SHtfvDOLmPTVfTeE+nceDp7N4+NYcHiqxfgAgCrxvEyK2BBTpbU1Zom0FZOo91vKVv7BlB3bp&#10;4PEPPt8iYAgcBmo5ioOygPRth2CgQQf0rsCl8vkWX1+vqddeM3Aw+nAVb31gwePN95b3tMT7oJtS&#10;V+a988x7PgAQld9tDtO23su7fJ1n723hi6/eJSx+Q4AcgAdpYm9r0sV/+G9/gWub0xjsLcPIQBGG&#10;+4rQ11mIdsJDOY66lgxUNrHm2ZhhVNaQjtK6VBTVpqCAyq1OQnZlAgMlwVEeh3T1JiqLQWppNNIo&#10;lSklUfvSvjlWzGBSxBpqEWusBZGIzw1HZkkyBie6cfv+Nt588xbefXYfn37wDN98+hzvvvUY83Na&#10;8pYAGe/H0EQX+sba0dJXj/zaHFOjD08NQXF9AWaXJoxjWJydxNzsGCYn+jEy0on+gWb00h1099TT&#10;IdShi2Vnt1X28LGeoTZ09DWis6/JqJ3bbQNNRq39jXytBrT08jm9dBgs27pr0dJRTaiWorw+H8U1&#10;2SiozEBeWRoyChORVBBnlJAXY6ARnRmOiPQQhBIegUkB8E/0g2+iLzwJP/cED8qdEPGAT5on/DMZ&#10;NHMCEVoQRKn0R2KNBQ8BQ6DI74hDEQGgMpuAyGgMN4BJrbNAY1QfirQ6imVmfQiyG0OR3cTrNIcj&#10;ryWCgKGb4fWkwvY4FHcJKoQIYVElyXlQgoqZpqSdrqc1zii3OcY0TyXWEBzlFjgiinwQms+gX0DX&#10;UOBjynA6CLkNQUKywZFQGkJgWCAJyfREeI6P2Y7KpzPhthQq12HWNHezXAcDqdY1d41R04+DcR1q&#10;olGTj5ppbGhoPIZKNf2odq8g7RVrBWt7IkQbCkomqxRAzgZauQK7N9Q5ORFeV4tNKd/hyNdx5+v6&#10;xBFe4XIxF02CXdKsv+o67ML3pCBv1tpgoJd0bbkTB76uwKX3IJCp15h3vIuBiZra5I7ceU31+PKJ&#10;u2QAEpTqhvAsb6PAFFfTU0zvQ8FcSXQBRM1Np6gzdBdOhIZb8Hm47zXXCSCX6EbOmHMJM0JE4NDz&#10;jri8ZgCifMhlQu2Ix+t4+dL38VM6kDcIEIFPn4UkAJ4kYI/xHAMQOZDxlXIDETVjTdKNjC5rfEc5&#10;xpYrLK1UYITl8JIFiUHCQeNAeufK0aORrtOsrc6UomeW+2ZOHUtdk+XWBHVLjZhYbeG1WwmhNrqd&#10;DsxstlLNfM1mwqsVC7sdWNrtxspVTR/Rj42bg9i+M4LrDyZx8/4UoTGKq7eHce3OEK7dtcAigNyz&#10;AfJMAKEL0aj2PYgo+L75weK+nn5IsHy0bPT0o73HeEzbb6uL8IHArufawdsC0Z4LUJMSA7R6Xr3N&#10;AP7WBwr+6kZMJ/EdPfuQQfyALEjwtfeuvT/eRce+BQ9J73/xW69/ECC2bGDYvcJskJl5vfh6b79/&#10;HX//DxqZLmBYXXptiBj9xuql9c+/+ns8fXwNY6N1aG/NpgiPlkzUEx5VTakoayQwGtJQWJ9qlF+b&#10;THAkIovKrEpARmU8oRGLFIIjiXBIKImkopBYGsWaJuGwJx3XsUQ9VhyGxKJQKnxPkYjNDUNCbqSZ&#10;bXf3Jj/bt+/jQwLki08/xKd0Irdv7pq8xbXddWxu0FUsjmN+fhTTdAxyE829NSgoz0BjawWmp4Yw&#10;PU73MNqNwcE29DLod3XX0FWVo7m1DI0M+raaWsrQ1FGJpu5q1HdUoIYuolZqL0dtZwWq28tQ3VaG&#10;Kh6rbC1BdUsJKpoKCdN8lNBpFFRlmmapjGI6jaIEJNNlJOXGIDYvGlHZEWakfGhaMIJt15HoDz+C&#10;wzuB8Ij3hlusB1xiXSkXuGmEc7Ib/DK8CJAABOUGIECBg7XwpNrwfcchaMh1CCDaFzwEDim5JghJ&#10;NVeQUKW8QiC3g5BcS3E7uToAqbWBBEswMhokgoXPVaea7OZI5PH6hR1q/ko0bkMq0niTdrqb1ljC&#10;J9ootyWWz4nitQnGUjolwiK8UPJFiJLduZpqxJVOyp334YWQLE9E5hIkhIMNkegCugweC8v2RmSe&#10;n1Eo7zWSzisq/wqP+yGIMNV6Hp78XNRkpWS5ne9Qs5WchwCivIKVgD5tJIDIjWhFvf2moT14yHGo&#10;Fq1mHYFDeQwdu8zrOISxJCzsXlFaVMmNwVzJZZXO4WdN110/OiD/JEdcSXHBlVQX4xLUDdaef0sJ&#10;aeUUBC1XBnI1fTnx/bjswUwAU6leY+Z96Xg4gUgwOIWegWf0Bct1EBihGfzscvg5sQzUtQkQAc3K&#10;ZVj5EPWuukBQOPK+veiM/KIJs0gLSnIhkgUQgtH7mHmOku8CyBuXf2IWxFKz2nEC4g23V3DClw6M&#10;n489N5ZAYhL7fkdxmK7kpc7RTFgupNiAZGi+yJSD8yUM/IXomylEL9UzU4Du6UKqmFAoRsd4Mdop&#10;TV/SrNGsVMtEIVr12ES5WaymfbwcraOlZgGbnukaayrpuXqjwfkGDC7UYsCAqIrbNRhZ0lrPBM1K&#10;C2FGyGx2Eio9WLk2gI2rw9i8PkgNYOvGgHEocifXCJEb9zV54gRuEya3Ho1b40meTOLeU7qTt6Zx&#10;99mk0b23CZt3pvHg3Rk8fG8G99+d5r6O8TxuP3p3Do/fnTcSiKyxKIQTS+3r+BM6gjcV/PeC/aO3&#10;FwgsQoDbb5kp3imVe9tP3lnGk3df6NHbi9S8gdxBPX5ngedqNuAlbi/iMc/TMctJ7bkUI0LhQ0JB&#10;IhzU4+y955v7xwQUlXrtp+/yfVGPni7jsy/e3gOHYYX5ZzsQraH+29/8VkaE/36Hv/mbn+P2rTm0&#10;Ch5NaagmOMobk1FUn4RcQaMmETlUdlU8MioIjMo4JLNMKrOgEV8cYUZ4xxQzqBAQUlRh6P62FFMS&#10;bhRfzBpocTClMhwJdCMqY3l+fl0mGhjsR6f5t765g7feeYLnn7yPr7/5DD//xZf4JfXnP+f2Vx/j&#10;688+wBfP38FnH72N9z98jEd0LusbCyaPcfPGDm5c38T16+vY2pzH5GQvhoZa0dtfT9dRjfauSqoK&#10;rR3laCAkqgiHypZiVDQXGVVSVdpuLEA5YVFWn4eSulwU1mUhrzodOZVpyCxLNs1TKVRSId1Gfgzi&#10;CY6Y7EhE0nWEZYRaeY6UQAQIHISGT5w3PGI9DTico93gFOUKh4jLcFQgUdfRJFf4pnnAO8VyIz6s&#10;gYcw8CZUqwdWMJ1FqAGGgr6USWlfLkOPJxEU8VUBiKv0R2ylH6WSgbvCF/GVPgSLH8Hiz+AfQNhc&#10;McDZdy2NYYQK3WA9gUJ3ka3uwiwz9rrhptXrdTSYUfmNMDqPYEIjgK5DToPOgQrje71CKARmeSGY&#10;LiKI20EZHgjfA4UNjqh8bfN8Ho/I8+VjdByZkh+C030IWXf42jX0OAZigkOS83CMUHLZgocS0heC&#10;BQ4lj21ZMLlAR6JeUnZCXbCQ4xA8dEzJ9v0eW3QOAoflZFSegSvdgBeB4RXnwPchCRxOfH8uiMjx&#10;QEiGCyHnzNKVIHEz8k102hsjom6we92HY5zhwcDuFaVZgZ3Na0oCmuAmyCjB78T348V7DObfPyqX&#10;UCU4BBBbvnx9OSGt4WHnZZRU1/3IbXhFOcKLIJLcBE8eUyeAi34ncc7nGMGpJigl04+bHMgh51dx&#10;1OVVwoXX4DWPav4r38M4ZcakaByKOgVYkyzqsSOer+EV5x/hpaahTLSN56JTA4w0uGg0x4xObVVf&#10;8bFctI7koH0klzDIJyDy0TiaZ2Ytrdd6yUP5qOFjGjciVat/+FgBGgiNxrEy1I+UQOsS1HO/mftt&#10;4xW8dgWaR7k9UUn4sAZI6JgRs5pvR9MmTJWj26wRUou+uVoMLjZiaKmBDqgJ05vtmNvpxPzVTixe&#10;67Z0tQvL13uwRVeyc28YV+8N4NqDQboW6uEQbjwaxvVHQ7j+mNtPhnHzzRHcfmsMd55O4Nab47j5&#10;hPBheZv7994iTAidO0/4mD0OxYxJGSGQJnD/KeHzlC7nGSHzDiHzTM1mGug4ZwK1kvc6bsGAYCEo&#10;7vGxuzzvzluzfI1pagZ3Wd7l60gGTgYi83jAc+/z3Hs8R6XlpOaNC7FlOalvuxcBRp0G5FieCBi8&#10;zh3NYsx70/3cfTKHB29u4ef/5TP84hdf42//5q/xz//8T/jtb/8FvyVUfqMlb3/L8rfAb36zl2z/&#10;3T/irWfX0NRaiPLaVJTWJSG/JsFyHAJHlSb+i0VyebS1ah7hEUt4RBMeUUVhiCAEIgiKcLqLcMIg&#10;rCAEEYUvFMnjkXw8lhJE4lnG8TkGPoXcFkDq08206TV0C03d9RieGcbS1iId6C7/Fnfx5juP8AGB&#10;8cmnH+DLrz7BN19/iq9YfrQ3buMDupZnbz/Ghx+9i3c0uv3hbVy7sYn5xQlM0a0Mj3egny6ne6Ae&#10;nX11aOuuQj0BImiUCxaU3EVZo6CRS5eRjaLqTBRUpiOvIg3Z5anIIjgyShKRVhiP5IJYJBTEmF5V&#10;MTn8LPZch+ARvAcP01wV7wPPGE8GJXfWnl3hFOHCGq8TLoU74mL4ZThEOsElzhWu8W5wT5Cc4ZXi&#10;jkAF2BKNmQhETDlBUClAXCEAguksQkyZRHAkVgfxsQAGdT/EVPhTDNDlDMylPkZRpd6IKfPhNXwR&#10;y8fiqHieH8/rya2ojKtQ7oKAqeT1qwQj9fzitbmfwMcTq+huzLEQM7jPaqayJPdhmqzyeTwvkCVd&#10;BMugbF9cSfdEcKY3Qqgw7kfkEGoFQax4aNqXQO77GQkcgSleDNIEKGvnkml6YhB2YQB2VpBVrZrB&#10;X81V569YzVXnA+kY/E+Z6ck1evsUg+RpX4GEMCA0VOM/uIa5mpKcGbzVvCUpsX3JQMPqRqtat7rY&#10;utJ5eCVcgi/dhl+KE/zlNtLoOtIcEZTuxHtxo2tyNdsBfEyPexMePol8zzFq6nJmxUHzZ9FVUlqb&#10;XVB0U/6E71+JbiX05RQ0VsWH9xqS7kV4EMZ0Y1c091Yir7snDzovB7qU03QDako6zsCuZinlXFx5&#10;HQ9+PnIg6l0mKMn16DFbl/R5BGjlxOMmH3LI8RUcd3/dJPyPm6Q/HQldySG6E+mIxyG8RsC8plHt&#10;PP4Kz3/5wg/xkrroaUEYTYZYo1XF9vqQVw5as2zW9WeheSDHDCCqGdNiUDlULh/PR8VALsoHs1DS&#10;l44iPq+kPx0VBEnlMGtshEf5IIPPAH+ElMoKlf16XoFZ97p8iD/KwQwUa3W13lQU9qXxPPU1LyKA&#10;SgmiEr4vlZp3qwid8+XoWSRclmswsFqHIWp0tQGTmy0GIus3+7Bxqxubt7sJlB5s3+0lVPqwTW1x&#10;W9p5MIDdhwO4en8YuwTOzl3ChaC4oani6V7MFPAP5GpG6G4In3uDuEUYaWr5e0+mcf8JwWEWmGKA&#10;f6auw9N0CzNmXw7FdhRyLAreN9+axFUG8p2HfC2C6OoTXpsO6TaBdIfu6J6cDWHwmCC4z+27PHb7&#10;zUkCjq5I16djevyuri2gCDaWg5Luc1vO6eF7Fmwe8n3IccmBaTCmwGng+GSGknPaxSfPn+JNdVF9&#10;9hBffP4cP//ZV/jlz3+On331Nb756it8/eVX+PLzz/ELHv+rv/wGt26vo66ZAbQuBYV0HbmVCcgk&#10;OFLLY5BIeMSXRyG+JMqa64nuIaKItW0CIJgAsBVEeEiheUH7CitQjVUgoTv5jqJ5PDYvBNnVSaju&#10;KDILN9V2VKKuoxbtg60YnhvCxPI4ZlansbCxSKgsY+vmNq7evca/2w08fnofHz1/F++9/5aZY+v+&#10;g1u4decq1nnezPwERsYHMDDcg66BZrQTHK09NWjqrEQDQVXdTOchYNBhyGmUsiwmOArphvKN20gh&#10;NJLMrLzpRQIHXUc+HVheLBJzYww47OaqMOU51GR1AB5yHV578HCMoOMIJThCCI7gyzgf4oDzYY64&#10;FOmMixFOuBDOx+hIBBDlQkLyWcPXWIlCP4QXM/iW+BIMgXQVBIYmG2Rgj2bgj2LgjyxlIC4hMGwV&#10;+xDoBNC+BBI+n+fqfJW2dFwKL/IyoNJ1Y3ldKY5AiiN4Yvh4DF/DGhlOt5DHmnG+5MW/K69fxOcL&#10;HrlXWF5BSDbdSAZdSJYfAgmHK5rIULPcZhFUuZoPjJDJ8DPHwjP9EUBw+DLQWiPKWXM3pXIXTqyp&#10;q/at/IWchCYtPIdzAWcJjrMExxkCQ9N9nILW79ZAupPehAiBYgNE4JDTMMlzSuMuTNMXoWF6R9HJ&#10;aOJASWMzJPdY1uaTHOCX5kQ5wzfF0Sgg9TJdlTPvkfeeo4GMdBsJDnCPp5Pgc9S85qxkPR2I8iI+&#10;mkI+0c00P2ksipqr5A7kOjQuRcckP97vFTpP5T18NTKcADIz/9J1qYuxXJPyPcpHKC9xbK9p6Qyd&#10;gpba9VBeZe85OtfkdtS8RSjq/i8rR6QxInQgasY66vI6gfEKYaFR64fMXFmaN+tH1A8v/Bg/PG/p&#10;+2dfNuuTfO/kD/Gnx76Hl8o7k1HTp4FEDNwESHVPmjUZGmFQLiBwu7qfMBnKYsDPNJAo5X5pfzaK&#10;ezNRpIFDXUlmamaVxQRJaR9/fARFcU/Ovgp6spFPFfRym8rv5X53KnK7GJQ6LeV38/k9WlOZsBou&#10;NCrntSr76G4IMq3DrJl/tUKamso0m+jQUi3GVxsxt92OJTmTXZUdWLnWhbWbhMqtXkKll2UfNu/0&#10;EyIDZnvrjvIrQ9i6bZU7d+VerHVGbj9iAH88ZZWPJsw4kzuEi5L1StQ/ogP5QwCxwWGazQiBWwzk&#10;1winnftDhNggdh/wNR6O4AaPCS6PlachPJ4QHo+4bQPkHl2JgcibdD0E0INncipyR3wv0l6T3J23&#10;rG3TNKfXFLAIumuE33UBhNC68WiUMKIDenMeNx/P4/337+Cj9x7i/q1tPLy1i0c3d/Hg6jbubK3i&#10;+toMrq6OY3OxD8vTnZgdb8fQYB0amnNQWpuMvMp4ZFfEIYOOI1l5jVK6BSqa4IgsDGfgCGOAs4AR&#10;mB+8rwACQ7qSG7CvYAUV1jzDDrgSW1FUdF4wIRWHinZWNgQQBvjajirUtFtl50gbRucJkvlxjM+N&#10;Y2pxCjPL05hZmjbjMza2l3DjNqFyYwOLK9OYXhjDOF3H0Hgvegba0d7TjOauGjR2VhjXIXAoAS5w&#10;lNTm0GlkGRVWERx0HAJHdrncRgLSiuKQQqeRSGgkEBrxOVGIzYpATCY/A7qNUIIjJDXI5DquJAUw&#10;GPoTHr78MXsxALiz1unKwEV4hBEUBMeFIILjyiWcvXIRZ0Mu4VyoA04wIJ66cgEXwhhgtJIea6C+&#10;mV4IUFNQni8/O9b2FaSLBRPBgjVVQiGsiDX7PYUWMkgXeOwrrNDzWxJIbMDYYBE09JjOD85zM48J&#10;Ji9AxHN0rXxeM88DIbmeZlBfMEspKMcDV7LdKfWUolI8CQzWoAmPYMIjKNPXDPy7Qmkyw/BMvn+C&#10;I/DAVOuBlI9GhRMgch6mCYvbHnQfBwGiaTw0cM+CB2vTfi/AIQkcWjBJEDmluaNYy5f7UNJZzVdq&#10;NlIt3nYa9lgJJeQ1eaBkr33hwSDuQSjYUg+wKxl8r4RJQKoTXRXfO0ufRIGDjibCalLTtUyPMLoj&#10;9dyy7kEDHTXCXRM7Wq5E7kTQ9KPrNGAh2DTyXSPAvWMvUY6mScuNbkjH3TVmRFOnmCY8ugvBj/eh&#10;Jq39EfQEiNYqUXdf+57tXI96rMmxaXCjGaNCcPz00st4/fJP8brja3j5DEFx4vtmnfY/PvZn+/qj&#10;o39qyj87Ya2e+FJFRzJqCRBNU2DmudFylXQeVXQFgoeBCZ2BVhgs6k0xqw0WdqehkIG+iAApJEDs&#10;VcY0YVohoVBEUBR1s9bWlYWCTkKG2zZABI6CPgKkJ4vwSEHeHjzyCB/jQnjtEp5TJYCMFpuyajCP&#10;AMkxqh3UMpr5aNLMoVMl6J9Xwr8ek2tNmNlowfRmG2a3OzC/04WFqz1Yut5HkAzQlQzTkYyYcvO2&#10;gDGCbW5v3eL2nRG6ETkQ1vpNE5XyDwzsyluw1KJTWqVQY0w0WPERA7zm5hI4BJCHb00ZqTlK4JDU&#10;DKYmMAVyBfGbj3n9PechwKjpyU6Maz4vweTuHjhu8RzjiPicO3QsNwkCNaPdYqnt648Ihsfcf3MM&#10;N42j4WvwXMHJhpVAuX3Hclo3CcCbjyd5zQleYx5fff0MH7x9Dw+urePB7hLurU1iZ7oL4+1F6KtL&#10;RkdlFJpKwlFdEI4SBvIc1hCz6CRy6ToEEPWqSixRniMc0SVhdBGscWuWWcFD0CAs/Ck/QsI3N3Bf&#10;/rTjtgK06iUVxOMhewrl+RpAF0F3otHYSsQXtdDxdpagprOc4KhAHUFS2aKlZAtR31WF7uEODE0N&#10;YGRmEKOzQ6Ycnx7A6GQfJrm/vr2A+aVx9I12omu4DR39zWjpaUBjRw1q2spMrqOc1ypWTqNG4zMs&#10;aNgyvakqlOOg29gDR1JeFBLoNGIJDuU4orLCEUFwhNuOg+D4VqI8gfCg8/CM9mDt0Q2u4S64vOc8&#10;BI9zgRdZkzyP0wHncSbkIk4HXTAAUan9C6rFJrjAPYVBNM0dXhpAl8Ggw8B9JYdBO9eLwd4bwaz9&#10;B9MFHFRQruu+BISQfPdvyYaJDRgB5OB52hc47FLNWtF0PlFUGF/zSqYHAhhIBQy/DFf4pLLWy5q5&#10;ZxJr3HROGh2ugX6ChmRPN6KaeCDhcoXgCEr2NPDwjbemR1fw82Ep16FmK0FEXW/dIpX8VrdbJZ8t&#10;96HJBAUPgUPA+K7MVB5adY/bZ0y7v9r/rcS5XIgAcp7gEDwU7O18iu1AJCtRT6BEXYBT5DnT88sn&#10;mQ4hg/eVQreQRFeSREeSeJkAYZBnoBc85BCcIhxw4YpApxULz5v378xKgWsEgzwrBsFah4QKI1iD&#10;03k9fg7uAiSdkqZP8Ym7vJ9E90vQyHiCi9tBmn1Y3wXue/K4cxRBR2hpLIknPz83OhVN7HhRjorQ&#10;sHM9dp7nMqF2jkA9pp5YasJyeRU/Of9DvHr+J2YK+B+d/hF+ek4rH76GVy6+jtcc1OX3GI65Ecye&#10;Z3DK+wJ1Hi81Mxi3jhSYpHjnRAm6tZjMVJnZ1xTOTeNavzybzoPQEEB6kxn81dxENzKQYxxJYU8K&#10;8rtYQyUI1JRVTNdQ3JtLkOQQCNl0JHmWeq3SNGvRoRT18rm8psBRzOsXEVQ6VkLHUU5oVI0WoYbv&#10;o36i1Kyf3jRWisbREm6XoW2yzExH3TtXgaHFGowJInQi46ttmFjvwNRmF2a2uzG324fVG0N0ISN0&#10;HWOm3Lw9SnCMYpvbuzx29d4Ert9X0Bc8lMRWgly9pdbxFvX2BxssVwmTeUJDjmPKarIiQDQt/f03&#10;lbQfN9CQ7tI5yGFIgsVD5TnoLlRqnMpTwuOZJoAkPDSuQwB59K4cAmv/ckrUukbu00Ht3tbSu33Y&#10;Ybl9S8e6sXq9A+uaX+yOcj88fpfn85wVPrZ0vcuUqzx342bfPkSuEy4CzwYB8+yTm/jzP/8U966u&#10;4PbqGG7Mt2G6MwfNxSFoLApES0mQUWNhICry/JGXF4i0nEAk5QYjuSDMdL1VoltNTZFFIQw8YawR&#10;h+KK3EauBQ0fyjvHH17ZL+ST4wff7yhATRtZSrb6m95GGvNgQELF8XXyGul2CbaKNlYmGOwlBX0l&#10;ussaC1HZyO9GVx3aCYaekXb0jnSgl6CQugdb0DXQZMrWvno0dtegvrMKte0VqGou5fMLUFxPcNSy&#10;YlOdidwqwSId+XvKK08zXXFzylKQXhxv4JGQG4H4rDC6jVDTTGUchwYC0nEE7UFDrkMy8IjzYY3S&#10;c995CB5OBIfDXrOVDZCz/vxBBpwz0DgZeM5yIAw4AsjZcAdcjHHC5XgnOCpYaI1v1oB9Ul3hm66e&#10;Wqy9K5BnsRZL+e9J24HZzt/SlRwXwuSgXgAmtMCChmAiN2LDxXYnas5KUH6lPBBxZVcQnq9ZcTUv&#10;lR//Zloh0Bt+hJtPCiEgER5elDVPlYfZFzzMyHECQk05IWne/OwoJcvVvENdMY9bTVcChwdr1FZA&#10;ZCAPsySAyH1oRtozlN1c9YdkA0Q9lTRQTjXxSwyq6pYrgKj5SgFf4DCjtoPlRHRcULlgkvVaiU/b&#10;Oq5EvnqDeRHqmnTQP1nTxWtOrIsM3taociXe5Tycwp0YxOl09uTKfacQOSg5CmtshxLlkfwMI7MJ&#10;EUE2zg2eUZf5mJvJgUTzs40tCEBsoaUYfu7hZkwMAcy/uy8h5hLN14o8a+7jcpgFPiuPo3XO1UXZ&#10;AojgIQdy0Zf36U2gehyl6EKcX8WhS6/giOMhnHanU/HjvUR4wSvKl64o0Mg/nr/tuAB+l315LQ9+&#10;9k54qW+qGIMzZRiZr8TIgiZOrDYa5fYQa/d9PN7Gmn7daB4qR1gbHMqiK8hDDd1KjRLpErcrB7NQ&#10;3J1iViEr7c5AWXemWZ+grDcHFWqSGipE7XCRSaorv1FPEFTreSMCBa81TqfB16jgtSuGCvg6hXy8&#10;GA3qzTVdbXpx9czUopfqm6un86jHwEI1BuapOY05qcXIYh2GFuoxstyE8bU2TG10YmarG4vbA1i+&#10;OozVayNYYbm8O4ylqwMGLJu3x7BJiGwTILcez9GBLOHBW+ottcqgv0IXom6wBMh7AsgCnhAAlvMg&#10;FKj7chwM/GriuqfpVN5d2NM8niipTVjIbaiUy7D3BRFNAKn5u7QCo5yKAr5Wbpxea8TMehPmNq3R&#10;/qvX2vm+pTYsbDXz8Xoj8/huG5b5+CzPm9pqIjgbCc1WLN3oJGgIEcJoxzSfWdp6wHu+O8rXXMPV&#10;nQlsLndhe43XZGWglcBoLwtFe0UE2ktC0ZwfgKpcPxTxS5xDGKQyyCfmBCGBriQun/AgMKwpN4IZ&#10;gOg6CBkfAw0/ePAH4cHSnT8K9yxLnty25ZHtY+TN474Sa2D+WRZQBJIQXktNY1n1acjXNOfKw6jL&#10;LFWhHlItRdwuQEmdpbKGIgOGpu5aNHdXo5GgaFBeg6prL0d1WykqmosNdEoJjiI6jvwauuDqDGRX&#10;ptNZpSGrnG6asMg9oJzSZGQVJ5q11RNzoxBHtxFDpxFJaBi3IXDsQSMgwc9AQ6UkePjEeMEj0p2B&#10;wxUuYc5wpvNwDHbEpQPwMA7E77wBiKAheBxnrdqA5Mp5nAyjK2HwPMtAdp6124uxDEDxrI2z9unO&#10;4OVJZ+KdytqoErdpkuu+/DJYO96TPxWQ5WIUmE0HQO3vU0G5dBI5boSGchg+BIkX/7buhIePyY0I&#10;INGl/ghXojyfj2twX54vHWMgIgsFfVYEtEKg2u0JED85jUS+n3i6CLkRypfQuEJoCBSa9TaU4AhL&#10;t3IharoKJkyCUxlEjRPhcyjlBjRYTyPInQhUwcPBuI/TOKe1vH1P46TXCdakj+GEJ6FBCRrSMQbI&#10;/WYs72M45y9wnMOFQAZRAugir3WSjuScmnbkRtQMRLCo2+6FKyfhHHHeJMHdoi+ZdcENUOhGXAkJ&#10;d/4tfHhPASnuBMdl06ykcR9yMbqexp440m1cDtWEh3rvDvz7O5rSJdxqXgrg3zCCENbgydgiTf3P&#10;7w+BG0B46FhaVSQVjoyacP4WIllGIInwjikktHN9WPnyJKQv030QemH8LAgKvfZZSlOmaFGo0z7H&#10;zX1rqhXlPE578bgTYep4BOdcjuGix0k4+tDxhBHw0fz8E4MQnhZpFJEehdDUSFxJDIV/3BV4RfrB&#10;JdSLn58rP/NLeGlivhSTC2VG2p5iObXIY9TYUiWGl2oYsKvQMcWa3qS1xGWHFtynM+gYK0bPRAU6&#10;6Q6aGfhrBzTtQSrq6UIa6FAalHwfykfjiLr5lpheV610N+3TFYRSOd0NHYWeO1mB1ukqqhKNBEb9&#10;qHpw8bHhUrSPV6F3qhbD03UYmWnA6FwjRmcplmOLjQRfPYZmay3N1BAgVRhdqcPEWhMm1wWRdsys&#10;9mJ+c4ggGcHcxgCmVnowttKJic0ezF4dxOzuAJYEkrtT2L07zVr7FHZMOY2bj2ZNs9aDt9TramFf&#10;95/q+KwZg6KxKLcf0XGoieu9JTx8d5GySuU2HhImD94hnJTjIHRsZ/KAkmPRDMRrDPbzO3ROfN8j&#10;i7WmnNmgNhuwQDgsEgoCxSKBMb3eSLclx1VvzpndbOZ91tN51REgDZjXNDJ0KCb/Q2ei5ixb23cG&#10;sX69lyBqwwzBMbnCz3KVEO5MwRCdxHBZJHrLwtFdHIEWuo1aOoJyBvqiLA/kZnkhLTsQCXQMMZo2&#10;PeeKCfRBWYEIyPQnCPzgSRC4Z/nAlXL5jlwJjj8kN8oAhs/34bU1JXtw1hWTV0muTkR6AwM7nUiB&#10;lqxtonPdU7HUyO16LWUrINApEw4VrcUoF2CaCRyqlOeV8JziuhwU1eagoDoLeZUCRxoyKzSFOh1G&#10;WbJRZmkSsksSjXK4nUXnka6BgLmxdB6RiM0gQNLoPlIIzQPgkPzjCUFK4PCN9YZ3tCc89+HhwuDh&#10;zOBhAeTigaarswEXrJI1VEHjqO8pA5BThMdxBsoTYXQn4ReNzkRexjkGrvOxrOWytns53pEgYTBK&#10;coUba7PuqawJEyS2vFLoVvYkuPikCyp0AZlyKHIudCt72wdlORo3/l1dTHI8vEBJfE8E59ChqMks&#10;24N/d2tbUhdcDQK8ksbnGHgQVkkupveQVu9TjyLTkyiO10vxNqUmMAxLI4wIkMAEvmYcXVCKD7fd&#10;4U1omPXJY5wZtC6bXkWuCsjBdAGBrGFTmkLkvK+6sdKBeGpGWfUoOmG2bXhoKVmVkoEInYpyJfb2&#10;ceqIJx83YyiOE0wMxMoZ+FtTf2hyQY33cNfYj7Dz/FteMJBQElxJcTWxmZHteo98z+rRpfEjtgQT&#10;J57vovdPCKoZTjkQTz7Pl9cIy/Cm0w5BTFGwWa43ssAfofxcIwno5MpQZDXEWvOB1YZQoUipZOWt&#10;yB9RBHdQhheh7ES4aeoWAU/TxZ/AEa1y6HoEr2pRKq29fulVHCYwjkp0GCccD+OSK4Hh54rgqEBE&#10;JIYhKiUSURnRdNUxiMqKRSRLGx6BfNw7OgBuYT5wCvLg5+7Cz84BR9zO4qWR6QKMzhRibLbIKmeK&#10;CJJijM0XYWC2kDX/YrRP0DXQKTSO5qJzusQMHOwmUHomSzHA4D8wU4m+mQp0TBSibSwXXXQS3XQU&#10;WldZzWFatbCbcOjmeba6eKyV8GghWNom6TKmCBUCpoUAaRmn1O2X6p5kcJshEAiLyaUmjBIYRgsN&#10;BiCjdByWCJfFegKPDko9s9YZHNdbGVg7WJvvw6xRv4HH+GInQdOCntkGDC62YHy9i7X3XkxudGN8&#10;pYPw6eRzuzC92cugPYBNjTl5MI6bBIUtjTmxdfOR8h10IW/N4M7TGdx60+quK6k3lfIaap66Rpdh&#10;NSeN4hrLHYJDMw5rWvul3U6CooMwaCUkuH+VzmmrFWu71nLA69c6sHOrB2vXrI4Cc9utBhxzW4JL&#10;O+a3NRizyZQCzTrPFTAEEHUmsLV8owdzfJ3JjWbT9Nc7S+c5V4rp1hTsVCZirTQWs4URGC6gEykI&#10;Rn1uAAHiTYB4Ipu1y5QMP8TzBx+Vrh4zdAtKgLL0Y+nN2qR7ujdcGCyc+OX+rpwzvX9PLpQr5cYf&#10;kuDjnclATBgJSsHZaiYJRVx5DNJrUpBZlYGsmkzk1GVTdA+URp8LHHmUZrbV5IQ5VekoUJfbBjoX&#10;QkdLzxq3wefnmnPSkEFnkbEHjTSCIpXAkNKLE5BZFG+Uxe2Mglik5sUgITvKwCOa8IgkPMKSrAS5&#10;7TgOgkOuwyvKAx4RbvzRfRscDlcccCnwEmu6FjxO+Z5lLVHdUHks2AHHGNwEELkQJdPPRVzGSQah&#10;E6F0JpQFESqKwKEuatbUuMtwjnciSBzhmuRIkDCo7MkjiYFtT57JDHgEiQ9B4rsHEpX2tq39Y0Zy&#10;Ls50KIKJK7dd+bfZm8yQDieQ8DHJZLoONeNoGnCVWhFQS8tq+VcFybBMH9aqXfmZESbJXgYgWn8j&#10;KEmLOHkaWPjtrc8heHgy2ErudB2SG+/dOficySNo3qmLWkyJ7uOs9wnWqPl5ER7H3Y79TwFyxE3r&#10;Yxwxj9nrk7/u8gZedXrVdFnVokpq7jEQITzMWiD8bL3iNCeVRpoT1ISBpm5XE5yaoAQGNQtpNLlA&#10;osS8E+UogIQqJ0G3wed47LmVUFaSgjPoHPY+l7jCYCSywhYreNDFReT5ISrXF7GFrKgVByO5LAwJ&#10;pUGIL6VDKQ4wY2aC+Tv0TXCBpjtxDDpDh0vnw9c7630Eh50P4ZWLP8XLp3+IH539kVna9oTLUTj6&#10;XYBHsDOu0GHE8TucnpuIjPxUpOWlsHKUiIScBEQSIGFyHSxDUyP4dwrj9zuUkLxCt+QL5xBPgtsV&#10;Z30d+Xmex+tOJ/FS/3gGuoZSjPrG0jE4mc2afi7BoO67yajQ9AZNUShsjUVdf5oZD9JLiPTNlLDG&#10;X4YRBv6JhVpM0KkM8Fj/dCEdQgnG5yswPFPO/TL00W1osX4DE0rbWjazZbgATYME02AunUoeXUw+&#10;Wkc1SLGc4KhEPx2FHMbkchOdQ4vRDGvm06uNBAGBQk2sNJjauqQ8yPgaz1/XmJFWk1Cf2eqk+xA8&#10;evicLpYExXInemfqCbxqdNHdCCL9802EXN3+sW4+PiC4rGlAYxuWWGtfvdmPtduDdCpD2L0/aumB&#10;SiWvR8zxzXvDlri9pa7Ae9BQLmLn7qCRemOpWWn1RjeW1XNsp40Q6GDg7+Yx9RjrN92S1653m1mI&#10;dzXFC4O/5gxb5/l6zgqfa/c4M3C40Wm0StCoNLkRvoZ6nq3wecsEzwLPn6bzGCc8Rlbq0b9Qjd65&#10;SszMluKdiSr8ZV8tvmktwTusmW/lhWMk2x+d/LLXMcAXpXsgm2BISfNFHGuQEWq3Zqm++n6pPtDc&#10;TR4pnnBN9YRzuiccD4DDUfvUH4LJQYAIPl58PcFIULqSGWAUTpglE26pFSlIraRjqE5HZg1hUkuY&#10;CBx0FJmV6Ugv5w+iLBUpBEGSBvUJCHQYWdUZyKE0H1VGWYpxHGmal2oPHBr8l0xgaABgCoGRlh9j&#10;lG7gEY3kHDVdRRp4RCQHISwxEKGUnSQXPA6CQ67Dna7DleBwITi+C48L/hdYw71gwHHSR0ufEgR0&#10;JGeDLuIIa8SHlfwlQC6GO+FClBNO0oEcY0A7ymBxLOQcHQmfF87nsXZ8gTVjhxgHOMU5wineAc4J&#10;SrirZOBSQpf77okMbnsQ2XcjdCo2SGxpX8cPHvNN43nqXaTzVaaoCyvP3ZtOxEv5mERKNfJY1azp&#10;HOKd4ZdIuGhpWTojjVvQth+dUmAijxEcch8+DLiSl7q5EhK207ClY64h5+FCcAgeTkFncfnKOQMQ&#10;weOczwmcoZMQNGwJHsaN8Ph3AWI3ZUk2RA7z8VedXmOt3Rr/oAkSNU5Cgw4FBTVNaSCgP9+7AKf3&#10;686/hwK2usoqL2N3CZYskFgTHtqTH/oQ7kH8/Wj0vaZtiS26YgZRJpWEIYWOP055xBw/gpmgpVOP&#10;ImQi+DsI5+8hIsMXkdncp0J5TFPRu4RewmU6VacAvm4QP6sQwinCGc6slFz04WfE75Ybv3P+/E5q&#10;ypykvFjklmuy02yU1eairDob+eVZyC7NQqLgQUXTcRhopGh+tnCCPZR/pyvwjgngfQTwHr0IVzec&#10;93c2TVeHXc/gp5eO4qW+sTR0DMSjrS8OvaOphEcOgZCHwalM1PfE8gfowxv14Y81xMza2U6HMTRf&#10;Zi1hS2jMLzViaa0F86uaPLHKzOS7vF6PxTW6BiW4J0sIIzqV6fJ99WmtZcKiZSCHr5GBOqqpPxut&#10;hEjrUD66xgkmuorJJdawVxm8t9Qtt91o+SqD5m4rFrZbWAN/oam1RgKkFmMrtRhlcJxcV4+sDszv&#10;9jBA9xM+vQRPp9HEUhsGCIy+uUbWwBvoqOrRNVlLB1SNpnE6I5bt04TIfCP6eX/DApMcDR3B9DZr&#10;/1e7sMRgb2uR+/N0DVOE1pTeD2GwwOMrt/qwLWBQG3QaW7f7jeswgZ3uYJHBf5b3Ma88BoO84CGt&#10;EB6Cybp5Tg8dkBLi3VQXoUKA7LmQBYJHENq9P4Tr9+mS7vL6Junea7blQAQXuRTTHGbEbU0hw1LA&#10;HaQLWZopxc8IT/TUA+01+KeWcvx5XS7eKonHWk4ouug2SgmGXH6BkwmL2CQvBlIvhLAMVO2R254s&#10;3Vi7dE52h1OKOxzTPHD5O7JBchAmzpQL5Uo4aSEojzRvBi7WVtNeQCQkJwhxdEaJ5UlIKk9GSlUq&#10;UqvT6EoIkupMAiUDaYReCuGQTEeRRCjEF8UhJj8a0bn8gRbEIJnHUuU4CJE0AiTlD8AjUVOPEBgp&#10;uVH7Ss6JRGJWBGLTw2nzgxFO52EBJMAAxM51+Ma+cB2Ch5yH4OFMcAgel4MuG4AIHuf9zuOM77n9&#10;5iu5j4t8/JT/ORzxZe3Z/4zpznuJQeF8pOM+QI6wZiyIHA0+jeOhp3Aq7AwdCgOqmjAYqBzj5EZe&#10;SBD5LkDkQmwnIlgclGeK47fOMaKrcde4BlvxmryQTodBUr2N3BhgzTYD576i+FoMtOpFZNYNZy1e&#10;8BBI1Gyj6dM1ZbpKSQHZBsV35XTlzL40PYdD4Jk9gJxkjfs4ThME34WHDRAtFSvXYUvQUDLdBop6&#10;bh33PoljvI6mQD/tq2nZT/FvdMI4CWc6Py2wJAfiE+sA/xjCk5Dzo0PyFuTkjHi/ZhT5Xqnkv+5T&#10;c1cJOgKoEuFxJYH8/gbtSZNKqpt6BL+bdLNZVnOUPyGjsR9X4txwJZ6gJSyCEz0Qm8XzWaFLzKH4&#10;fdaYo7SCBFZwEljBYaUnN47f0xgkUSkF8cZd59CJF6o7uppsCQ7l/DSeKb+cDr0oCTklrHAVpSOe&#10;ziOCrkPACEuNNApNiUBgfDC8I31Z+fHABYLjjB8rMt6X+DmeM87jJxeP4AdnXsNL3SMp6BxKQg/L&#10;QbqOmeUSzK+XYXQhn8E9jhbfG+mVfihuiUTLUAYDezlmNzTBoqZpb8H2Tgc2GVS3GNzXdluoZmxd&#10;bcPKBp0BXcjQZDGGpkoJpWpMMlhNLxEsmmiR7mWQx7sJkt7RQgsy3B8kYEbna4zbWN7iNXe6sKlk&#10;sBaoUrv+jQ6sXhdMCBZTA1fzDQFCgGmJ3QG+Zp/Gh/A1JtaaGaAJDYJkaq0d4ystfP+NGF1swjDh&#10;NLTUgoGFJkKk3riP9qlqk49po/PpXmxEF8/tnq9jLV019Wr0zddiYKkeQ8sNGFqs5WvUYJilpmDR&#10;tpL66lY8Tgc0f42QIQA2CQ2BY5VAWNb6J4IPYTHP9z25QRdFLdA1LNNtLAlE25onjFDhZ2pAobwH&#10;73f1lnpXETISoSHnoXLzTh8dzZDp3ivd4Pa1ewNmAS8bNMqZaPJLAWSZoFsmkOf5GtMEyNxiPd4k&#10;rP/7cDV+V1+CX1fm4e9YO/nr8gx8zYD8Vmkilguj0JTmg0K6jdQkT8TxSx2R6Mkvt7odesKb+xox&#10;7ZLgCifWPC/zR+PAGqd0KYUlgeKQKv0+TJwoORaXNMu9CCDefC0/Oh1/giuAEBFIIgsjaOMTkFCW&#10;iMSKJP4A6UYIkvSqNMKDroNQMPAgGJJKEgxA4gpjTSkJIAJHBkFjA0QOZR8edBvxdB0JhEZSdiQV&#10;YSR4xGUSHnQf4cmEByX3EUKA2PmP/WT5XpOVwGFLALHhcTHgogUQXwsgZwMvmET6xRBH03x10v/s&#10;Xu8rnhN2mQ7EEefCL78ASOApA5FjQRKDZsgpnCFEzrO2eylKEKFYW1bpGMuasWZsJUA8CBBBxGwf&#10;AIkgYoNCxwQI13jWpG0xcLoQTk5q/z8gM/aANXCVzpQTA609JYdq4xpRrWDqxuMas+BN0PjG0b3Q&#10;JXlGyllc2Jeaptw0Ay1hcTngFBwDT1sKOM3903DQvE57xzSrrN18dU65DK9jOEUQnPSQCzlOcAgi&#10;FGGihLrch3EZLodwyOUNs33I+Q0LKK6HLZh40qkQNhqpfoGAssZJKNF+luA/CycNIoy+AC/dRwSB&#10;SPlqDAdBYq0bws+TwNTgPuVE1IMsLNMToeluiMjyQkyeHxKKrxhwCBqaoj61OsSssKgmqqhc5RLp&#10;LrI1yJKOIcsfiXmhSOH3PbM81sw3V9XKinV3FTr66tE73IK+4XYz4WfnYBOazHIBZSiuzkFuaRqy&#10;1PFDTpzfa83HlkmYpLKSpO+4ZoNOKdCgV4KmMAlxuQl0G2H87vrxb+RPSPrTVXnDPcILjkEuOOt5&#10;np/dSfz40mH84Nxr+NGFQyxfx5+e/An+0+Ef4D8e+h5eauxJRGN3Atr6UzAwnoux6SKMzamJKh/V&#10;HTEoqL2C8tZItA7QnUwXYp4OY2WnEetXW7DDYH6TteObrPFev6NmFq1E2MFaNoMcXcLsqhLfhNFs&#10;JeZWGrHMmu+aZuDdasMia/RLKw2YX6zGHAP//KrWIKml26jnc5uwcb0V27c7sX2nkzX4HlOz3mIt&#10;XIFxTS6E0FjYaTYJZk0rP7FcjaHZUnRNFJpcTM90CfoJksGFSvQsVKGTbqhzuszkczq1xvtMBQYJ&#10;hQFBgQG0n8DoXyAIGFRH11sxvtHB7VbTtCWH0i1HQsj0EDY9auoaLUPzYCHaR4vRK1fF6wkiGtQ4&#10;q+AvJ3Gzz7gJ5TSU2xjntdXkNr3ZTJdEt8TPZ2qzCXN0IHM7Vk5DwV6BXiARGGc3GzC3bd2nnd9Y&#10;VXMVP+sNuhNpixCRAxE85DzU3XeF1zTX47Wm1rT8cKOBiQZYLiuBzs9skbpLSP6XvnL8fVU6/oJB&#10;9dOKeHxUHIX38sPwrCACz/Kj8LA4FmuFkWinM8hJcEFCvLMBSFC8N4OnNzwT3FkzdYVLvAucKSfq&#10;MoEiOVCXkgQSD1wkUCQLJpYuU04EiwAiB+JJgNhSTsUv3deskRHGH1U030dsaTziygiIclpvOpLk&#10;sj8ggkFNWJK2M3lvktzHQQeixxP5Q0vgjyueANGkh/G50SbfoYR5Yg73MyMQnfFiEsTgvWargHi+&#10;rwQ1XwkgvvCO9qLzcDPAcCIwJBsiTkGESKADLvlfhEPAJaMLyoMQHhdCCYnQyzgT4oATgedM4lwQ&#10;ORN80UBEOh16CSeunMMxBs/jgYTMFQ0yPI3TdCJnQ8/hHAPxhYiLBiK2HBjw5Epc6EQEjoOyISKo&#10;uMaz9ky5yVloQSYGeVe6Chc9l9fQ+AcDjL0BdU7U/lgCBli7a6hGU9vSdByaAVbTaCjQqlQzleU2&#10;XuhFMxXhw/u+TIBepvuSHPwICzoEyd6+SF3wIzB9ed90Dme8BItjOOF2xOikO2FCWfvHTE7kmOtR&#10;HF8RkDsAAFZZSURBVHE+jMNOmq6cAHEkQPb2j7rQofDxw648nxA5pSYxAktrbGi+KM1c68jPWtO0&#10;6760JK5GjGuqEZUa8KcmLd8Y5W8u05G6ICrbC7GFvgjPdkdkrqfZjinwQXShj1lRUQAx8CgPZIUo&#10;GLFFlhJKw3g8GkVN6WjoLkEzf5PtrNR1jdVSDeidaGMFu5MV7B6WvTzWjpaRRlR2lpvOJSmEQ2Qm&#10;v6ep/ojIoENO9WMFR01gVxCVE4aQtEBcSfZDcGoAQUGnHMPKW6SbaUI97kUn5snKiftxHOLn8QY/&#10;l1f5Of1YuZTzr+CPjv0A/+HQn+I/Hv4zo3//+h/h/3j1Pxu9JHg09yahvT8VPYMZGBrJQe9IJhp7&#10;E1HWGIrypnC0Ei5D0wWYXqzA0ma9BY9bnYRGD24xeN1gELtGbWtswg2tQNiBdTqEBdaux+Yr6Woa&#10;sLpNp8Ja+O6tfoKGtWaWVxlkr7EWvc2guHGVwODztm9ZALp2vxc3Hvab0gCEgNq61Y3166o9N2JO&#10;a7IzAGv1xJE5gkJ5mckidBMe/TN0MgRGD/dbh3JQM5iJoq4klFDV6iE2mM0/QJFpSlPg76fj6afT&#10;GFgk8DSWZKMdY+vtGF1tx8hKOwHTbJq8hhZb6FxaCQy6lREBpMD0RBuY43ugC9GAxinW7DVH1yrv&#10;b+laj3ESchQCxxDPG56vNnkaaYL3IIBI2p7UPW3JNdEdsJxUPmdVPbJ4nytai76OEFCSvZUOhC6P&#10;n4VKk/MgXAWOjetaxZHOg9ccX9L4mFoDEjV3SQKTlhNe0HW2m7A7V4P3WrLwSwbmXxbH4eOSaLxb&#10;EIYPckPxPD8SHzGgPs2Pxo2iGAznBqOQQV4ACSM0AuO8TNPN/wwgl6iLdCYXCJELSS4EiItxJReT&#10;XY0cqMupbnAiYIwDSWVNfk9e6RpX4AvfFPV5V6+saAORKL4XA5MSOge6DSmJTklKpEsRFAQOwSKn&#10;NstIeRC5j4MO5CBABI8Yuo/YnEjE04GYkeUZ4cZ1qC3Zgz82uQs1T3lGuRtgeEWpl5VyHpYOAuQy&#10;AWFL4BBAHK/ouIPRReVCBJDgyzhH93GWAJHzUC8sQWQfIHQhZ8PoTtS9lxBRt95TQRovcobQOWsA&#10;YkHkPCHyQhcjLxiQONGRuEhyE/vSviVnPia5xBImdArOhIYNEE3DYcPDHlR3mRI07PmkVBqQqMZO&#10;KdgagKi2TmhYq/xZELGbrWyAmGYrPseZ9+VIeNjAMLCgw7hAh6DS3j5PnfNR4vwkTtM5SN8FiMrj&#10;dBfH3Y5+Cx4CxxuXX8frDq/tbyvB/NOLr+B1wYXu5Ki7tYqgFmS6oB5ZdDz763xQBiC8L5UCiiZG&#10;1H2pQ0Awv9NR2d5I1IqKWjmyQOBQMpwBPYeuJMvD9KxSIlxSk5ZyIVH5BElJKJIrIpFZF4/CpjTU&#10;dBairqfYqKazANVUfS/jzUA1VUvVo7qrAsWthciuzTSOOzI7HIFJ/vxuOtMNsRIQTmBH0WFqNt5o&#10;/haD+X1jxeRCwDnenzoZqLfWcQMKWz9xeJXA+Al+eO7HRt8/80P88fHv4T8d+R7+rzf+xEjw+H+/&#10;8p9eAKR3NBv9YzkYpPsYHs3FCNXdzyDbHouaJjqP7kQMTxZgcr4Us0uVWGGNeGO3BZsM+DvX23H1&#10;ehuuMfBvEirLdA+SWXxqrRYzrGVPLtUymLUaeFy9PYAb94Zx8/4Ibj0YxV2Wd+8N4QbhcPU2A6Cu&#10;QwDJeVx/wFo1tXuXx+9ofisrUayAKcexsNVkrj+1WIUBQqNrKBsdg1nonyo1zVmTK/UYnqtEG2FR&#10;0BKNnKYIFLfFoaKTjmsgE+0ES8dQLimfb/IuLUMFaB8vQTeB0sugOqgeXwTI+FoXA3kXJqiZrT4C&#10;ooegaMMwa+6901VmynozEp6OSol79XBaouuQlBeR85jmYzZABunGRhnUBQhJ8JAbsXqP1WGcEBnj&#10;+9f+EN3TKKEtiNggmdGiXXIPeyCRTH6IDmZVuRTCZ1nw4fNH6LzG+VpyIHYOZGKV28t0PoKSVp/k&#10;5/VOVy5+VZ+DfylLx98UJ+EvCgmTghh8Q7v7RV4cnrEmvpUZgp40XxQysCcmuhIgHgYgfpQXtz0I&#10;CleCQgBxjHOGA4FyKY6Q4L4Acp7POZ/obCSQ2LpICSKOdCbKn7gRJO4pnkaeGg+Q5mMAEpDOH2JB&#10;lJFAIojEECJ2E1VCMUGwJ4FBjiNbPbYID5WSDZGDADnoPgxAqJjsCERmhMI/huAIdYYbZXIZSoL7&#10;MzAbWVCwHYX2LV3ART8GcV8Gde8zRme9WGv2Ocfjesx6rpqzlDjXYEJ13xVEnGLdzRxYyn9IF9SE&#10;RYicCbuEU8GECyEiWQMMzxpo2LIgomN7Cj9nQHIpgsE5WpDg9WMIBMoxmlD4jpwEG8qR4NnfJjxs&#10;cFgjq+kMpD1w2BJAFGBtiNi1dTVRCRgCiZUot/bVZOWswKy8hoI0nZUDnYUNi4M6T2dwzvOY0VnK&#10;dh3SC7dhSeA45nLISOA46DxseAga2rb3X71kdXV93UlzQb0GLUWrSQnlQLR+xmW+R3uCQ7kOGyZm&#10;wkPlROg+rvD7HZ7hxe9RgAFIgqapz/e3pq3P8yNAvBGSQcee7onQLB8ziaQW0wrXDLvcVxNWdMEV&#10;y4mUhCGjKpZgSEB2Hd1zdayZuDSzOgG5dSn8Hqfwe5zK14nDlRR/BNNZ+Cf6wC3SGS5hdLrB/O4F&#10;WGNcNN7lvD+Bqy7h/CyPelidCpQbOkzACho2ML5/5mVTav8HZ39k9v/kxPfoOP7EuI9///of4/98&#10;zYLHtwAyOl2E8ZkSzLAWP79QgenpYoyPF2BwOBt9AxkGKnM8vsia/jKD2AYD9w6D+OZ2M7YZvHav&#10;ESa7ap6qxfxaJWZXyjGxUI7x+TJML1czyNdjaaudrqPfgEOTFO6vY/5onBARQPoMPNZ5LTVhLe80&#10;YvVqM9autVIMiISTmnGmN+pNV9VprYLIcoHBdom16wk1Uw3nULmYYsBUDVtrqi9s0DlMFJPgiajv&#10;SyW5M9BBh9VPZ9LPe+wbz0fXCAEykIPG/mw0aZ6t4QI6lAJ0TlWZJiyBY357wGhxd5CvS4isq7tv&#10;GwbpWgbnlbink6DLmNlqMxBRqWYslWZ6FSXg6WzG6FLUjDXOgG7AQWD0az0VuidNk99OEPbNV9AJ&#10;Weus9M2VETgaj1O170Kk6XWN/7BAMr/Dz0wg4fXk+CQ1HY4p/0QX1jtZjP7pUoLIAkrfTDlGpvj3&#10;IXj7lsowwMrBo55s/F1NBmgv8K+Fqfh1YQr+uigBXxAiH7E2fj8rDPOZAWhN80Z+sgcSE1wQuu9A&#10;GOi57RH/+wC5GEtIcPsCj53jc84lOO1rHybUJUJEeRNHQsaFTsU1iSDh66hXl7fp5eVNiPggJCd8&#10;HyJRhEcMf0TKc0ixfK8q5UZeOA8LHDl78BBUDgJE7kPwsBWX/2LtDiXIldNwCWFt7gBAHBj4bUgI&#10;BAKDdM6bboCgOOt1Gmc8T+GU+wmc9mBNmTrlrvKU0RnP0xZQfNUdleChWznHayof4pHkSxfnacAh&#10;yYGcDb1kmrAEkBeygHE+/IKRACKgnAnhax/Q2VACjOXFsHO4HHkRDgICdUlgoas4KAceu7ynSwSQ&#10;pDUxrBHadB66hsTXVZOVtO8+6EgEDQVWBVxbrjwuaNjOQ/kOuQ6BQ/kOQcRZzzcA4ftkkPuuCzHg&#10;YOCTzhAatus46DZsaBx1fmNfNji+CxBbNkReo1515GMEyCGX13GM8DgtF8JSa54LJIKiuswKitoW&#10;UDS4UcfUmyw4ycMAJI4AiS/QyHF/hBAWwWnuZpS5mYaE321f/j5sBfD7rQGIganuBizW7MT8jlNh&#10;hE6k1kkRiIqDTRnBa4fl+pu5xPxZsfJk5cyD8k32okt0gNZaVw5H81uZ2YgJP01lr7mujnkdw1HP&#10;o3jdTJj4uplJV5MkChR/evL7RoLFt/Vn+M9H/8QARM5D8BAwBI///af/cV8vTTHQz7CWu7hMQKxU&#10;Y0GwYACbmy/HNMGywO3VPXAYYFxtx41b3QYiWzvNBEk91rfrsLZTx6BdRWBoECKfS3gomC2xNrzB&#10;2rhpslIvpJt9xokIIo+eTOLBQ7qRe/10KG2maWxmRb27GOAWeB2WExrQyOv18r10TRUy4JZheJmg&#10;2mqkE2o3S+KubjOAMiivEhob15Un6THjK7QtiKjJS5ohXBbXCLt1BlsG2XkG4lEG6v5JNX+V8TUq&#10;TH6kZaSIbqQMQ4t0CITFAqGxsNVvRrTPqRvwSgfGCJfR5WZK06dYeQ+5D4FEbsSUGgyo3mDqeqxt&#10;QUZuhO9VGmCQbyX4Wqi2sXy0M5j38/MeIDAEkEH+XUb49xjm30Ia52cqeMiNaFtgUTlFtze3JtdH&#10;sNDNGOcnZzZTRmBaY3L6p9TFuoSuqRQTdGZq9uueK0LfdAE2u1Px86ZM/K4qB/9Umoa/KIjHx7nh&#10;eJoTiocZwdjJDMJ4dgCa+CXPY3CPJxRC4tRLxIO1MA94atpxfpldCY1vOxAChD+w89w/Fy854uye&#10;bJBcoC4SIg6JfB5/ZM6JDNqUIOLOH5nXXi8vn2Rv+Kdd4Q8p0jgQ40IogUNSj6t4ug91880mPHLr&#10;sg00bNnwEFxS1VurJAnJpYnfypfYQInOiTTJ8YM9qf5HAJGjEEAEBcHhnCDC0gIHa8vUSTeVFkhs&#10;mOi8C7yGnIi69Ko3lpPWBNlzIQ7RroTAJeoizuwB5LS2qdMhPH8PIDY8TgezlhnE61Mnr/A1r/B1&#10;gln7DGIw4bbK84SBdIFAMCIQ7O2LdCwOf0h7ALFyIIQHSyXIBQ81YX0LIKzxChyWEzljEuMChzWe&#10;Qz2t+Hw+bsvuaeWogYF7AFFp6/cBcvQPwsOGxhFCwNb/NwAxcuQxZ3XnfcNaV9xTruYNvtYb+/kQ&#10;9QCz7k0Q0diLSwYgIfyOhhAGEZmephlLc1v58vsuqReaeqNpJmGvWAb9aCe6BfVSc4JXnMbMaEp4&#10;QibVA8HpXmaMR1C2JY0yN+NsNLAz3RXeGiiq7tp0ic5RDgYenvHu0IqLmrpe654IGoKJwCEdcuW9&#10;0Vm9RnD82OEn+Mnln+L7536APyYg/vi49D2C4k/xn478iZGgYW//h0P/mfD4I7qPP/kWPP7dT/7D&#10;vl6aXqb7YNCfXS1njb5yTxWYp5OYW1ZZjSXWfle2m7C2S+dxvdMMaNu80cljzXQAdVje0uN1WN2t&#10;YU2Y8FmtMedvEArS5jUGerkWaoMQ2uB1bt0fwCM6kMcPxnDnziCBxOte78KCatrzpaZZrXs4DX2j&#10;aegZy0brSC5qulOMOiYK6AAItR09p9do+xohRThd47WM07k3jO0bvdgivK5r/IXARYjd0PTtej0+&#10;puet0iWs0SFtXu02YywWt1roYugU6CxmV1t4P51YoJa2e+mMCJHNfswSKhOr7QQEtd5q4KHuvCu7&#10;3TyvA3MbrZheJTRW6AgIkCW6klXCZW2Xnxlfb36jCVo/fkwrOxKMkgEFNU6HIY3wsdE9QAwJmgSI&#10;1YxVy9euIsB0Pp3FUoVZOXJS3aolAZgSdEf4nAE6m15+XtIAATI4nU9o0nXO0mnOFGN4shAbdF+f&#10;teXi65JkvJkXgfUcf4ymuGE41RPTaX6YzriCoXR/NNARZPILHBd7GaEaCMYfhC8DnV+0B7yj6UK4&#10;7RpDCPD4ZboPyeGALvI5tgQWSduXBJs9Kel+OdEdTokehIgn3BM94ZnkBe8kb0JELkQDriIJEs0A&#10;HIkYOZCSeNM7Sz2z0ms12DDHUq1VZlRlER6ZhEcG3Uc6AZJGB8JzlVivUvffJCTs9dqKzo0y81pp&#10;FPm3AEJ4OCmnwWDvIHj4qknqPOFxdq+ZynIeF7zO4rwna/4e/DG7M3i7Mai7HMdp1xNmW9JxnXOR&#10;5wpCAsiZgPPWwEHlPSIccSnaxYJGECERxHOo82rHDrGmfT8XqhwJAUM3ctrkRNR76zTBwVpnAAPI&#10;nk4F8PX3dDpQMFHynWChOzm/19xlHIu6BBMQFwgIuZXLdCrODFTqxuoatVfu7TsGExwEkiOv48rn&#10;aElXAcLKbVigcCFY1FQleChPIOchx2H3uNrvWcWAd9lfwLBciA2OS76nccGboPU8QR3n53YUJ10J&#10;Dtdj1FEcdzmKY85HzOhqzd8kmZHWe9LIa+kQj79xWTmPNwgOBtNLasYSRAQUStsXX2X5Kt7gtp57&#10;wuRPlEfRKn/HcMpL65qfJPDVC4yf0V7pQsCrO28gv9thdMqhciJ0y4H8zir/4KbFnCIu060QFjGs&#10;EEW6EB4awe4MTXioGYY107A/K0sBhJDGVAXy+VdSfehOWGmiU9F6Ir6UpoNx1+dINyf35x7tDDf+&#10;3jRNipqn1C1ZHQE0fclRD7vX2WG8Slj+5OIrRi8rt0HXIX3v1I8IEeU4fkC38UOC4/uEhpLkf0pw&#10;CB5yHn+8nzC3m62+C5EDACljDbactfJyzK6VYYr7kytlmGBwmmJAmmHwmmUNVzX56eUaTC3VmJru&#10;3FoNn0O3sV7F4FplXYPHVndaCBuNom7H+jVCg/sr6w3YZHmV8FHe4xFdyJOH47jHoH7rzgCua9yE&#10;Br3RXUwvMYCaEfIFGFtQ7bkMrUPZaOrPRD9r1pMM8gr8124N4KaWt73Da9wbwb3HE7j/5hShMWRc&#10;j0prKnbNmDuDx2/vzaj7dAb3NFU7X//B4yk8eDJFV6Q1QPqxfZOAFJRuDmD3jgYBDmPz1hDvY4iQ&#10;GMLSzgAWdnoxv63mrU4z6G+Drkrnb17rIyi66YoEiw7Csss4Lr2XLUJmXRAhQBfUJKechpqjKG0L&#10;EOpNJmgIKAKHpG0d0+NyHaMrlRheLEP/bBEGCZGBuWLConRfgseYgQqvQ4gIUOqh1j9VZHra9Y5l&#10;0ZVkcz8ffVN52O7JwPtl8XiQ6Ic5flHbky6iMf4COukORtK8MJzmg+YEF5THXEYxg3wKv/wR/AIH&#10;ERb+URQB4vM/AMhBXRQ0+OOx4WHrvI5R56IdDVAEEUf+sFwIETcbIISHV6Kas/wMPKKLtRZJvBkb&#10;ojEhmfVZ+8qpz0NufT5y6vKQWZ2NdMLDBojgYQEkFUl0IYJGZE4EQtKDEUSHo9UCBQ+7S67gYXpV&#10;ER6OdAv/FkAMPNxfwEPgOAgQuzxPwFwUROhg1KX3pJ81fbtchsAh13FCYOD2PkAIDkFE24LGqStn&#10;cZK1YlsWQE7iROALnfKnI/GnI6FO+DHAaDuQ74lORRARPASU06F8z+oSLNdBeDhpXif+vT1jLjFY&#10;XYQHSzMqm5UH7z2Z9b81xoPfmUD+zSTTtXUv12EPDLRzHoKI9u0uu3IhZoT5FToTBmTHAKsXlpqv&#10;rJzIaZz3InTd6TpcGNDpJI46HTHgEDAOEwqSDZCDEjhs2QCxISLZ+4e4fVjitnTCRQ6HQZgBWBA5&#10;Qbdz0uRcjtNZKpGvrsYX+P7PG9i58b58CMkguvDgBLoIfme9o1x4n468Nzkv9UAjAGJYGRJAIjQ+&#10;RrPquu8vmCV4XBF4WEHzobP34PM17YnG0qjpyz9JAzI9uK9JGK3mQ83oe+GKBqBeMOAwXZPdCU/C&#10;Qy7qdafX8OplCx4vnyU4zvwIPzj9Mr5/6of4wamX8acnX96DxvdMLyuV6mGlfMeLhPmLvIegcRAe&#10;/9uP/y+jlyYXiwiEEgMQAUDuY3qVNduVYowuMyAtMkAxUPVO5ptkdedgFlp6Uk3SemiyCLN0KNI0&#10;A9bMsubUKmbQLzEAEAjWr7YyaBIgasrabMIOg+fNW724c3cAj22A0DHcezCC2/cIgfvDDLa95nkr&#10;241UA51NC+Y3W0xCfoKaWVUX1FZsMjgLIAKHdP/xJB48nTaTE6qJTPCQE9G+wPHmuwv7Exg+Y/nW&#10;u4t4+s6C0ZNnmu9Ks+iOminUtSLhHV7vzpvTuEW4XKNT2ro1jDVCZFUTMV7vp/qwIijc7MUu3/v1&#10;uwQQYbN7a9Boh+9N8JAjEkA2rnaZbszqgqyOADY8DEAou2lKeY6DTVeS9kfpSjSIs4dg7WLg76ab&#10;0HbPdAG09HA/1cttAxT+PUb4NxgkgProQgYIkD46jn46udb+VNQNJqNzgiAZTMV2fRw+KYjG59mR&#10;eIfB+UFhKB4UhOJhbigeZ4fhTlYIVtP8MZ4RgCaW2TEuiCUoQvhFD4j8XwfIhRgnwuL3JXCcZe3K&#10;3hdUHAgSJ5NX4Q+HTkQQEUDkRAIzNHlfJGJLYg1AkiqSjQPROJE4Oy+ixHhBDKLzogiISIRnWAs8&#10;haQG743fsKZZ1+qAWqfDSzPm6h4i3c1I8oPuw2nPffybAPFgzf4AOL4LEHtbx8/uQUTNX6d4jRM+&#10;1uSJxwgC9bYSRExpkubWtO4moR58EUf9TuGo74l9HfPT4MNT+w5E4FCpfdt5SNo+G6TXIUwCj7+A&#10;iAASwvdOgBhnolloCRDXaI1t0PTgDgYeqgn7akLEeNWoHUypgXKa50rzWWlaEnVrPQgR23FI9ghz&#10;Ow+ixyx3ctF043Xhfap04P2pS+8lX362GtfheoTwEChewELBXsFf+kPH9h0GtQ+LPZjomA2Xw3vP&#10;tZ8vB3LchZByep3lIboduhC3IzhFV3KWYDnP93OJYHO5QhAS+B78O/nSZQTyNxEc74ErsW7wjqDL&#10;IEC8CQ4f/kZUeka48n4d+Tnw84x0hD8rYoKCDRBJsxMLHo5Bl6Dp37V+iAYmCixyKZqeXTMICyCX&#10;WIFQclwQkfvQtCxWgvwQXnd+hfCQ6/gpfqSkOMHxvZM/+JbkPAQNWzY4bGjY5XfzHjY8/p8v/5/4&#10;f/3o3+OlqaXifYDMEx4qJ5aKWGPNY+AqZA22BCNzJRhW8BkrQFNXMiobo1DfnkCHUIaljSbWtlsI&#10;HjoUNZ3MMpCN5bKmm0egVGFlp5k18hZsb7fi+tUO3KTDuE94vPlkHE/pFtSEdY9B/vbdQTqJQdPE&#10;ZDVBMSDf68PVO91mfIlgoSarravq9tuD3Rt9uH6b5+85jzu8jlyEnMY9zZBLd6HmLEkwEVg0Hbv0&#10;JoEhPX3bgsez9wgVbmua9ntvjeDmQwZ9rULI96hlbjWX1XWCbuv2EAHSRyeiOaw0WE/b6j7bawbv&#10;3dSaItSNu6O4fof3IPHeBDL1QlPz1ZwS7nJwa/y8lAiXCA+VarKy3YbtQDQ9jGSasZQXocPoJDja&#10;JrLRRhfRPJqJVjqKdm53jOegbTQLHRM5aB+TCIvRHDQNZqB5OAutIzxHKz72pqC6PwEDQ2lYbE/C&#10;Bw2p+JvSZPxjUQr+e3ES/r6AykvAX+XG4i+zYvF1dgzey47AtbwItKX6o4A/koQYNwRFORsH4qdu&#10;rVFutNgMutEM/PwxOdBRfFcvHIcFDekPAeQca1rnuX+JNTVdy5W1Mvc4Bnb+QAUQW/58LwGpgUb+&#10;KQHwS/aHb5LfPhh8472NBAgfAkKD/Sx50mV4MAhKnvsSQNRFd39AYLDGcLDWtweQ70JEAFFvq7ME&#10;yCkP1vhdGZQJiBNOR41OOrM2Sx13PLJ/zBwXUChBxCTVeZ1jrNlqHqwjgoM/YUQHYo/7OKaxH+qB&#10;FXweR/jYG97Hcdj7GA55MXB4HjHbx/zkKgiMPcmJHPPne6HrULPVueCzuMig7sCgfimSboZOQ81X&#10;drdfweOMXAgdiZqvLkdqGnPLeciB2BDRtpqtXPhcDz7uS5fqT3cqENhjPeQqBBC3UAsgkpqyBA+7&#10;lDTnleRGgHgQjpIAoiasiz6nTBOW4GG5D8KDNWobELZjOAgNNUHZ+kMAOSgDD8LiyAE3Y8HjKI47&#10;H8Yp6jRBcsaV4HA7RugfwwUPwsP7NBz9zsEzlBClvOkE/CKdEMTvZ1iitykFEA+6j8BYdTThd1ZA&#10;CXOGOysjbgSIH38jcipaRMqHru3g1PX6DWnmAsdgB+MytICWHtNUMWq+cgzh31G5Dt+TZiEtwUNu&#10;wx4oKfehvMdPL/0EL597mc5D+pFZGOoFQL6PPzoqcFgO5CA8vttcZUvwEDgEDUkAMQ5kYaPSNDup&#10;GUuaI0TkQmboPmZXKhjwqk1eYpEBbmKBgFDydTgHvaN5BE4DrrKWfUMjnzVaeqcJU4usMU8VEiD5&#10;3K7gsWZs3ejArVs9uH2jG7eoh/eH8NabE3iLzuDR/VHcZu18e7eDgGgzeYsb90YJkWGWgwYi1+/0&#10;0bGoyy/PZQ3/3v0x3H84gdt8rg2Oh3QKar6yp1a3cyACiLoMCyBqwlJpXIppviK8eO4Dvg/ta+na&#10;3bud2LzZjvXrbWZsxQ5fe0sTEl7vwaIWqtrkfe5qzAvdBeF14wHhp8WdtOgTwSHdvsf3cF/iNfke&#10;lX+R+1jaaMHEXJVpApTrEDTUdGU3X6nHVT/dgpqbBBB733YgOi630TpJcIxlomE4DTX9SagdSEYD&#10;nYRUP5CCRoKhti8JVd0JqOxKQHFLFPIbwlDQGI7KtkSUdyahpicB873p+LA7H39bl4N/LkjGr3IT&#10;8VcF8fhveXH4bzkx+GVuJH5OV/Kc8LibGYjZFB80JXgjn/CII0QC+UMwOZD/HwHkhRxwjuVFBpdL&#10;WjyINTYnwkruRiCx8iGSr4GGn6CxBw+fRB5LFDy8jHziCAsl+78jb96Dp4BBkEgCiEo5EI31sAYA&#10;XjaJc8c9ePyPACIHoqT5SbfjOHb5MI468Id8iT/oiwx0lLZ1TI8JJoKKXMgZVz3nBC7yNQ57HCcQ&#10;juN1wuGQD2HAmu0xwkLwOEod5vZrfOwVz6N4lRI4Xvc4bKRtOZF9eNBtHCU4jvgSWAIIA865kHP8&#10;LC/hMj/Xy9EOuEiIaKyIgYdcR8Q5uhCex201YTkT4pqixIAj9jLclLgNpyu4chyX6VxceJ47j3kJ&#10;MDxfeQ8bHMp/2BI81JRl5UKsGXa1bXXt1fgQR5YKsKyd7zsQvg9Pdd+li9tvviJAlPw+AIn/mf4t&#10;gFjwOIqjBwCiprHjrscIraP74JDOufO9UA6Eh2cI7yHcBT6sYKj0CqUzi3BGCH8XkipUniG8V96P&#10;XyQderSbedw3wt3kCgP53QvldzeMCqT78KLTVm5DHRMkTfWuWQscg/ndI2zU5OVF967JGAUQrWVy&#10;1iyMxQrLXtOVAGJG2QsibrxnOpCfXPyxAcgPTv/QNFsJIH96/HvGjfyRSZJbgwKl78Lju81VB+Eh&#10;cPw/fvh/HADIehUWNqpNF9zppVLCoxrrO3XY3KnB+lY1VjeqsMpzVjbrsM4gv77bTqjU8fwGBkU6&#10;CjoFSZP9rWscwlazmQdLo8vX1huxQyjc4mP3GITv7+khwfD00SiePFMzUT/h02xee3KhiACrwRKh&#10;s3GTQFHX3hvtrN0TIDz/7pMxSiUdx2OChGC490juYhIP5BR4znW6B62DroWXNm5oACKdDSGhJV/v&#10;8Dytu3GV73frVpe59tq1NixuNfB1NTaCNf8ldZ8tQcdkIbo0IFHTriwouFdhgJpc4/3tarBeDwEy&#10;wNckhAQuNZnxvq7e6Se8+JkQLDf5WnbzlWCmkfhyIGubLVQzFjR/GGGiPIWamTrp2jon8tFtepvp&#10;tTWSvhxD6o21VIkBHuuaoguk06gbzkDNQCqdBN0EoVHbT2hQ1XIXVGV3Mqq6klBBp1hEx5hXG4rs&#10;6mBkVYUipTECJc1RuNmaib+uy8Y/FCbg7/Ji8dd0HH9BePyC5c+zo/F1VgQ+yozAfZarWaHoSw1A&#10;aYIX0lizCjf5D1l0V1p0q9nHrLZHkLjwR+NIsDjyMSP+kBwJl0s8X7p4UNGECsvzDCLn+GORNP+T&#10;dIHHLphS64Q7wZE/RCdez5nXdo+na0jyMYl1H5be/PHa0PDbky/h8V1wWPAghCgvvk9bnnzfHnyf&#10;7nwNV/74nVgDdAwiLK6wNh54wYDjIDwcCI7LPiy9z+EiXcQFj1M4734K5+QsCIjTdBqnCQsj7Tvz&#10;uMsJnHM7hbMExzk1b/HYOT5H070fYrB8TWAQQAgDOY/DDBJqwtII9UM8/ppqm9Rr7oLHEZaH8arb&#10;IXNMM/ge9bd0xO8kDvsc57WOESQnLfG4em+ZQYh0MieunOF1z9DlnOb2WZwkAA7LsdCtnAkmbOgQ&#10;nBT4GeA8qMuEgxZJOs9znHmODx8LZM3ZjxUAHwZAT+67hV2EmTGXwFLpwmsKFoKGYKGZdpUnCYi3&#10;8iWSejF58+/vFsJgSR10IOe9+FmpN5sS53QEmor8kAMBcElug4HyohLgAsa39yWdZ+vwZQGCUKeO&#10;CvAC+Z4TFMz33aKL4HGCf58TOM/HLvBvdIHbkrPPOXhd4T0QHP5hdF10S37hDO50IZ6hjvwt8HvE&#10;45rY0JuQ8Y9whRch4BuqGXDVtOVpABPK72p4sp9RsL6zfJ7g6c7nuRMeLkGXCOlzcODf3IGlK12I&#10;FytfrpFyH4S9Kgqe/D558W9KyGmsi0bUSxp5f5zAfcPxdfz47I/w43M/NuXLyn0QIH9CcLxMN6Ly&#10;jwiO/3Toz/AfBI9X/wj/xyv/maLbEESo/53b/04AISSMfqTyP+B/Y/m/vfzv8e9+aOmliaUyjC+W&#10;YnShBGMspwkSQWV5XYMGq7C4qm6+hSa/sbLdymDP4HnNkqYZV48sba8SFOsEio5pXqwtwuTqtQ7c&#10;oOO4S2g8YGC9Tz2420+ADNB5DOH+40Hs3G6DeoBpFuDhqRxMECTjDOKjCwygM4UYnivGytUW7NIJ&#10;3BY0no7h5uMB3Ho0iLsajPiQejyG24TLtQcD2LjVYcaNzG810TG0Qmuf32CA17Kuu3QlmotqUb2m&#10;lFfZqsfUajX6GZTbhtJR15OEoqZIpJT5IbHEH2k1ochvjEVJUwLKWxmke7IY3OkM5mtM92B1F5bT&#10;URPaTa2rfruX4OoyI8LNpIZ36Z74uECzca17vyfWLrc3t1r52TaYRLeS201DmQYI/5/OzvM5rjS9&#10;7vOPeFc7w5wDiJxzoxvoHJAaOeecCJIgEYgcCCIx55zTcDjD2Ykrr1QlJyVbclkqy7YkW7K1dvnj&#10;8Tlv43Kw413J5Q+n3ntv59v3Pr/nvHH6SjcWbg7gvNo11BuN0Lj44LQBicqVO8OY5+NnL3Vh4iIh&#10;QYBIUxfoRqjJjS6MrdBlrLSaHmtn6TYsjS+34PhcPVpnqzHM3/bZ2Rb8t7Eu/OpkC/5+uAl/e5yu&#10;Y7ABf9nfgH/fX4d/21uFP+itxrueatzursBCexEG5D5kwXnTFzHgFupG+RFAJAV6SwYglKOOAPmR&#10;BBGBQj2P/jHZqPwaJ/IZ4PNr6XL4vm6CzNcSqdoKqKrgH4HFVv0ADY+BRgQcTgMODwODk5mfAQdl&#10;buRSTbPB/a3tH4XZcASyYPcTHoSAJTuVtxl4VEo5AsYWCSRZTgaB/GTkh3LhZ3aaIAfCwJnM7Dtx&#10;sxQ00lSFpW1mm4KEYJHA7PwHkGxCRRMHMrhIgkdCYcqH/QSCRLAQSOLkXIIpiNFrNDaA7yvHI2eT&#10;IPDw+WklWciWE2DwchEOLgZ/G8GTQ+jYqaC6rxIKmvBPEwtq2yz4RLehbrwOSoPuLHhYrsPH1wkk&#10;AohmtpW0bQHkhwZ0KRs2OrucAMFHZ5dOt5BC16BG9KSCxA8g+W0AsY5tBYgcoECh0oKGqVYk5DME&#10;eULDtE8JGtzWf6f/08H/2FfC31LuRKjcgXJeN5VMoAor8hCm+y6u5fWk6qlwHjylNhQTMmX1fpQw&#10;MShvCKCiMYgyXnflTGgkuZTINh0yn+MnaCz56GhcBH0+/3fN+6XZh108r2r3yCeQM3lNpHiSzCh7&#10;DYqUtATt1ila1E1Z4DiUcdBM635IDeequpIDYblP3XYT6EIIkE9i6TyOERxRdB0qBZFNGQdiwYP6&#10;CQFitgmQ3zm8DT89TAeyfJ3B6uYgM9/jWLk1hPPUpXvDuPX4JIPbadx5OoJr94dw9e5xM2BPA9Y0&#10;tkOlRj4//+yc6Y2lcQfaVqB/9/U6Pv96A++pLxlMTaM5A+q3fOw7BtVvePxrTb3x/hydzCSdx5nI&#10;GiQPTplxHxduD0FzdI0v1mLqfCM2+P2Uqb9+f57Bmc6Br/vs6zW8Z2D+OUGk9gdNX/7iyxVCYc5A&#10;QbMF3385b6qe3jHAv2WAf/75Bh68WsLtZ6o6UuO1ekHNEFKjWLnGoHy+Ge0nQ6josKOsw4Gybiea&#10;hovQdaaS2Xs9M/lWZvX9Zv4rNeire67aNtQu8/otwUVXoXU7JM3XZc4Fv+OrLzQ32ArPj0aMn6e7&#10;4+OvlwnqBbqPCazeHMboagsGl2owtER3sN6C6Rt9WCbY1u6cwMa9UwYecidL/L/kPgQNAcRAhJom&#10;OCRBQ65jjJpc6zD7sxd7jLQ9ttqB42sEzEwd3o424u/O9uJXI634+xNyH434i8F6/NlAHf6ovwb/&#10;oq8K31JPe8qx3lmMMwzSnQy2tcy8wgy4RYRHoW4ewkNTffx/AWQTHpo00IKFtn+sXMrBAO8gRPRe&#10;EZC4uF2AAj7mVr0zP2urq9gKCqv8dWgwcPH9JMHDzZtX8JDzUDdNKa8kG3kMZsZ1bIGHLZiFPDWC&#10;CxZbAGLBwwKIymw6jaxNZRIc6fkMWA46E3sSPMUKqn4k0YGYaUwoBfB0fnZqscrI6oTWOiEqNd27&#10;gBLPTFSlpoCXUooZXIpT+LiqtPg5qspiqWlPchiAtB3njyNsEnHEFYvDzhhEeeINUGL5PjF8v/hN&#10;UGUQmjaehzwGMK3pncvvZaMbKqjKQ6iB0KBz0LTsGomtfQ2uswYTStq3qq6shnP1xPJV8ffyP/Yw&#10;+FrbkaorBsmwzrG68zJwluTSgagXFh2RxtMYF6LuuwSAqp4IEgsivwkgW0FiOZEkSlWIVpWiBY90&#10;IzpG/UcG8j8ARPBw0Wl6S+wIheVAXAYgta1B1NAF17WVoKqp0DgNPx1qoMxhABLmPVHVXIjqliJU&#10;NoVQynsiTIiUMalRtZa2S1WFSrfi4m/1CD6Um+fcWaEBizwXmxCx09Gp8Tyf5zVNo8g16JHAEDws&#10;YETbjpnSAsqRrMNGFkBi8mKME9mXso8OZDe2x+028PgZnYfgITj8RBCxRHho/ycCB0EhCRhW+TtH&#10;thl9dHKpCdJpBhwjZq/TFzqwdKUTKwxiG3cGsX5bXT5PmNHNNx+P49oDugTCRN16H76ex41HY+a4&#10;ll39lKD4jAB5901kbqx36rKr9g8G+O++v4xvv7uEL5mlqzfWk5fTuPd03PTiUtdfNbpffzCCtZv9&#10;WGSAPDNXhcHxIozN15o2l7tP+ZkvpvDETLhIByAHJHC8XzEjs6+rqmezG+tVZu7qsaVZfZ++Xcej&#10;1yu4+5zweLrA7z5n1hV5RBA+/nSJoJzGpTsjOHdlgJBoRM9YOdpPh6GlJE+f78boSi9OLHbQjbTh&#10;zEof5q/QHdw8iRv3x/CY7/P81Tk8FpSeRgZPCqyajyqyhvkFfv4y7j2fNQMWrz/g7306i6d8ze3H&#10;02YqldlLfRghvHqmy3CcADmz1oLRjVbM0I2cu9ZvACJ4qBF89jKdBo+fpVsRPKbonKZ4bO5SLxav&#10;DpjSgsUMHYm2VUoCzMRKB06db8PcdAN+Od2DX53tw69O0YkQIH91vAF/PlSHPxyowR/0V+OX/VV4&#10;T4Dc6Qpjke7juNwHs/9KBttSBt/iWr+RAOJTLxPKXRfRVnhYwd7OIK9BcpIFELkPLZr0m6AhaR6o&#10;bJYamW3n50qCSETcr3GYTNnBDNYsFcrHBQPBwQCDn+/d3LeAYcFiq1x8rQUPBwNZpL9/lpm4z1ak&#10;zJhAseDBzDg3EIGHgo0pJVV7cD+H2aykapBsAiODwSnNwax3U8m2OKTmxiHXnsysli6uLoA0raqn&#10;2XhVdaPAze9j4/fJYaAVWCSBRBJAJEFDxzXtSQ6Dsb06F3lVhFAJA2FZBs+5uv9mmuMFdXZzXAMK&#10;1WMr2vcDRI6643DYFYdDrnjE+AigoABiQ05YXUT5WZ5EJHmTkVGoGWvVOygXWkzJWsM81MzgSVjI&#10;gWwFiWlAZzYteGjMh8aJBPkfqJpGgbKghO5uExb2Yp3bLJ5bBkruC9ZyfDrfqsYSRNIJkVQPIbkJ&#10;ErmKrYDYCpPfpCRCw2qbUimACBr6fwR1wT3Lxf/P/I8/OBB3kc04kECpA2E6hmq6h9q2IFp6wmhs&#10;D6OhtRTVDXQZ1R5UMBkoZVJlAaRCx+VGeC2W8v6JgMO7KTpiAsmCh6+MoOV/7qqMQETuI6+E57yE&#10;34P/p9yfAJKkkfYEiNpyBA0BQ6W1HZVz1MBDDuRA2n5TfSWIHFFXXjqQXQm78HHMTgMPuQ8DD+p3&#10;jm7/oJ8SDh90iNAw+hg/OUixFET+2cGf4aOa4wFUDnhRdyKEtvFydJytQt9UBU7NVeDsaiMDUjuW&#10;b/Zija5Ag9LUkKtxBRqYpm3TAPxs0jQKa33u118xI/9Gkx5Gpnd/oQn7CIyv6TwEj28Jka8Y9D/l&#10;Y/efTJiG9kcEiRrbn72Zx91n6q56BhfvHDcuZOFCO5YudZneXyuXenDp1nGCbAT36TLM9B1vF033&#10;1pWbQwygfXzdMCGiHkvUgzFcf3gWt7Ry4cM5vk49oJYIk1Vq2TiUu8/nCMBJBvczZoLFs6tdOLXQ&#10;jNPLnZi/PoLlO2cZyEdw9gJdwtogJljOXTmJjRvDdE7qYEAnxvd6RmdjplbRiH01vhOkAsirLzfo&#10;iOaweo2/Z70bF26dwrU7/F53x7lNV3FrBFr6d3y1HWeWGwknugs6hInVVoKlG0v8TQLH/OUeoynC&#10;fZznZJIAMVVXAojODyGk+b2WLveb7dn1rg/gEFQWrvD45T4sbPTizEILlica8CcLw/hfp7vxD3Qe&#10;fz1cj78cqsWfDtJ59Ffi9/oq8QvqXU8lbrSXYK4lhCG1fTDYVjAIy54XVdG+V/9mgFjQ2KqtAPkw&#10;XccmPLIIAfU8+rE0jYce0yA7m4IqZed3iIj7zIjzeMPZGWgdzGIV+B1UAbcFBQsmH8BhgYKPCxba&#10;tsCRXxYBh1yHBQ9N3pcTUo8gBTceY0asapVsXwQe2YIElaUqEAYkrTOdmZ+ITAarDCqdgSoljxkv&#10;oZGUG2uk/cy8BHj8OaioDaGYAMk0XXkzDUCyCbAcfj85gMiYj8gki1vhISeiWXuldD4/l+dJI8c1&#10;l5UmRNS2uuJqUkSV2rdXMaM1AwfpRpjZynnIgRx2xeBgQSwOMps95mVg5u9LCWUjmYE7mfsp/jRk&#10;qkut1i7h91BPIPUKUtdSdTHV1ByamVbgUPWVNQmhm/sBug+BQ1OWRHpcaUwN/ysCQ7BQKVDI0eUQ&#10;ylleApmlwKHj5lzze6gaK9XF7JvQUG+3yHiQZFOdZemfgojaPqxODlZ1lnGG+QQJHWF2AcHv3Gz/&#10;2ASIg9/FGcqBu9AGf3EeiiuddB5B1LcXorGjCE1tYTS1hlHfVISKah9BEjLg+FB1RXiU1UegUcSE&#10;SQ3qalyXCmuY5NCB+Mod8BIefpZqB3HxmhZAJLWDWABR43myR+6DzmpzZL2AIUXaOg4ZHUw/YCSA&#10;7EvZa1yHICIHomqsHXE7fg0gH0Rw/OxIRKqiksP4GfUJ942O7mDJ1+o5ggwh8lFuZTryqjPN3P9a&#10;zrJ8KIjKEz7UnvGh+WwhuufKcXKtiYGq03QdXb03hPN0JUt0CSv3juPyc2b7z0Zx+/UUHr2bN20Q&#10;r98vm1l75SgeMtC//uIc3n+rubCu4qtfRHpXqdH9EeFzn+7jGSET6cWlaUdm8ODVFDP2CdzTiOtH&#10;p7F+vQ+LDJwL6wTKRrsZma62ketqJ6FjWbjYidMLtRhfasTy5V5cJejuPNVrCaOHdEz3JnDlzjhu&#10;PZrBvWcLdDFLuPdkFrcfTuH6vXGcvzyE2dVuE1iPMzMfnmliAO/FOS2py9euKdg/mMKlh3QRD+dx&#10;heVDAuP5uzU8/2zNDByU1Gj/5qsL+Fy/79vL3F+nK1vl71kwa51s0LVcvB1ZH+XqnVGz9skGXcl5&#10;Hj9/fZCPD/HxYcKmH+cED4Jh9cYgH+s37TOzBMa0qq24PUmIjGrCS50X/uZFQmL+olxGJ8ZXWjB2&#10;viXiQja6DTyMM5ELWevC+EIjnkw14+8mBvEPw52Rto+BWvw53ca/7iU8eivwi55yfNNdiZdd5bjU&#10;VozJpgB6CIbyaiezMN4ABEioxosgbxrNQuvlvovHnRJdihq8LZm2C+MY6DwIjTwGcslGCOQSAjnK&#10;oLcom0AwU3gYaT8iPTfyfEtaBlZBloGNgTaXQTeHwdTGMldBmBmuyoKqAjj5vfMrHEYO089eN6eg&#10;Q/hwO09VNnr+JjiM8zDbWvmO0CA4ImM9GMyYDSugZTELFjQyVAWienUGJimVGW6KstzcGCTlRCOR&#10;ZQLL+KwoJGYfI1gSkZOXgmCRE2V1haZ3ji2s6SiY+WuacsIhhxCT0giLdDqGtOJ0pDCAJAWZfaud&#10;opiZc+mWEeZUbhnvZU09Up1jZtaVzGDAFjd8DPguje3gfp6AzPOVLkdDYKXQycTTkcSpG2iA7x9i&#10;sObnpmnMA4O45gML1nlRWC/RfTbloaaHMaKXQbKLx/ievprIeI88fi9bUQodRwYCdColfKy4oYDX&#10;Sj6CGpnN/8zFc25109WYiuwAYUyYZAX5e3z8XZYIEw3sS1X7x2ZvKYHgx+Cw2ji0rcfjbLFIlNPY&#10;lKquTPWVwGFPQDIBnibIEx7ZTorgEERyuJ1LB2JzR5TnJkC8dES+LDgD2fDTichlVNJl1LcQHkys&#10;Guk+6giP2sZC1DcXobo+SNcRIjwKUdkkkATpRvwIEySlTLQKKwkRNcSr6pelp4JJjXpd8Tw7S+lE&#10;eG16eY1rAKJKN69vrT5o47WgecBS3Py9ch+ER7x6mLGMJUAO02FIB5IJC+pgyn4cTqMDSdqL/dxX&#10;u8dB7qvcHrMdO2P3YFs0nUgUwSFQEAjbj+3E9ijKgGI7PiZEtvP4jqht2HmMr4najl3RO7A7Zhf2&#10;xO/Hzpjd+CillCePF11ODYnfRLvZzi/exwti0AH/gANFx12oHitE50IVQdKAMxebMXq5FRPXOjB5&#10;sxuzd/uxeH8Qy/cGce3FGO4SJAr8t56MMWieoAsYYbCdNtVN77+NzMSrhuW3X140i1Ld0xog7xbx&#10;6qtVPCdoXlDqRqsZedXW8eQNHY56Rt09jtm1FsysNmPtRj/BcRKXHpzAuavdODVbgcGJUowu1GP5&#10;Yg+u39cCVhNG6nZ8mZn+VWb90i1C4y7hcefhNG4SDucvMvufb8HoXBNOzDQQII0YXWKgXh/A0rVT&#10;2Lg7hmuP+Zten4NGnj/4VHNj0WV9eZkO4yrefX3tgyJrnKsH2AUDE7V7PPvsPJ5ScjtX7/O9Hozj&#10;9hNNMjlD56OeXQQJv6dxTXdPEminzJLAFwiOdYJEjmr91iAWr9BJXO7E5EYrxtdaMUVoThAUM+vt&#10;hEcPnUcv5i52ESidOHO+ESPnGgxE5EA015amglF11pnzbZieq8N3sx343yO9+B+DbfjPAw34y95q&#10;/HF3OX6/qwzfdYfxdVcYXxAeDzvLsNJahNO03q0MwmW6+Jk5mS6MhIavygNPlRsuHndSBTyuRm4L&#10;GgYchIWk6qc8QkMuwpQM5tYo663KIhCUdUsaOPePyTyfwMgiKCwpg8+ik7CUQRBkqlGWz82j27Dz&#10;8001kcDBGzeXWXAOM+yswixky3FsUWTdCY3XyPgwv5W666o6JZNZsOAhaAgYyQxcgkYiYZFAUAgY&#10;cZlHEWfKIwYeciTZ+Ul0H3koKWdmWh9ACZ2dU9VMGqfBjNNRriw/sp2juY00JYnpjsvvQalaKqec&#10;sNAcVprfqoKwY1nAIC55GwtQSHegSfeKOvyo6C9BMZ1CkE7B3+wybRlZdCA5fP9MwiqXzkvzJ+Uy&#10;6OdpvAjlqKIzYAbsrXYRHkwY1HGixY/aDh86h0PoHS1D95kKVHUxkWig6ynX/FbM1jfl528prs9D&#10;uUapE16FAghdko8AUZuHRp07GRg1jUkev4ONwM4OEsxmssRknmMpzUBBzkKA2FpVFWuLMW0c1nEd&#10;2/o8uQxLKVZJeKRRVnWVqbIiPASQiPsgQDbBkeeKyO7OQL43C65ADoFvQ6nWFec1X0XXKPdR00BI&#10;MIkSRAw8agMIU2XcLidIJG2H+fwivq6o0kPX7jXyVRDqhIcA4iyNdBNX9Z6P4AgIIDxX2i5gcpNL&#10;95stZ6jux+qGTHioV5oUm3sM0dlHcZQAOZS0H0dSDyKa193RNLqRJMIjYQ/2szzM4/sT9zL478Le&#10;hH3YFbOX2mOgIWBoew+1K3o3obET2+g2dhAwO6I+4bFtBMcO7Indgb1xu7GPANmfcAAfZdB9pFdl&#10;ItOsscyLqSEL9g5a+S5mE+28KDtzUDjkJkSK0HC2BM3TYbQxYPcuN2BwvRmDGwy8F1oxstGC6asM&#10;ZBrMdmuIYtC7pkFug7hEp/Do9aLpzvrFN1fN6OyXDKp3Xkzh1qtJOpcFPHm/hEefL+LFl8t4++06&#10;3n3PQCyIfHkej9/OM8Cexsq1XlO1pR5j6ql19dEIZhlQh/i9BsZLcHK6CvOr7WamXUFE8Nhg4Fy/&#10;Rqd0+zRdiCZ6JEA01xVBcukG3cs6A+96DyZXGJzpQhavHMfabboFguPSg0lo2dcH/O4vv7xAd3EF&#10;rwmKNz8nCL+7ha9/9y4dlcZ6aAzJbYLxqumuqzm1NGWJ9OTtsnm9XIggImjcoh48nzNtNJohVwAx&#10;07Y/I/QoDdxcuzFAAJ/EVQJ4/fYQzvG3z1/pMgA5vdyIs3Rj04SFoDF/ocsAZJb7poqLgJFM9dXF&#10;XizfUPfgk6Y8S4eyNlOPP57txf8cbsc/9DXhr3pr8e96KvEvO8vxi85SvO8sxjuWrwmU2yxVfTVQ&#10;70E9M/lwlRPFZgAV7bcyKMGDWZWzim5jC0AsaBhwbFY5WfCIzOkUKbMZ/H+sTAY0rYkhWSCRftMx&#10;PV/QyCQoLKktIZ3QsJRCCCQzMFnVQ2pf0Gfn8sYUOLK1Ljkz4MwgM3nCQtCwFiyKBDRlxMyGCQ3B&#10;w8zH5P7BeVhuQ+CwoBGbccSUMemHEc0bOS79CNIImCxHEuzMckvLPShlMClhcA63akCZE8HmAjOY&#10;zE8AqNTIYycDsSBhZ0BXaSMsHISNoyYXrga6KZYGJFS+2iYIibBZEjiEyoFS1BwvNxCRA/FogGYZ&#10;wVgmePB3h/W+DOa1dGYaAKjPJWBCbV4EWt0INKlqyktAEALNXjN2oW0ojKGJKiZb9eifqEF9fwgl&#10;LZH1PjS2Qw3rWh+jlK6nql3TezDhMA6EQZGO0sP/TFm1uutq4KBpTK/MR76qtHj+MwkOzXuV4eU5&#10;9tBxbboKCxAqo3MYMClBRPuWC1G1lko5FFVRWbJAkmpPNO0d6gUnaTtL+/8PAHEHcxEgQArVDlJJ&#10;mNb4jMqr6S4qvUwG+DupcBXBTTiU1PoMNEr4HIFDwAgRPoV8rY6p9PC9nMU8F4SH5AnzfMiBEBw6&#10;N4KHSofa4AqZ4PAaTCY8kvibE9VJICcK8YRHDOEhRcmFpBwwALF0gMDYT4AcTj5A7cchiZDZF8fj&#10;8QcMBPbG7jXAEDh2bwJE2nmMTiN2N4Gxi8D4odyfsNcARM/9KL02Gxl1tEf1zNYaSbkm3kytVAez&#10;n3b+qYSJu88J/xCzzUFeVMdpWU+RtBOk73QFaibDqKVaZ6rQNVONvvk6DCzV4fhyPYZXmjDGrHn2&#10;9iAu3DtNYGg69iWzLsXNp1NmvMXFJyO4/pJB9c007n+xgKcEyOuv1/CGEHnO7UefzeMxde/lJIPr&#10;uCkfvZk1x248HWWAbMfIXBWGp8oxPFmBqaUmnGPg1JQrK5f7jC7cGMa1e4LHJO49mzYDIm88UIO9&#10;Jh2cJogmcf7mKZy7MkRAaT6pKdx5Ps/Av4z7mrn3zYJxFG+/voIvvr+J99Q3v7iLb39XAxLv4/tf&#10;RqRBg19o3iu6kLfvCRx1Gf70nAHHQ0JEpaqybjzU4M15ujRC7P6oOTdXHvI4oagJEjcIyRW6rEv3&#10;TpjOC6vcXiScNThw+lIEEJOmSqsbC2obIUCk8WW6w2We89UWAqbdVF3JeQgcciHzVwcwvdaOZ1Mt&#10;+OvxHvz3gUb81+4a/Ifuavybnir8km7jq64SfNpRjJfUo45SbBAepwmPFgb/CjqG0soCZlEFCFY6&#10;eeOr+6UbbkLELXgQIvkEi4MOxTiPTXAYeDBoW9DY6jYsAGyVeiJZDcf/lAQLCxhpzGLTKavHkhqZ&#10;TZuBeir5UyISEPhcfa6quHLUSEuACB4WQASOH+DBTNinYJZiRimbUgBxReCRqioSVVFtOg6Bw5Lg&#10;cYw3cSzLZMIl3RaHTFs8fIFclJQ5Eea5qtAI5h5mrD3M8js1O6sLpZ0MOCyDzQ6EWpzwMvD7GNwj&#10;LoXgqMuDuzF/s20j17iPnLJ04xoECUFEEJADEThy6FrsldlGAogGCaph3c3AHqRTCbR6UdTpNy5F&#10;04UbAPUEUdzmR5DwCBAMqoaq4Hu2DZVgcLyS91sdekYr0ThYZKYyr+0tJkxKuV+GBoKrspPHuuhY&#10;ugKECGMGHYiPzsdLYMh5qLuuSheB4mdi4ldvpFIbbAFN8cLzznNsddmV5DYscFjwsHpa6fGtzzXS&#10;/7JFps2DsBA0Psi0WW2CQ43nvwEgksOTaRyIv5CAZsAXRErK6fJK8ykCt8RJuHCbZVGYMTLM86ou&#10;vwSGykAZAcpta19AEUBcfK/8EM8BS8HEUyInonajSC81nR/NESaAODTlDcGYxt8mJQuqOg9ZhAfd&#10;bVx2lCnlOqQoXnMCiByIoHKU21E8LogcTt5HaOyh9mF/HJ2ExG3LfVjw2BW9h6CIAEjg+EF7DDwM&#10;QFLrs5HWwJuxMYdlJjKaMpDWkoXUVh5rZWbXRovf4YC9x4W8Phdyewpg63XC3s+AMUgbNuxBcJgX&#10;4HES+UQINSO0cqeDqDkTRPNUGF1LtehfacQIM+YpOpJZOpLp6/04y8A3d6MPS3cHsHRnAGuPT+HS&#10;i1FcfzERWffj7QJuv5zCDc2z9XoGD9/M0InMUbN48f4cnn2xiNt87irfQy5k6UoPlhkwVYW1tNGN&#10;85d6Tc+tawzONx6MGjeirsCq1tL+DY0If0Fn8GbZTMd+lU7j2uNJ3H3OzxY0NGsupfVFHr6cMV2U&#10;VT31xbfX8f7bG/jmu9v49vs7+J4Q+f53CRCWmlrlsy82PuiNHAgB8kCz7/I9b/L9tfb7TTqQu3Qf&#10;t7RPgMgdaBDh+t1hrBMeS9f4G6g1jQfh71q63I2zgvH5Bkysy120sWzDpFwIQTG10oppauJ8M59D&#10;iJyPQGRyvcNUW6l31uyFHjM+ZGKuHr+Y6jJVV3/bV4P/SJfxp50V+P2OMnzTVoy3bUV41hrCg5Yg&#10;bjSHsFDvRS8DfzVv9FIG/9IK3iibfdZVf+uVDd90IA5CxU53klcdqbZSI7fAsbVHUTahkcXs03Ib&#10;BhilhMCm5CBM11VLmz2PfpsEDcnU5dM1SBqAp7EN8eqeGkhGjD8Jcd4kxG9RslxGcTYB8oP7kCJr&#10;aqcgUxPoaSI9PjdNczERHqqHNzPAqixQRhtxHlvhIbdhSft6LCUnBqlURk4sXAxG4TI3ynnOqhq8&#10;qOvSOth+OoZ8hHtdKOkoQFm3C0VtdgRbclky4DCbV0+nYgbiEIGg0csBBnNPUwFBUhCZol0qpzsh&#10;ROQkvAz4EdfhoCtk4OYx7QssWrpWqw4WdjIT7vARInItIQLEx+9BmPXJwQT5Pegu6I7KOggBuomq&#10;Di9aCYy+M2H0jZWjdbgYDf1B1GlRpJ4iQqQIVYRWNV8n1fG96ntDBAgDJgFSSBfiUe8i/m+RwYIM&#10;ziWZZiBeWNPJ8NoRSArkCpVt8zwLFAJGTG600Y8BEptH57fpOuRQEpihS+pplcDHTY8rVV9tAYiq&#10;sD70uuK+2j/UFvLbHUg2HcgPAIlAJA+BYjqFQoIxSKcQ4j1BeYN2uPk8dzGdFh2Lh88NEDY+AsJL&#10;l+EtISx4TI+5ipgQECAFoWzCw06oEPxy9rWRrs0WaDX/lmBn2tcIQw1MtapNdf2pilTtbCoFD6sK&#10;S1VWBwQQOo7DiftwlC7kEB3JAULgAIFxKJ5ASTiEg3EHcIDax2O7Y/Ya7Y0jULi/M3on99XuscNU&#10;f0UczV4DmY8PfYKPEqoykFjNbK0mHUm1tPp1qUioS0NCQzaSCZX0ZhsyW3jTN1NtDmS22pHalMvH&#10;mPW1MIsjYGztebBTrk5euASNt59Z0wBvglO88ORUZirRNFuF5rlqNEyXs6xE+7laDF9sxZkrHRi5&#10;1IYzlzswcZ3ZNN3KufsnsHhniGA5jrVHp3Hr1TQeESjqcfVIKyJ+uYpXP1/BfcLkhnptUfcJmUef&#10;ztNljDNAj+L+8yk8eKEp2Qme13MGAlqj5PZjPv5w1LiRhwzsz96t4Onn56H1wh/RaTzlZ2i2XOnR&#10;Gy3OJIBoVcV5M7bj9fs1SmNYNMPuVXzxzXUzB9Z7lp9+cQHPCSR10X1O9/Lk5SIBNEuXM2mqrq7c&#10;GzVdea/e1efP8PgUgXEai9eGME/4LV4fxAxdhaqnZi934RyBO71KICzU4MRMBc4QxiOLNQSE2jea&#10;cHqxDiPz9Tg5W4NTC/UYOdeIU0sNOEmN0qWMrRAuGkC41oKTBNDwTB3WmD3+0Vgb/r6nEf+JzuPP&#10;CI5/1VaC71qL8DmB8YJ60BTEbeoityfqPGgnCMoZ+IvK7ChmNlVI+ZlleZlFe8rULVMXPG98LeVK&#10;2QmXPLoVG58vaV9lbpiuI0xolNBpMPuXMqXiiDI0Iy2zLQOEHymFSv4gjW/YFMEhJQkcdA0aZBfP&#10;UgPkNHI72puIY54ExLgTEbupGFcCYj3M4vjc9FAG0uk6Iu6DIkwyWKb505DmS0WKeiF51G00+UOW&#10;a+ZgUj27GmtNtdWxzWqro4hj5mcpnvtJBEgyH0/KjEJmXjyzVQKi0odKgrmWGb6y9KpuAqUrnwGc&#10;joP3mK9ZVVEEdIONILDRCRAs7XxOt98sUFTCQB5qdaOwzU1nwudpBUFCIkdTrNfmwUuwqAqqnK6g&#10;pLsIJT0l0JLAvmYvnHXqQq3VDulc1GYiJ8Pne5pc8Ld4CBoByoPynmLUDZTTTZSh/VQN2k5UofV4&#10;OTpOVqD7FI8Nl6K+L0RgBFBKKGnKDVeVHS5VSTGDLmzwoKjWiVKWIbpRP68HgUIN6E6J14Gd8FZX&#10;Xg8Dq5/XTYhQ9WmVR/W88qQx8BP8uXGIyY5BDOGrMjqbEKHi6OQS7AmIZxnP85qQx/+Uz4lInRZi&#10;TM+3ZAbZFAbdVD43Q9DYVGQ70vsqy56EbDWiF6TCRnjYKYecB+FRoPYPP79j0IZAiPAospvSH7IR&#10;HASEn1Dw2eGh3F7+LjeB4KWr8BMiAcIiyP+jkOAM8XFuSx5CxhUgIALZyPdnwkk4+QiQIO8nTZHi&#10;5n2i+bYkzcGVTBCq7SaNvzHdkWigl8bfnKqeffydibq+WMam04EQElEpB801eYRu40DcbrqLPQTF&#10;AYKCjoPbu6N2YO+xndgXvcvoEI8fjCUYYuku1L5BHSRwpL0xdCJRn2D74Z8RMLt4bK85vofuZNuh&#10;bfjoWEkyjpUk4Vgpb65y/mEVSYipTEZcbQbiq9MRX5mK5FrewIRMajWzvdosJFTyBq3gD+PxrCYG&#10;BCq3lQGjjYGDGVReD4NIbwHy+3lBnAigcLQERSOFCJ1klnGSdnaE9nrMj4b5cnSvNaJ7tQHdy/Xo&#10;X2vGwFoTXUs1epYYNNebMXf3OK4SIDdfzuL60ynceTmHR6+X8JiO4N5nc7hDZ6JqrhfvtTb4MoEw&#10;TwjMMdifw4t3DOR8nnp5PSF4HvF9IkvtEh4EipZ/jUAhMvhPXXCffjrH1y0ZaTbhx3RDeq3ZN++j&#10;JXvnCRcBZhmvf34Jb+g8PqVefLaGx4SHGumvacT67VFc0Nrrt0ewfuOE6cKrnljqgXXz4SQ2bp/G&#10;zIVeAqEN46tdmLk8YOapGl2he7jQiYVrvZhcbcJJwmN4qgzjS3U4NVtJWFTj1Hw1hqYqMDhZid7x&#10;MnSMh9F5NlL2zVZjkEAZmK7F8bOV6KETbJksRf/JUjw+UYa/ONWEv+mqw1+0V+EPW0vxz1tCeN/k&#10;x6sGHx42+nGzwY8rDQEsszxJN9FEB1HKm76QN3dhKS9yKkDr7it1M6tyR+puKScfL6Dyy3gthAkM&#10;Zls2BgezzYwth1mZJg7Moh3PZNYlZTDbtKSxEFrgP2WrNMkglUwlCRRUomCxqYRNCRrxBEIcnUMs&#10;nUMMnUMMnUM0QXGMwIimBI4YVwQgETH4aIyDj5DQnEsERpo/HanqvsoMOMmbikRPChKZ3SYXROCh&#10;Ovc4k90q+xNAYszNKnjoBk6Q0jbF7cT0o4hnVphIN5LLLLKIQbKszo+yBjoQBflWZt8tdpQxMQsS&#10;HO4GBp86Zrx1DDC1NvjpFEJ8vLjdieIOgqTTbaq4iloIIjqG4lYXKgihUkIlSDcRoFMIcruQx0p6&#10;CuFvDSLUUWJ6wGnNkXRCWqPTk0sJznI6MLoCSXOOFTDwF1TnI8BroYyvqe8nQHpL0DJUgc6ROkKk&#10;mtvlaOovRi0dRoVmkaVD8fD1WXzfNP5fgq9WZ3Qwy3YVMgtnlq4pX+z8zzWORgty6fpQ47GOqwpH&#10;U79YA/ZUqvtsGgN6fC5jUjbPd068KWOyCBFK2/G5chVMGGwEuo1xS8/JiuNjkecmZkUT3Ko2ZNCl&#10;0giaTLu6VxMcVAa35TyyHHQfVG5+qnEbgoad8MinCugWnQKIjw7Blwufn/8HAeBj8PcSEF7ue30O&#10;uN0EhyvXqMCZw9fmECR0GATKVjk9/E8pl4fngM+zFaTB7kmHK8T3KiJYdL4oF92J3Z+FXD4mp5FO&#10;eGjcUArhmJRJePLaikmhw01lksLrS/vajqNURicTIDx+VNVPxwQLOY79LAmPo7uw88hO7Dz0MfYc&#10;/hj7orbjQDTdBZ+3Xy4jdqfRQbqUvdHb+JptfP7H2CGAxOw0QDoYt5fgoVPhe3203xeD/b5o7PdH&#10;4UAwClHFsYiu4A1IeBwrS8bRYt5o4WTECjDcjlMZ5o0ZTkRCFa0V3YiUSaeSzZsgt92B7HY6kw46&#10;ky5ePH10I8N++IZ9cPYzUx1ksDlegNBp3gSjzMSmeaESJPWzZaifCaNhsgS1Y4VonS5D/7l6nL3e&#10;j3MaSKdpPO6eMiv1ab3wa08mcO35OG69nMTjdwt49RUhoLmz3keWwX2lFQ4pDeoTTDSKXdIx7b/8&#10;XI9HwKFBfyqffxYBh4AhCTaPXgk0dCrUUwJFANEkknefz+M+Hcazd2t4+Z7Og+Uj9dSi7j6bw40H&#10;k4THiFkyV+0epvvufQ24pAt6NImLBMvi5X46iVb0TREKS804u9FDeLThtNZup4OYv9KDKToHgUPt&#10;PGMqDTh4biZK0XWmCN2nS9B+sgjtZ0rRKZCMESRjkVLTsbQNF6K6382AYEdfmwffjTTgv/RTzZX4&#10;k5ZS/B5dxpcMGC8bPXhQ78L1ejc26txYqXVjpsqJfoKjhlliSYnNACRUko8g5SdEBBAP5aI9d1L5&#10;hIVZH9wCBl8jYJgFkxg8NNYhI5TFjJ+JCLNMScCwlBJg4Gbmn8hArskFt0pTfQgQUoKcxqYEDEuC&#10;hoBhoOFO+KCjzjgcc8YjmjpWEIcorZNAHXVE46j9mFnSNJYy3SMLeI2rpwvBkeBKQjy34+g4IuBg&#10;ANusSomjBI8EZcN0FzGERUyabuJDHxTPfaP0g8il81HVXxkhrXmTwvVOlDUWoKjehlBdDvxMxrxM&#10;zjz13G5kRt7Ac0x5CBHNgBuZTt1tplTXBIeaAVdTqUsCSbmcQA/dRnehkbdZo/T5v/D/VFXhh2o+&#10;uq3UYmb4lTbkERoOfg8HYZZHCORWMNBXMqNucCNMgMiBVNHB1BAiKss7g2bK9nCzk9JEmpEpTLQG&#10;dwr/H0nzMWXyf9W8Yar7VzDUCP1MzTOlrs+Es1k3hddAnlZx1PgZwtlk4oSJRnxrHEYag3wsoRCd&#10;GfNrALGAIoAkO/gfESCSBRVLSdnM2hl005m1CxaSBQ8LIHIgOQUpBDsDudwGQaEyj/v52idAVFrb&#10;Lk8WXYZgQkciyWkQFBY4HPlZsDsyYXPwPfIzYS/IgsNJmG5KxyQ9npWbguy8JDh9mfARHu6AnAs/&#10;i/v5WlOG5yWbCYfORSqdbnx6FBIyIhIkjiUdMKDQvgCibUtRiftxhPA4HLfHgGH30Z0RcBzegV2E&#10;h0Cy6/An2E2A7DkSKfW8fQTJHgJjb/R2U+488jMDDgFkLx8TPPapOuvodvM+0kc7C45gl/MI9rgo&#10;92EcDEThWHkyoirSCJBUHClOxOFQPA77o3HExxulKB5J5bxY5EjqspDWlGOUSmUQIFltErdbspDZ&#10;mo3cTtKWEHEPe+HoYzbaQ1IP8eYYoWU+7UZo1ItiupHweBClYwGUjwZQPRpC3XgRs+YwehZqcXK9&#10;DWMXO3H2cjdmrw0QJAzMhMr6/RO4+mQU9zZdiObA0lrqciCqcnr2dpFAiEDjzZcr+PTnq6aMwGSF&#10;22tGmnVXg/4iTiTiWOQ8LAkcAoumpjcuhE5FU6I8/vS8kSCiVQglHRdcNF3K1fsT1Lipvvo13R/F&#10;pdvqgtyHidUWDC/SbS024uRiM04sNGBwpgrH52sww988SYBMLDfg7PlGjPJ5pwiS3jFBI4CmAS+a&#10;BwNoP8FzdaIQnWfC6B4rR9doGRqGVN2hCe9otwl4P13j6RYf/uRkC/6mpRJ/VRfGHzSG8E2DF28b&#10;PHhMeNxk9rleXYAlaqHahbMMeL0ESHVJrgFIkNlkgBbeT3mL8uEuUoAogJM3fb6yJkoLJNk2wWFB&#10;w5LAYckCSIqyfUJDShI4GLjjPcw+vb+uOErO4scyTmNTgkUUXcWRgtj/S0cdMR90xB6NQzYmTLaj&#10;OJTHpIkgkaJ5PNoeQxEUDkKF4FAZnacqlGM4lh31oQ4+xrR7RCSIRKqxeINbLoQSPFL4WEEwFaV1&#10;Bahq4/XN/6C0Sb2vCIQaGwJVDEJlafBVZzEY5xg4hBig3dU8n2VZZupuDdzTTK0BAkcD+FQWNhUY&#10;eJQIKi10JwRKsNkHf7MXLkIht1I91jKRqTamzY4Gpn3JdCDIgZvfQfJr9bzWAGzVdmQTIA6CxNvo&#10;pdMpRllXsVmvItjkMsuwuvgdXJUEXE2u6XWl+a7smpBR61Coo8FmVaC6Rnsr+Z2qvXQgeWbhLAEk&#10;3eqEoJJwztHyvnR3ciB5njSeJ/5OXUd0IKkM8vEEg2DxY3Ak2ZORyOAraVvH9BxrX1J1j+U4LLfx&#10;Y5AILnpOTn4KbISGafcgLORCLHDYdbwglQDg93Nl0FkQdFQEJLkfAJJfQPgQHnn2jA8AUZlrT/+t&#10;cjjT4afj0D1V4OHnutLgoOuQ7O402FypSCcEEwkJgUHgsIAhByJZ8DiasM/oYMyuCAzoLPYe3Wa2&#10;dx2JgGPbgU8MRNRgvj96l3lc8PgAkqOf/BpAdkd9gk8O/ATbDv7UQETaHbWNj+0w77Pz8A78H/j/&#10;Fgi2DinSAAAAAElFTkSuQmCC"/>
  <p:tag name="ISPRING_PRESENTER_PHOTO_1" val="png|iVBORw0KGgoAAAANSUhEUgAAAG0AAABtCAYAAACr+O9WAAAAAXNSR0IArs4c6QAAAARnQU1BAACx&#10;jwv8YQUAAAAJcEhZcwAAHYcAAB2HAY/l8WUAAC+eSURBVHhe7V0HYFbV2cZVR1vrQMWNOGqr/dvK&#10;pq3t32Wr1mrd4gREQRC36C/KEBnZgwQSEiCDJOy9yU4YIePL+lb2nkASSICM53/ec+5NAoKCIKLN&#10;m9x7z7333HPufZ/zrnPOvV+vHyIBuLu9vT2G2z7GoR46l0kAa21rq6w4eBjcWnuAO8fJkLDKcEc1&#10;fuEdhyh7NbjfA9y5SiZgYY5aDAvcAVdLOYYGJiHcVtsD3LlInRJmq8KgufFIKN/HQ0B82X4M5H64&#10;o6oHuHOJTMAiqAoFsBgDMHS0q00894fMS0IkVWYPcOcAEQAtYQTsvrkJiK8QwDrQzj90tKG1o0Pt&#10;C3BD5yVT4mp6gPsuyQQs0l5LSUpAdGk9DwkJaLJu44prQ+Jiy/ej//xERDp7gPtOCDikVSIl576A&#10;RMQZKrGDACnIKGBaxmTdCrQTQFJcxV4CHIclBLoHuLNIZLQCbDFt1NDABGzvBEyQMtBSJACS1CH+&#10;tWuJ28b8g+YmI6zHxp0dIoMNp6MGgwKSKGH7FRAClv6TtDpigKUBk7W2c/pkdEU9BvtR4mw9qvJb&#10;JTJWARZKp2NAQLJy5xUZQHw1idQJiu2GjWtHXBmBo/MS0gPct0NkqKESK6jaYrskTEnRyZNWoQRQ&#10;Ad1B54RepR/DAUpuD3BnkMhIBVg4JUIC5QQDsDYtO6dAyp/Ulo7hQLshoQl0TgbR+wzvAe7MEBmo&#10;AbNXYaB/PLaW7eUhMlucCi0sp0QCsyhHfamEA9qrjK7ch8GByYjqieNOj8g4A7Bq2h5x67WEdeAI&#10;Gd/F+pOlo3Pq0EDUZEe7PhNdsZ/AJWBJj1f5zYgM006Ho5Y2LJGBcze3/gySAo1LuwKugw1jLwbP&#10;k77KnjjulIiM0oA5KWF066OVl2hK1pkmKVNULS2kUpXtiKZED5q3A4t7OplPjsggDZi9DgOVWy82&#10;jKzsaOX62wBNk9lXacTfiKHEDaANXWyt6wHuq4iM0TbMVsmWnoj4igbFwK9TiaaK+0akrtN+qACn&#10;3BSjr1Js3AD/JITaeiTuuESGKMAWS08HAZP4idwzVJaQMPfLwOytb0RNtZbGb0wCkgJe1UgICZ7h&#10;nMQSuEHzkiDDPj3AdSMyQgPGFt3fPwGJppeopKA7UJLWDDZp5qchGD/CS6WFz02HDuNga6tKdxLT&#10;Zlna4dfH1GIkVFKRpPknIHbrZJZxulDlVfbMOekETDpvB1LCxJackBRnhemdHMeykBhMenu+Sh+h&#10;3atpaoK9ug4x+SVILCqHY28DmkxDpUgkSWARQJTTrxb9b6TVDhci3244J3EV+5SN/a/3KvngBmA1&#10;GDA3FgmlOnBuN2zKl0kYSiYqvuo8btOXY+SzrirdgVYubUq9NbYeQW7tPoRY8vB5TAb8U/Kwq7YR&#10;zZ0ASjkaILMjWZ2RYyJl6gz/xDlR+URVErjA+P/eANwcDwslAwYHMnAu03GYcEuz7HgkbDUXwJZd&#10;ioG3j8MdV47ClrV71DHtlHTlEapuOYIltlK8sjIVj0TugUdqCWwNLUrWFLE66URuV6CbpKVO3wuP&#10;G40kurwew6gR/utGwPmgCjAZwJThlWgDMKW4vhI0Oa7PNTU2Y8QzMzHmeV889/AsPP3IpyjIr1Ln&#10;tGBohott0+V14CA3K4vq8GBUOm71TsYza21YVbIXjW0STmh1aV6n0ixIoJL9Luekg14lJU45J/8l&#10;wPEBFWAyO2rQ/GTEGsMrWiUa0mGoo6NJjmn7Isn3xvlh9tTFWL0sAZM/WohVyxPw/BPT0HzgiMqj&#10;JU6uE9LXqIV0gCovKq8Wv12Qjgtm78LQsFz4WipRcUjAIxnXauGSi0TmRNp43ABOvNuB8+IR9kMP&#10;B/hgd7eKhKkBTAJGd/qbkMvnkXh7jJ9Kr4iMxcfvzFVp1y+WY/wobxxq1oG4Bk0zWe0r5utoTKj6&#10;cCum7ijFVR4W9JppwT1BOZiZUo7ilsPd8ktS0kzxXzUtIwwRp2mIHwPwH+q8Sj6QljBbNfoHxHYC&#10;1qY5e1LUergdrtOiMOYVNxxoOqSOLY+IxkcGaFLU9E8X4c1XfdC4v1kdU5zuJEkr9iupMc/FVTfi&#10;9xE56DU7C71cs3DX/Cx4plVg7xENjgZa4GJ+A0AzfpT5lfdR4iJ+aBLHB1GALbZXYTDjMG3DhGH6&#10;wU+WgvzXYdSzbjjUYqgx0vIIkbQAY0/pM0z7OAIfTPBVaUM2uAirRXI040X3yb5Kk2pb2/BOTAEu&#10;dSd4bvk439WKgaG5iHTWodlwQtT1HVS/vEYpan0pYmjjhtI5ifyhjIDzAbTTIVME5sYdNZFU8U6Y&#10;eJK0I96GUcNdeF0X2MsjYjpBMz28zz5ciJCgLSotNehadH16xeulbqYVcEbjkfUCay36+FBdetq5&#10;5ONit2w8tdqBjL0HeFYu0sCrtVyv+kR1OCAqf7Hze64qeeNaJYoN849HdLHZ+SvsEeadGrEsvPDk&#10;VKTushtHDNDe7pK0ajLviQc/QW21aS/NejRQQlpOjkc6w1Y6R/cGEjh3K87zdnJrw/X+GfDJrGKc&#10;p/NIwzEl1WxDAtz3ejyON6wAk8BZjYd1Stipg6VJXxcatAmT3tc9IEJRodF47w3tlAiFBW/tPK8l&#10;75vVZ9nXjN+EZCrgevkUK6m70M2CJ1fb4WzSjoo0EtX8+Ex6PK5NDdTKxNmI79uEWN6oBswpXVNx&#10;iC013foTtfCTIWFKByVpP5586DPU1+oRAGtOAaK3pqi0YPTy09ORkmzT+4a6PFVqF7vFunIaD2Jg&#10;CCXOxYnzvZyUujyC6MCvgrOxrdwYgVCK8rAKBdpUX6UOBwb708Z9X+I43qDhdFQrHZ/QLXCW9WmR&#10;cfkH4+ZRLSbpnW6UsScPw/8zGW2t3SVMtrJ/KgDyGkNyshua8dtFBM5DJK6QwBUSODuu8c7EopwK&#10;9VSqm0ukTdLQgMeqyUJxCHFUntvA8cY6bZj0GHQ5HfJQOnl6pAuJ2WLB6y/ORjs9vtYjRxgKCKOA&#10;zz8Jw1yvNSrdRcLKU5VwkZ6uPseUugO4bR5VpWceJa6IwOWjl1c+fuyRAe/0cpl0zkukC0wcE6bb&#10;dAOJJnAD58r7ceeoxPGGFGChjMMGzpXhFe3W61BW/301cl93nqROd9DlP4QXnpiMpx7+FM8/Pg0v&#10;PD4FLzw6DQ/+8V2UFteorF0kDOSFX1N0Fxn3qrjPa43r1hbW4krvdIJFNSnAcenlVYiL3TMxK53S&#10;pK6Sbjh5Zm6Njml5i0fmaUbazjGJ441olSjzEilh8Z2zpsy1uRgMlLXJFGP/+NT9HNOGjWqkytqw&#10;OglhgesRPn8DwoM2IDRgA9avSD4qhlMkRahiTlSPeQ/m+e5pk/S+S2oFznehxCk1mW9IXCEu9bRg&#10;TmaFyidjcPrZZNH3myheJZ2TkHPFxvEGFGAhDJwH+MV32rBOP1jRsYzposMtR9C47wD2723E/voG&#10;tW3Y28Tj4qF1py4mBM5Zg2ce/gLPP8Ll3zPw/KNfYLikH52JjWt3qTxaso+2o21UW00N3eqql7oa&#10;cbCpWTkSR5NZn65T6BCPvbDexuDbQcCKqSoFuAKqzUJc7pmBpfQY1XUKNEkRwDadjqEDNTAg8bsf&#10;AWfFWiXyRobKzF9zEk7nw3YxovVIG6oogUlxFoQv2MwAOJDxVRBeobf3/OOTMeZlN7zxiju3rniJ&#10;sdgrz0zDxAmBmD01HFvW7UJ5SZ0qx+koxBefhMNt8lq4T10F9ymr4aG2a+Dy2Qr4zF6Dgwd1F9eB&#10;hkPYnZSDYL+1mPRuMN4c5YPnHvsMo1+YhXEjpK7ZGPHsNB6bhHfG+OGT9wLg47oEm9fthNNWjpaD&#10;2lZ2Jwel/M6AbGXfxJsU0JTEeTrQNyATlnodhAtuOgCXXd14JI4bRuDC6VV/J8CxQsPpqEV/2rDo&#10;Mv1CX0eHMExL2X4+QPy2bLhNjyKDXPDq8654f7yfkpT1a5Jgzy0jGLXYV9eEZsY+h5rb0HKglZJw&#10;EOXFdchKL6SXGE0HYxFGPjcTH06Yg4/fCsQNl7yIfpePRb+fjcFtl7/B7Wi1f8tlr2HYPR9hZ7yd&#10;YIdhxFMz8N6YOQiZux4743JRUliNuuoGStYRSjLrOtiKxv0tqKqoR1FeFZLjshEevBnTJ4USVA/W&#10;OQOTPpinOqWLnFVoNxwMv4xKnOeWo5yRXpS4Xj6UOB+GA5TAv0flYD8dJGmvMnKhJV7tqGvFqxwQ&#10;wDjOfpZnebEiBVgYJUymUssbltKuzM5fAeOT90WKpuHDN/2xNCwWztxS2psvt9wvky7jWDpEdbkz&#10;MRsfT5iPAf3eRt+fvI6f934Td/eewEVv+/3sDdx9/etqnG1JWEy3XhGh45d7ouNiPqvJ4NgtGXCZ&#10;thivDp+BCSM8sSoiAY0E728RWZQum1aPDAPON6Sul1s2Pt9ZYhQiZQts1D1Mm86JDEcNlfG4s9Vz&#10;wgoUYBGOWgwO2GEAJtSlDjev343h9OYa97WofU0nYtrJkH54kwrzavD+G8G449rXcOcV43D31W+i&#10;709fxUN/mIIt61Nx5HB3e2rSydZv5js6v/A/LGArxr6opzasLKjFxR50SiTg9jFUpMRwnvm4zjeN&#10;YUKjyne0/8xCjIYdV16PIX5xkNln3+pkIRZs2LBKFTjLvEC5re4duELNtCmjnv0CFWVih+Qmj7Zv&#10;35ykjC7vcMu6NPz+V++h7+UjMfWjUHqVB40zZ4K+fL+TPwzCpnU6qD/Y0Yq/RNIpcSdgXsYioBFA&#10;Cb6fWW2VfhKVV3mTpqokr/T7ca3YXr4X/elVhn1b4QALVIBJT8fggFg1O0nAkBHd7qC0trajIK+c&#10;NiUUYXQ4NGm1cNqkqpBVV30FzjIkRGcavSA8I3wxzp0+dZUjcytfoo1s2m82jA4szKmgbculhGnA&#10;lHoU0DxL8GPPLGwtMey8lEPg9F1LuitwV19d8E848wE4C9JOh41uPZ2OWGPmr3Coi0FyS1oKZkxZ&#10;iNVLEzB+lLvcpUGdidMgKUPqMSXb3BeSrWbLmSEpx1yApeGxmPVZmErrIx0obT5ET9KiHRIVuwl4&#10;hsQZ0iZzw7RK5KKkTYj3SeDMvlHV5UW+nrHpeSxAOx00mgPmxSPWeHtFzelQ99LFKN2/CGzdsBtB&#10;fqsxYbQPsjML1bEzy9DuZJbZHcgzQcbzqXI7MG6kO1J36o5oDYJuoKM2EjBXp/IglZSJtAlo3kW4&#10;wseCnTXSwJlflSUrnZbGLiV0KI9UvnMiowM7T//FRl5IwNqUSpQX+mI6nQ6pXCoT+jIYDfubMfmj&#10;+QjwXQOv2VHqmALUUAlCkjwi1x2hujnMsPVIi1pw+LDcNM/zsbio0mVfnTOWQ4fQ1nyA56VMslXU&#10;DdWjLkPKYpkqP8MPo8yOVtYm+Y8NorkrdSgZkFPqtPlMakfFbK++MJOqv3vD0M+/0FaN811FRYrr&#10;b6hItZSoEGBiTL6RV5fVRXpf16vTsQw9hgUkYck3DcB5gbZhFNn+jCuii8047NjKj09zPJYwxopj&#10;IDuT8Zc5Uca4Vsrgc8ij2HxckPnEQ7A++wiyn/onMqdN4g0LYNIOqULI8AKPGch68p/IeY75nn4I&#10;e556BMUrI3VpXDEX2hsbYPtgHLKf/hdsz/6beR9F9vDHkMu09Zl/M/0oMl5+HKmjhqNgxlRUrV+L&#10;w7WVUoJ+JnHHuVFlGmt9h/IsyxhbrlXpY58/pbYBV3ibMZvRQyJb6Zv0dOK+4FzUscEcn3TjFFXZ&#10;qjRWGwWjHv3nJ536B2qY0XA66NYznohT09yE5WZL+3rKSHXA2yVCzZRKiM4yjmp2KPCMh8+d8Dpy&#10;+vwE9puvhvW6K7B7+JMq3lOPcOgA7FMmIqPvtbDd3Bu2G69G6i1XwzFrMs8dZB65H4GMj9/UgOwH&#10;fofcG66E8+Zr4bilN7K5pN5yDfbcehUyeDzn2itgvfEKZLGu9NuuRfofB6FovrcqS9Oxz9fG8KFV&#10;BdkFjjJ15FjQ6tta8fNgepEyPcHoi+y0a5S8yzyyOx2SL5HBBvUcTJg2bju98qH+p9DlxQwKMInY&#10;+wfsZCCoK9TRvS70ZEi8uWmfBCE0cBumfBRsHCXJjaqN/rO+9xocN18Bx+03EphrkPLSUypba3Mz&#10;rB+MJ2C9Yec5623XIP2Xt6F80TzejJ4JLNfLXam0SNqDf4bjVoJ753XIufU65I99GXu3r0Pd5rWo&#10;Dg9F3sS3kfH73yCn7zVw3HYz7LcSOC55n07kDetXgo3SjAXYnWzF+FfdVNo81p2a2g5j4CJKGqXK&#10;tGfn0Z6dR/DUPlXntGQj2P4S6XqEq7pkgmeob/V+3LyTiON4Qjsd9ioaRZmXKEaURRq24zj3/JUU&#10;FboFEcGbVF/f3vomfdAoQxenQRMpc9xxPWy3XImUEcPRerAR2e+OQwYlJe/2PrD2vQ67+9+Dqo0r&#10;j7pW7k2vud/UBOuDf6OEXcey+iDzpmtR5D6LZzTpaxhfFRfA8spzyL61D5z9bmCD6IN0LpUblxv5&#10;zMYpuYHPPw3F0sXyVV2hYxttO2hd8dBqqkI3CbK5KDVJ4KgepZdEvMj/rMr/0pVdZDY9lVRbYiB7&#10;nSPg4rUfV+J4QAEWQl06eK4Mr5i99fzvLFElToJ0vpKiasyaGoLpkxZh3Yod6pgqwyhHbtf+zliC&#10;1puMJrPJyNRHabvGjYBFJOyOG2G/rQ8sfxyAuoQ4dY1Igygx9ZhGWe2Hm9Fe7ETOP+9HLiXSefv1&#10;VIG9UTztE4LZSKkXKeqaj99cWoTMIf1h79uHEn4Dcm/qjdw3X+EZKU82Ol8jY7KXn/4cVSd8k0fP&#10;/n9sozgdNlzi48CdC+24wF07JnrMzYF7Ai2obJE+2RNAp9lB0vWLCjb9JXnNSsYnw63HqEomjJm/&#10;VRgamIhEc6o2F9WiRdJOVOHX0OzPFyKM0vb+OHPyTVc5Unbue2PgvInqitJhJ7NT/tgf6QN/DQft&#10;mJ1AOgle7oN/QEt5kb5GPEkVH6oCFJWsCEfK7/rDdvctBIHXUJ2KFFn634m4B/+KfY5cnZGkaico&#10;jpeeRi5tnQDsvOVaZPzrbzh0YJ9Rrr7HbZtS8NHbVMdfQS1Uq79bbEUvDycu88zBXEcdHlhG0Dyt&#10;BE1UZh6um5uJnAP0Yrs4qqkzcTRJDvVn3Id0ZAyhcyI+RpsJHBFMLzt4BD/3iYOLRRtc1YqFQfzT&#10;l3L/BJUcj0yDvXndbsxnzCZDLl2jynJOqwRRjzY6F04Bjds9rzyFum0bkfbru2HvJ2BeT1V2FSyP&#10;/4vAFeureaG+MympA82Usr0rImC9fwAlkzaKgOXceg1t2ijsjd6ElsYalVevaC/FafnHn+C8lWpZ&#10;QKP92/PAH3Cood7Ip59YnKitG/TbOCeihtZW3BuUTUnLR99gK7zSCrGsqAa3zM0ikOKYFOFSD2vn&#10;1xmOIuN+upN6JrWS/64A3M1SgV/4JaGqhVqjvX2lkrQ2iccctGVBiUgwJE33kUk0paE7Th1fQTq3&#10;zJqa9n8BmD0tEqHBultL34guz/7OGNhpf4R5tluvROqLT6o8ZUtCkELJsfe9iRLXB7ni8T39bzRX&#10;lqvzqhuIxeh7Ix08AOtDf0Zu36s00HRuuts0qU0/PiUzJBhpd4o0Xq/UcvbNlyNr/EiVwygNNVX7&#10;8OITU08wvdykDjgamnCjD0Fzz8Ojm+xYkVeKdY4SBFPiLnXLIGh0RtyzsUwNkB5DxytS3YGeb9Jq&#10;aDj5QtH9C1MQVVDfJWmmihSbtpiVDZDXjxgvCMkrPqpwLset4ytJs8nbNQrhC7Zg/Gg31YpMxsjW&#10;9u4YWG+5isBcT4b3xp4XntLamFTs70sngYwlc+133EDm9oaF5w/XVasS1HCHqoN7jfuR+9D/wkrv&#10;UUDOvuWnKJw1hQ9AG9jSiNZ9tdi/JwVO2rnUX/Wj9ygOCz1W5t91Tz/UxsWqOs2nXLUkEZ9PMr1e&#10;VZtOHkO5BG1END1FNwte2WzHUnsB8vY1opzx5bux4j3Ss3TPQpRTv4ZlFK+pe7obaR5pJsQw4B4o&#10;HxZVXVzH8SJ5QAMn3+8IlM/yGfGFoSYVnaCi45POLKPV/l4rMW6UBxw27f7KGQUaJc1205VUaVSP&#10;BCX1xcdZnXbpQXc6n8F2Br1HJ8/nEbxsepgZI1/Ckb3aOTDVR0dTPb3HPzNGo0qlXXPcdgOyBvwK&#10;ln/+CZkP3I+s/x2GtF/2VRLroOqUuM9CT3P3/QNRtXKJLkMt+p7fes0Lu5OER0L6qD6j10JS81ub&#10;czB4iQ2/Cs/F/NwKzE11Iqa4DFsY160rqMQjqxi/zbJgSZ4eedeXm2UcvZW1LF0fotmHobRlEV83&#10;1ZwnFHCRBG5QgHQOG7qYLdaErqsKc3086srZ1HiQrTYIPrOXIdBP9yyY6ir77TFIoy3Luv0mxkzX&#10;IPnFxwiE6uBS1NbSgqx3xyONsVUWPb2MO/tgF6Uj/Y0RONy0V5Whamqsh+WhP9HrvBYWxmmZzGe5&#10;nQ5G36vVkkmvMvsu1vGrW5F+/2+RPvI5FDPma6ko5PWG6lTGRLzeGrxCr/Gw+b6aysE/qgBpJNqz&#10;60DmvgO4zidTxWLDIjKwkSBtcxZjA5f4ymoE77ZhddleXO2ZoqaKd5LxcIqbrFj3iuh90xdIIN9l&#10;Tklk3ikG2DKlWy4Ut1ORatVy48pEGvu6kuOTvhmheT6rEbUgBmNHujKOVSziuTbUZ2WgeisD4K0b&#10;UMNtdVoSi+0aOBRqbahDVcwW1GxnHjoptVs3onzLJjTWGG9+8q/tyBHU7kxgGZtRyzw12zZ1Wzai&#10;LnozGncnocmZg5bqCppq3bUkNUht6lkMhoUv2AqvWUtV2swhW5VPSOVrw9htVIuudvzIPQOfp5Ri&#10;8vZMOPcfgKWiBusdRZSUWnwUn42bfFOwsahbr4iuRm+5mCpeP28HEiv2YzB9i8XfvCtLpnbHqkBP&#10;SDknZLZUI4xV9ZyQJK9Ope6ywt99Gd563QtZ6QXqmMxU0rfZvRimjJYni9YUsjqa1BEjnzz0cbJ8&#10;JUnD67yGCXke3SHWgbEvu8GSmqdOqQrUYjQk46JNJfX4qQ9dezcrJu0qQkRmHmOpMninOGGprIG1&#10;bj9WWwswNa1SSVpW47GzywxS5XU1iPhKAjZf3r75hr39vEABJxH5QHmJQkmc3DiNpPIWWKF+hhOQ&#10;nNcZZILpF5MWYJ7vWnjP1jZETmuJkvI0wLKn2KPOSeOQc/q4lmxN+hrznFyrchjnZDHX+s9MC8la&#10;StJHulJCjtxijH5+OiXXeD5zkfKNTmzngcP49UJx8224cW4O7E2HYN+7HyGZDnyR4MBSZzl2VdRh&#10;RW4hBkfa8Yt5GahqluBa12GS2lPF6zriCNiQBTtow05z7ggv1KqSwMmchlijd6BrppHQ0TfTSeqw&#10;AKCZHTx3DaJCt2PMi26qI1aRccPmn5AumWm1q4/qdq5JGK0WudY4KLlUDlVed5J9fazrjFFT14pr&#10;AQmY47Uac7xXqLR537p2oQ5UHTqEB5aIRygBNWOzoFzEVO9HqMWJuXvsCKG0uezMgx8lbmNlPa72&#10;SsNjq/KNWo4mOabr6KANo4QtFMBOczzNJBaggIuw0TmZl4DthnMiPROawbpiWcybU1tjZR7NsuTD&#10;z3UF3n9jDnbvyFbH9Dm9aCDMso4mmb7WZkz8NEnnN7dmOZrUWyy85ksYCsk1xnXdAZExuVHPz4LV&#10;qoN4yaelXgNa3HwYDy2h4+GWoyaqXu5D8Fyz8UVqBXx25tJDrITnLidmJdsQlFOMh5dn4hLauxkp&#10;OrZUt8eKjY2ONUnyucIhQUmIyj/DLySyIA2cXfdNyte2hXRjVLeh/zQ3jEVWmiVCrYfbMIOxT5Df&#10;OsyaGqGOqb7RzryaZJ5JPlXMqqVxqt/ysw8W4cPxwXj/TT9Mei8IvgQ+Kz2PdRvsNiSirqYBS0Jj&#10;8dn7C/Hx2wvw7ti5+PT9EEx6PwgL5m3AzsScbsGyEOtU//r6rIw8jH3RxbhleRpRv+rmkFjVgEEh&#10;BMnNSQkrwS/nZ2JjTSPuCszBoDArUmjDosuq8OGWHMiXGz6KzcI9oXm4zCMDybxWl6hLlX/TfsbT&#10;5AwlYGF539IbpCxQA0cRHsJwwBzJVnGF4ZzIrQiprRzmRh03WuviBRuwNGwrXntxBlrUy3ldVF5W&#10;i5CgzRg30gNvjPAk84PhPi0Kbp8vIVArMcdtlZr4OoVA3HfbeEx+N6wThLUrduDB+z/E/70VAI8v&#10;lsLXZQX83FbTC1wB12mRmPlZGN4a7Y/XX3LHrCnhSNvlQNtRI9GAp+sSLAzYoNKUL647sI+erntq&#10;OXrPySBYBTjPMx8XeObg5U127GtrxfjoIvzUZQ8S6xqx3FoC79RizKR6fHoDwXXJwf2Lc3CQcafA&#10;JA1AfU/I4IVI2ID5CYj8tl/5ZcGdEtefXo45jU71TrDF65akF9WCRQr4X814a1thFZIK65BTUoUP&#10;3pmLxFitIvNySzFzUgjGDJ+NaZQqt6lRapbvrMmhCPBehTXLErFhVRI2rk7G6mXxlNZQ3HPDG7j5&#10;klcx+lkvBHhtwB1Xj8av+47FlI8C1SzhDcy7ae1OrF+5gw1lGyV7EcsMgfsXAuBiNUV8wqu+zLeL&#10;8dgRBeBrw2ehuEDHU3WHjyDUVoOhi3P1dAIvO37M5SfumZiQVIiZtFkB9BhHEDT5nIVbZiX8d2gp&#10;+11YDvot4DUuFvhZRDUKH3TDMKU6VnmJSfQST9PpOFliBQq4xYzjhtLGSSCobkcBpf9kX4MmLYwB&#10;dnsbhq/MwOW+mfj14jwMmrgeDz/jibc+jsC9f5qODydGYNJnUXj3g1CER8agiIGqOQ37WNpLVTT0&#10;FxPw8yvewl1XymeWxuL2y8fjib9PRcvBE7jWpL21DUjYngbvmUswbWIQvL9Ygo/HB2A8Y0fPGSsx&#10;+jUfJNUewMfJRbgvOAsXuUmnrxMXedtxsXs6PLKq4ZtVgpmJmXCPS8NHiTbcNjcDP/IswO8iLFif&#10;V44V+VXoN59OiqsD9wbloPqQcT/kgWnDEgjYoECRsDPkdJwssSIFXCS9Spn+1fl6E+2M6Osu4NRR&#10;tc6ob8KN/qJmCnHJ5zZc/Bc/XDxyJa78OBnXjFyGy8Zvxs8DrHhkfRmGr80j88rglVmKkJwyRJc3&#10;wdrQjOKDLSio2odB972Hm3/2Bu64aizuvOJN9Lv4Vbwz2nxh3iR9DyaZKXG+d1G6/891GYa/G4qX&#10;fWJwxV88ceP4NfiZnzgXNuUZymh0n4AcjNpmhWtKEVJos3ZzmWcpwvzsYixzlGF5UQ3uWmTHZd45&#10;2FXbhKyGFlzrz+upGj3Sjc5t1mwaD/EShzJw/s5+z40VKuBEjchvt5g9J6ZXqbkkqy714JNaSmOe&#10;robjLyZjLpgjLy8U4HyfQpzvq1/UE9vRy502gXFQL5dcnOeWicu8snGFbzb6+Fpo/LNw1ztrcNvz&#10;objqPyG4+uEQXP63eRj80Va2/jJ8klSGz3ZXYdquakxMqsIb2wswep0dT6/IxcNLszEs0qrmdVwf&#10;aMdFVG0XuuZQmvJoq/IIFOv2krQdffykE7gIcUWVKD14EKtyi7CNdnerswQuibmIzMxHSm09BoRQ&#10;Fc7OhV92BabTk+w124I/hVmwV/W6CFhaY8h7akNoUkLzzrKEHUus2ABOAvBYxBmvO+n3vXTr0gDq&#10;dAPV5D+ixG2WF8/1XIrzue3lw8WbadlX06wJnhybY+dWhvCFmbLl4mLFH1Y78cBqB5mch/P9iwl+&#10;McGXEWTmVx4ez8lWwHcnGDIdQKV53F2kSPZl9pTUr6XqAg8rrvHPwf8ssuKJNdmYvYvx1p5CBO5w&#10;YuGePITkliOCElLU2IhwZxVC7RVcSvDsZtbrasVvw524cV4OLvdMQ4z6DCI9Yd1WkVTRgMELkhF1&#10;tlXiiYg3oFWlleGAP71KM44T6SJYAppqawpIIKW6AVf5Uk2yVasvBqjZS+ZCBvo68SPfHFzlY8Gl&#10;Ppm4QF4r8iAYlIDzXbPw+HYnbvdLw68XZODmYB73kDn1eRpo5jvPW176I8huLEukVQBUUuTEZSz3&#10;Ul8HLvS24Le89kovBy6hzfr3+kK8nZAPd0sB5qWWMN6yYU5aPrzoCU6jw+S10wGvPQWYHW9DbmUF&#10;NhRXEVA7FmfZMW67NADWI/fnkgEPSpsipV3a6daLSkzG4m/Lrf+mxBvRzonM9ZcfPlCzuMTBFeAM&#10;G9chn6nVqmLKjmK2TqoVXzJXSZLMYjIme5LJz2wqQgZt2BQ6BWtLGzF6ix3PbS3Aewl2rK+sxwfb&#10;srGW9mTmznz8dXE6/hKZhb7+FkzPqMG99NwuIhNf3WDDmI1WBsRZGE4195dVeXDNqsKMtBr8bqEF&#10;pWTo0+tsuMgjB4tyShGVW4CpLC+EWsNtTz7mUrIWZJZg9g4HAix051PyMDXeiu1FVdjMxSfRAnk3&#10;ZvQWAiYNi6r8ja0OtLDczsBZxWG7EHmuAWYSb0gBJ8MQ8gGUODMA5wMIeGZYIFR/pBW/D81WAJ3P&#10;FqpsmahJAidq6/E1hSg42IzpZJi14SAicwrglpqPJbmFCCYjNxTVUk0dQBAD4gVkqAclYtxmK2SW&#10;x8RkqsvZqdhBb9HC+GlOSgEW0fWemuTEtqJq9UHQT+Joq8rKMS21ChfOzMJCSyGWOUsxJroAG0tq&#10;sTCnCgvoHYfmliAgtxYL7FWYn1WKWSmlCOI2juHLuI3ZmJVRQXsrNi0Hz6/PR4N4vIYpkBHngfQS&#10;5buW5yRgJvHGtMQJcAG7ut5fayNw0vrkgXQjxGbpKfeUFxhEwkS9UcpE0ryKcINvFrxpRx6I3IUI&#10;eo9z053wzihCGJ0B190O2oZKRGTnwWWHDTFVjVRp+ZgS74D3LidBI/hs9e8lFGMS7dLUZEpNRim8&#10;eN38rEIsLKiBK22VH1Xhn1fRrs3OxHJnubI3jy23qS+BSOdtICUtlI1kEetalMfFXokZlETPNCdW&#10;s9H0Dcilu0/1PDsLozY6UScf+zQ+Vi09HYPoJZ525+/ZIt6gAi6Mkf6AgHhKnBkOyAPpngGxb2Lt&#10;3mbLFjV5PsG6wJgzKPMqrvPPhVdqIf4RkYLMfY3wJsNn7S6g+18Et915dJkrmS6EK0Hava8BC9Id&#10;mEzV+RIdiLuDRF05MXJbMcbx2KydhUipaYBPSj78M8vQLyAFj62yYgeP9fbKwHkumdhA0GIrD+Dh&#10;KDvS6vZRJdfAc48NQfQQ52bkYwU9xhWOCry+zoJxsXbcFpSJ8+nUXOKeTY+1AC3ybIaEiQ0bHJBA&#10;Z+Ucl7BjiTeqnRO7DsBjKg1vig8l6lJ307ajvOUwfiNfxKF3pxwRmfDpWYQ+/lnwTC3Cg2G7IFf6&#10;ptLe7Mqn7SmA+24nwm3lWJRVgFlUnzurarHaVoKPY6wIJajDt9JeUl2NjinD+ARxIPQUB4/dRfCh&#10;TbvALVVNutlY3ohXtrC+mRlYZi1DbmMznlyaSWksQJCNqjA2FdvzS/BedDZWUa2uKtyL3j5p+Olc&#10;NopZVtw5L0P1aGi7Lc8jPR16upue0/E9Aswk3rACTn7RQt5r0z9nLIKmHlPgU/urC2txqReBE8/R&#10;UI99/KzwSCvCP6N2Y11eBfzpqblxf1F2vlKPoQyOgy35tFO5lJj9SKZHOnFbFjY78jFjdxl6zcjG&#10;mLgKTEjMx8zkQmwrrIH7HiedixJMspThHysdmJHihEdOPQHOgGeKHdvyy/Dy6jQEWpyYZyvG29vS&#10;VYMZFmrB/4Q5cGeQlWrXwfgyA8M3OQiyzGUUt140SAeSqFKH0Uv83v+eNm/cAK4GQ/y7fe+x07S1&#10;qpb62jYC5iquulaPffxEPRZRXaVgJdWSb6oTXmnFiCRoM3bYsSi3GAEZDkzZaUVEmgPbS2sxiRIx&#10;PTYTnySUU3pyMS6xAm/SjZ9G0BYxpnKhQxJGlRpVUAVPOibrCsrgkl2PC2elwZXlrHEU45PYdLik&#10;sty0Utw1PwN/X51HkETd0n65ZuIvUVasLaxXvSryEOZQktjuocGJ315v/dkmPoB2TmjIh0o4YACn&#10;JE7Fbh0oPNCCewIldqO6osRdxyDXO60QDy1LwaqCavjRrnwa50Rt2yG8SruyrqgOcaUVmBiTAd+d&#10;WdhYXIPJMdnIoj36PJmSRo9wQlIlxsc6MT05D0vyKzGRACZX7cd6hgovrcmCvF3wyiaq5VmZdNtz&#10;MILe558js3F7cC5+InMZPcQrzGawbMHDy3KxPK9G9aFqkqYm996u+l6HLdiJiJOdhPN9IT6Ilji6&#10;vwPEximvkpaNXqWaUsD1Ukdd5xcDfuJjx1/JwHsWkZnbS/D05mIMDsnBwrx63OyXgYlJ5XDLqMQj&#10;a6wYG23FbEstHl+VheR9B/BaDKV1Vhae21aGJxk0v7bFiU93FeJfaxwYG8+yNhbhKjogwzfn4RpK&#10;tHiuF3rJHHxKlEiVi412Lxt3BGZh3LY8JFc24pBWC4SJkiVOVLfhlYEyCSf/B/rrTzB+QEGM9JCA&#10;ZKPnhNwQiaNzwtAbr5KR0tkq3uR5dE4ukF4Tcas9nNxKF1QW1acDFzF9kacNP/KWHg0HfsxjF3tb&#10;cYWvFRcTcLGNl/jamJZeeuZzz8SFngTIUyTIqW2ndHlJx7B0c7lm4WLGW3cGs5FscNLBqEcZnSQD&#10;K5IaEhW8jFUbveJ9dOulp+MH/nNdfDAF3BKZnicfjlHhAG2D+kGDduQ3teAXgem6t0Qx1ehDNPsU&#10;3Yx9YbaHeJo8Lu+GeXJfdWPJlvuyyLWqv5F5RIpkSwkSgH7kka08wd9Qev+zysmguUh9dajmsDFR&#10;1iRpU2orCT2IKSRzZQYExiHyu+78PVvEB9Q2jhI3VL0HZ9g4Yw7IpuJ6vLm1AGPZ4p9flYOnlmXi&#10;P0sttG/Z+MdSK+5fYsOgiBz8JtyGXyywoR/jslvn2XADY7sb59ImBebijgW5uDfMhiGLrfg77dFj&#10;S7Mwcq2VYQM90awKrC3ah+yGA9jbCZKsCQiB0baKi+HGy57qP+2Mw4y3WM71no4zTXxQBVyUrVp9&#10;Vq9zJrPhmHQnMfnSvkUWpbdCPhm2n/n2trarH0SQWK/sYAuK6cyUHGxGefMhVLYcQQ3P7yefv+LN&#10;sOOSiiHVbQhwcsQETIZXGDgHyojzD/yXL05EfGAFnHxjS36frPOH7mTCjjBMc4ykrIlOHkVyXo6b&#10;57svQub1p0idVSu3Q3UICMXLzyoHC2A/ELf+mxIfXDsnMj3PXyTOGI8jn4xuZi7yZwJxNkgqlxpZ&#10;pzHjK76yAYPURNL/MpV4IiIDFHAhDvkikAzrCHAMBMStNuyItjNnhwwh61SJ4iwNDU5mHNYD2FFE&#10;Rijg1I8HyZeB1ExmsSVqzYavEmeHugEmbv3g4MRzf3jluyIyRDsntHFD5PslxuiAHu7QalKR2sjq&#10;9FFUatcozyzN/G6l/PjPEOlL7JGwryYyRgEX7tC/c90ZDtC2KLaqf5GCEzknp0iCj4kWt6ZbH0en&#10;Y1Bgzy/LnzSRQVriHNUYKjOZyUAh7VBq8BRcZ0JlsgxdninJBEymCMhHonucjlMjMkoBJz9TLAOp&#10;MrAoJMMg+k1RYfDpS5rCnCuzL1FNJA2Kh4QhPYB9AyLDNHDy0se8OCUBwmE9bUHDdrokpUhgIaTe&#10;D6OXKK8u9wB2GkTGaRtnq8QwGY8z4jjpZBaFpsRElq9BUMBRMKt8XZm1DWtXEjY0uCcOO2NEBmrg&#10;5KUPhgOmV8ljyhZpSGQrKk4AOQ6CIplyWBtDtd9u/GCdSPDA4CSE93iJZ5bISAWczPIaJq8Sl5uf&#10;eBAANBYmfBqdY0gOqawin3ooSK6Qb4ANU4Fzj5f4rRAZagAnwzqJVJVa4nTPiVgmBdnxQRMyQFP5&#10;mRLABrGccOcPfDzsuyYyVgEnvwsgA6nyCVkBQEuOgMfNCUg59cZ56ZoaFJTU0zV1togMVsBFUuLk&#10;J/nNt3UEEe2cqB1j20Vm15Sa+SsfVulxOs4ukdEKOOny6i+qkt6fkP5wjBEoq3+mudUfZ4P6XTd5&#10;3eis/WRIDx1NZLgCTiYLDfNLUJNshAQwDRHTgpiyYXrW1ND5+ks4R33NrYfOLpHxGjirDKTKvEoD&#10;OCVlrWg13HrzdaPwHi/x3CACoIGTqQt+icawDklPncJ2mfmrAucelXhOEYEgcG3Gj8jKDz9o4MTp&#10;0MMrPRJ2TpIGTr5zwgB8fhK8Msrx++DdlLAewM5pMoGLIlD3zqFbrz5d9C3+PlkPnRkS4I60tVZW&#10;NB9Ga1uPhH1vyJA4+RWEHyBgvXr9P/zSyR+H2XQmAAAAAElFTkSuQmCC"/>
  <p:tag name="ISPRING_PRESENTERDATA_0" val="QsO5aSBUaOG7iyBUaHUgSOG6sW5n||QnVpdGh1aGFuZzk0QGdtYWlsLmNvbQ==||ezBGMzZFRTZELTYzRjAtNEZFNy1CN0MwLTgzNjZFRkNFRjEyRX0=||SVNQUklOR19QUkVTRU5URVJfUEhPVE9fMA==|MQ==||SVNQUklOR19QUkVTRU5URVJfUEhPVE9fMQ==|MDkxNTgxMjQzOA=="/>
  <p:tag name="ISPRING_PRESENTER_PHOTO_2" val="png|iVBORw0KGgoAAAANSUhEUgAAAG0AAABtCAYAAACr+O9WAAAAAXNSR0IArs4c6QAAAARnQU1BAACx&#10;jwv8YQUAAAAJcEhZcwAAHYcAAB2HAY/l8WUAAC+eSURBVHhe7V0HYFbV2cZVR1vrQMWNOGqr/dvK&#10;pq3t32Wr1mrd4gREQRC36C/KEBnZgwQSEiCDJOy9yU4YIePL+lb2nkASSICM53/ec+5NAoKCIKLN&#10;m9x7z7333HPufZ/zrnPOvV+vHyIBuLu9vT2G2z7GoR46l0kAa21rq6w4eBjcWnuAO8fJkLDKcEc1&#10;fuEdhyh7NbjfA9y5SiZgYY5aDAvcAVdLOYYGJiHcVtsD3LlInRJmq8KgufFIKN/HQ0B82X4M5H64&#10;o6oHuHOJTMAiqAoFsBgDMHS0q00894fMS0IkVWYPcOcAEQAtYQTsvrkJiK8QwDrQzj90tKG1o0Pt&#10;C3BD5yVT4mp6gPsuyQQs0l5LSUpAdGk9DwkJaLJu44prQ+Jiy/ej//xERDp7gPtOCDikVSIl576A&#10;RMQZKrGDACnIKGBaxmTdCrQTQFJcxV4CHIclBLoHuLNIZLQCbDFt1NDABGzvBEyQMtBSJACS1CH+&#10;tWuJ28b8g+YmI6zHxp0dIoMNp6MGgwKSKGH7FRAClv6TtDpigKUBk7W2c/pkdEU9BvtR4mw9qvJb&#10;JTJWARZKp2NAQLJy5xUZQHw1idQJiu2GjWtHXBmBo/MS0gPct0NkqKESK6jaYrskTEnRyZNWoQRQ&#10;Ad1B54RepR/DAUpuD3BnkMhIBVg4JUIC5QQDsDYtO6dAyp/Ulo7hQLshoQl0TgbR+wzvAe7MEBmo&#10;AbNXYaB/PLaW7eUhMlucCi0sp0QCsyhHfamEA9qrjK7ch8GByYjqieNOj8g4A7Bq2h5x67WEdeAI&#10;Gd/F+pOlo3Pq0EDUZEe7PhNdsZ/AJWBJj1f5zYgM006Ho5Y2LJGBcze3/gySAo1LuwKugw1jLwbP&#10;k77KnjjulIiM0oA5KWF066OVl2hK1pkmKVNULS2kUpXtiKZED5q3A4t7OplPjsggDZi9DgOVWy82&#10;jKzsaOX62wBNk9lXacTfiKHEDaANXWyt6wHuq4iM0TbMVsmWnoj4igbFwK9TiaaK+0akrtN+qACn&#10;3BSjr1Js3AD/JITaeiTuuESGKMAWS08HAZP4idwzVJaQMPfLwOytb0RNtZbGb0wCkgJe1UgICZ7h&#10;nMQSuEHzkiDDPj3AdSMyQgPGFt3fPwGJppeopKA7UJLWDDZp5qchGD/CS6WFz02HDuNga6tKdxLT&#10;Zlna4dfH1GIkVFKRpPknIHbrZJZxulDlVfbMOekETDpvB1LCxJackBRnhemdHMeykBhMenu+Sh+h&#10;3atpaoK9ug4x+SVILCqHY28DmkxDpUgkSWARQJTTrxb9b6TVDhci3244J3EV+5SN/a/3KvngBmA1&#10;GDA3FgmlOnBuN2zKl0kYSiYqvuo8btOXY+SzrirdgVYubUq9NbYeQW7tPoRY8vB5TAb8U/Kwq7YR&#10;zZ0ASjkaILMjWZ2RYyJl6gz/xDlR+URVErjA+P/eANwcDwslAwYHMnAu03GYcEuz7HgkbDUXwJZd&#10;ioG3j8MdV47ClrV71DHtlHTlEapuOYIltlK8sjIVj0TugUdqCWwNLUrWFLE66URuV6CbpKVO3wuP&#10;G40kurwew6gR/utGwPmgCjAZwJThlWgDMKW4vhI0Oa7PNTU2Y8QzMzHmeV889/AsPP3IpyjIr1Ln&#10;tGBohott0+V14CA3K4vq8GBUOm71TsYza21YVbIXjW0STmh1aV6n0ixIoJL9Luekg14lJU45J/8l&#10;wPEBFWAyO2rQ/GTEGsMrWiUa0mGoo6NJjmn7Isn3xvlh9tTFWL0sAZM/WohVyxPw/BPT0HzgiMqj&#10;JU6uE9LXqIV0gCovKq8Wv12Qjgtm78LQsFz4WipRcUjAIxnXauGSi0TmRNp43ABOvNuB8+IR9kMP&#10;B/hgd7eKhKkBTAJGd/qbkMvnkXh7jJ9Kr4iMxcfvzFVp1y+WY/wobxxq1oG4Bk0zWe0r5utoTKj6&#10;cCum7ijFVR4W9JppwT1BOZiZUo7ilsPd8ktS0kzxXzUtIwwRp2mIHwPwH+q8Sj6QljBbNfoHxHYC&#10;1qY5e1LUergdrtOiMOYVNxxoOqSOLY+IxkcGaFLU9E8X4c1XfdC4v1kdU5zuJEkr9iupMc/FVTfi&#10;9xE56DU7C71cs3DX/Cx4plVg7xENjgZa4GJ+A0AzfpT5lfdR4iJ+aBLHB1GALbZXYTDjMG3DhGH6&#10;wU+WgvzXYdSzbjjUYqgx0vIIkbQAY0/pM0z7OAIfTPBVaUM2uAirRXI040X3yb5Kk2pb2/BOTAEu&#10;dSd4bvk439WKgaG5iHTWodlwQtT1HVS/vEYpan0pYmjjhtI5ifyhjIDzAbTTIVME5sYdNZFU8U6Y&#10;eJK0I96GUcNdeF0X2MsjYjpBMz28zz5ciJCgLSotNehadH16xeulbqYVcEbjkfUCay36+FBdetq5&#10;5ONit2w8tdqBjL0HeFYu0sCrtVyv+kR1OCAqf7Hze64qeeNaJYoN849HdLHZ+SvsEeadGrEsvPDk&#10;VKTushtHDNDe7pK0ajLviQc/QW21aS/NejRQQlpOjkc6w1Y6R/cGEjh3K87zdnJrw/X+GfDJrGKc&#10;p/NIwzEl1WxDAtz3ejyON6wAk8BZjYd1Stipg6VJXxcatAmT3tc9IEJRodF47w3tlAiFBW/tPK8l&#10;75vVZ9nXjN+EZCrgevkUK6m70M2CJ1fb4WzSjoo0EtX8+Ex6PK5NDdTKxNmI79uEWN6oBswpXVNx&#10;iC013foTtfCTIWFKByVpP5586DPU1+oRAGtOAaK3pqi0YPTy09ORkmzT+4a6PFVqF7vFunIaD2Jg&#10;CCXOxYnzvZyUujyC6MCvgrOxrdwYgVCK8rAKBdpUX6UOBwb708Z9X+I43qDhdFQrHZ/QLXCW9WmR&#10;cfkH4+ZRLSbpnW6UsScPw/8zGW2t3SVMtrJ/KgDyGkNyshua8dtFBM5DJK6QwBUSODuu8c7EopwK&#10;9VSqm0ukTdLQgMeqyUJxCHFUntvA8cY6bZj0GHQ5HfJQOnl6pAuJ2WLB6y/ORjs9vtYjRxgKCKOA&#10;zz8Jw1yvNSrdRcLKU5VwkZ6uPseUugO4bR5VpWceJa6IwOWjl1c+fuyRAe/0cpl0zkukC0wcE6bb&#10;dAOJJnAD58r7ceeoxPGGFGChjMMGzpXhFe3W61BW/301cl93nqROd9DlP4QXnpiMpx7+FM8/Pg0v&#10;PD4FLzw6DQ/+8V2UFteorF0kDOSFX1N0Fxn3qrjPa43r1hbW4krvdIJFNSnAcenlVYiL3TMxK53S&#10;pK6Sbjh5Zm6Njml5i0fmaUbazjGJ441olSjzEilh8Z2zpsy1uRgMlLXJFGP/+NT9HNOGjWqkytqw&#10;OglhgesRPn8DwoM2IDRgA9avSD4qhlMkRahiTlSPeQ/m+e5pk/S+S2oFznehxCk1mW9IXCEu9bRg&#10;TmaFyidjcPrZZNH3myheJZ2TkHPFxvEGFGAhDJwH+MV32rBOP1jRsYzposMtR9C47wD2723E/voG&#10;tW3Y28Tj4qF1py4mBM5Zg2ce/gLPP8Ll3zPw/KNfYLikH52JjWt3qTxaso+2o21UW00N3eqql7oa&#10;cbCpWTkSR5NZn65T6BCPvbDexuDbQcCKqSoFuAKqzUJc7pmBpfQY1XUKNEkRwDadjqEDNTAg8bsf&#10;AWfFWiXyRobKzF9zEk7nw3YxovVIG6oogUlxFoQv2MwAOJDxVRBeobf3/OOTMeZlN7zxiju3rniJ&#10;sdgrz0zDxAmBmD01HFvW7UJ5SZ0qx+koxBefhMNt8lq4T10F9ymr4aG2a+Dy2Qr4zF6Dgwd1F9eB&#10;hkPYnZSDYL+1mPRuMN4c5YPnHvsMo1+YhXEjpK7ZGPHsNB6bhHfG+OGT9wLg47oEm9fthNNWjpaD&#10;2lZ2Jwel/M6AbGXfxJsU0JTEeTrQNyATlnodhAtuOgCXXd14JI4bRuDC6VV/J8CxQsPpqEV/2rDo&#10;Mv1CX0eHMExL2X4+QPy2bLhNjyKDXPDq8654f7yfkpT1a5Jgzy0jGLXYV9eEZsY+h5rb0HKglZJw&#10;EOXFdchKL6SXGE0HYxFGPjcTH06Yg4/fCsQNl7yIfpePRb+fjcFtl7/B7Wi1f8tlr2HYPR9hZ7yd&#10;YIdhxFMz8N6YOQiZux4743JRUliNuuoGStYRSjLrOtiKxv0tqKqoR1FeFZLjshEevBnTJ4USVA/W&#10;OQOTPpinOqWLnFVoNxwMv4xKnOeWo5yRXpS4Xj6UOB+GA5TAv0flYD8dJGmvMnKhJV7tqGvFqxwQ&#10;wDjOfpZnebEiBVgYJUymUssbltKuzM5fAeOT90WKpuHDN/2xNCwWztxS2psvt9wvky7jWDpEdbkz&#10;MRsfT5iPAf3eRt+fvI6f934Td/eewEVv+/3sDdx9/etqnG1JWEy3XhGh45d7ouNiPqvJ4NgtGXCZ&#10;thivDp+BCSM8sSoiAY0E728RWZQum1aPDAPON6Sul1s2Pt9ZYhQiZQts1D1Mm86JDEcNlfG4s9Vz&#10;wgoUYBGOWgwO2GEAJtSlDjev343h9OYa97WofU0nYtrJkH54kwrzavD+G8G449rXcOcV43D31W+i&#10;709fxUN/mIIt61Nx5HB3e2rSydZv5js6v/A/LGArxr6opzasLKjFxR50SiTg9jFUpMRwnvm4zjeN&#10;YUKjyne0/8xCjIYdV16PIX5xkNln3+pkIRZs2LBKFTjLvEC5re4duELNtCmjnv0CFWVih+Qmj7Zv&#10;35ykjC7vcMu6NPz+V++h7+UjMfWjUHqVB40zZ4K+fL+TPwzCpnU6qD/Y0Yq/RNIpcSdgXsYioBFA&#10;Cb6fWW2VfhKVV3mTpqokr/T7ca3YXr4X/elVhn1b4QALVIBJT8fggFg1O0nAkBHd7qC0trajIK+c&#10;NiUUYXQ4NGm1cNqkqpBVV30FzjIkRGcavSA8I3wxzp0+dZUjcytfoo1s2m82jA4szKmgbculhGnA&#10;lHoU0DxL8GPPLGwtMey8lEPg9F1LuitwV19d8E848wE4C9JOh41uPZ2OWGPmr3Coi0FyS1oKZkxZ&#10;iNVLEzB+lLvcpUGdidMgKUPqMSXb3BeSrWbLmSEpx1yApeGxmPVZmErrIx0obT5ET9KiHRIVuwl4&#10;hsQZ0iZzw7RK5KKkTYj3SeDMvlHV5UW+nrHpeSxAOx00mgPmxSPWeHtFzelQ99LFKN2/CGzdsBtB&#10;fqsxYbQPsjML1bEzy9DuZJbZHcgzQcbzqXI7MG6kO1J36o5oDYJuoKM2EjBXp/IglZSJtAlo3kW4&#10;wseCnTXSwJlflSUrnZbGLiV0KI9UvnMiowM7T//FRl5IwNqUSpQX+mI6nQ6pXCoT+jIYDfubMfmj&#10;+QjwXQOv2VHqmALUUAlCkjwi1x2hujnMsPVIi1pw+LDcNM/zsbio0mVfnTOWQ4fQ1nyA56VMslXU&#10;DdWjLkPKYpkqP8MPo8yOVtYm+Y8NorkrdSgZkFPqtPlMakfFbK++MJOqv3vD0M+/0FaN811FRYrr&#10;b6hItZSoEGBiTL6RV5fVRXpf16vTsQw9hgUkYck3DcB5gbZhFNn+jCuii8047NjKj09zPJYwxopj&#10;IDuT8Zc5Uca4Vsrgc8ij2HxckPnEQ7A++wiyn/onMqdN4g0LYNIOqULI8AKPGch68p/IeY75nn4I&#10;e556BMUrI3VpXDEX2hsbYPtgHLKf/hdsz/6beR9F9vDHkMu09Zl/M/0oMl5+HKmjhqNgxlRUrV+L&#10;w7WVUoJ+JnHHuVFlGmt9h/IsyxhbrlXpY58/pbYBV3ibMZvRQyJb6Zv0dOK+4FzUscEcn3TjFFXZ&#10;qjRWGwWjHv3nJ536B2qY0XA66NYznohT09yE5WZL+3rKSHXA2yVCzZRKiM4yjmp2KPCMh8+d8Dpy&#10;+vwE9puvhvW6K7B7+JMq3lOPcOgA7FMmIqPvtbDd3Bu2G69G6i1XwzFrMs8dZB65H4GMj9/UgOwH&#10;fofcG66E8+Zr4bilN7K5pN5yDfbcehUyeDzn2itgvfEKZLGu9NuuRfofB6FovrcqS9Oxz9fG8KFV&#10;BdkFjjJ15FjQ6tta8fNgepEyPcHoi+y0a5S8yzyyOx2SL5HBBvUcTJg2bju98qH+p9DlxQwKMInY&#10;+wfsZCCoK9TRvS70ZEi8uWmfBCE0cBumfBRsHCXJjaqN/rO+9xocN18Bx+03EphrkPLSUypba3Mz&#10;rB+MJ2C9Yec5623XIP2Xt6F80TzejJ4JLNfLXam0SNqDf4bjVoJ753XIufU65I99GXu3r0Pd5rWo&#10;Dg9F3sS3kfH73yCn7zVw3HYz7LcSOC55n07kDetXgo3SjAXYnWzF+FfdVNo81p2a2g5j4CJKGqXK&#10;tGfn0Z6dR/DUPlXntGQj2P4S6XqEq7pkgmeob/V+3LyTiON4Qjsd9ioaRZmXKEaURRq24zj3/JUU&#10;FboFEcGbVF/f3vomfdAoQxenQRMpc9xxPWy3XImUEcPRerAR2e+OQwYlJe/2PrD2vQ67+9+Dqo0r&#10;j7pW7k2vud/UBOuDf6OEXcey+iDzpmtR5D6LZzTpaxhfFRfA8spzyL61D5z9bmCD6IN0LpUblxv5&#10;zMYpuYHPPw3F0sXyVV2hYxttO2hd8dBqqkI3CbK5KDVJ4KgepZdEvMj/rMr/0pVdZDY9lVRbYiB7&#10;nSPg4rUfV+J4QAEWQl06eK4Mr5i99fzvLFElToJ0vpKiasyaGoLpkxZh3Yod6pgqwyhHbtf+zliC&#10;1puMJrPJyNRHabvGjYBFJOyOG2G/rQ8sfxyAuoQ4dY1Igygx9ZhGWe2Hm9Fe7ETOP+9HLiXSefv1&#10;VIG9UTztE4LZSKkXKeqaj99cWoTMIf1h79uHEn4Dcm/qjdw3X+EZKU82Ol8jY7KXn/4cVSd8k0fP&#10;/n9sozgdNlzi48CdC+24wF07JnrMzYF7Ai2obJE+2RNAp9lB0vWLCjb9JXnNSsYnw63HqEomjJm/&#10;VRgamIhEc6o2F9WiRdJOVOHX0OzPFyKM0vb+OHPyTVc5Unbue2PgvInqitJhJ7NT/tgf6QN/DQft&#10;mJ1AOgle7oN/QEt5kb5GPEkVH6oCFJWsCEfK7/rDdvctBIHXUJ2KFFn634m4B/+KfY5cnZGkaico&#10;jpeeRi5tnQDsvOVaZPzrbzh0YJ9Rrr7HbZtS8NHbVMdfQS1Uq79bbEUvDycu88zBXEcdHlhG0Dyt&#10;BE1UZh6um5uJnAP0Yrs4qqkzcTRJDvVn3Id0ZAyhcyI+RpsJHBFMLzt4BD/3iYOLRRtc1YqFQfzT&#10;l3L/BJUcj0yDvXndbsxnzCZDLl2jynJOqwRRjzY6F04Bjds9rzyFum0bkfbru2HvJ2BeT1V2FSyP&#10;/4vAFeureaG+MympA82Usr0rImC9fwAlkzaKgOXceg1t2ijsjd6ElsYalVevaC/FafnHn+C8lWpZ&#10;QKP92/PAH3Cood7Ip59YnKitG/TbOCeihtZW3BuUTUnLR99gK7zSCrGsqAa3zM0ikOKYFOFSD2vn&#10;1xmOIuN+upN6JrWS/64A3M1SgV/4JaGqhVqjvX2lkrQ2iccctGVBiUgwJE33kUk0paE7Th1fQTq3&#10;zJqa9n8BmD0tEqHBultL34guz/7OGNhpf4R5tluvROqLT6o8ZUtCkELJsfe9iRLXB7ni8T39bzRX&#10;lqvzqhuIxeh7Ix08AOtDf0Zu36s00HRuuts0qU0/PiUzJBhpd4o0Xq/UcvbNlyNr/EiVwygNNVX7&#10;8OITU08wvdykDjgamnCjD0Fzz8Ojm+xYkVeKdY4SBFPiLnXLIGh0RtyzsUwNkB5DxytS3YGeb9Jq&#10;aDj5QtH9C1MQVVDfJWmmihSbtpiVDZDXjxgvCMkrPqpwLset4ytJs8nbNQrhC7Zg/Gg31YpMxsjW&#10;9u4YWG+5isBcT4b3xp4XntLamFTs70sngYwlc+133EDm9oaF5w/XVasS1HCHqoN7jfuR+9D/wkrv&#10;UUDOvuWnKJw1hQ9AG9jSiNZ9tdi/JwVO2rnUX/Wj9ygOCz1W5t91Tz/UxsWqOs2nXLUkEZ9PMr1e&#10;VZtOHkO5BG1END1FNwte2WzHUnsB8vY1opzx5bux4j3Ss3TPQpRTv4ZlFK+pe7obaR5pJsQw4B4o&#10;HxZVXVzH8SJ5QAMn3+8IlM/yGfGFoSYVnaCi45POLKPV/l4rMW6UBxw27f7KGQUaJc1205VUaVSP&#10;BCX1xcdZnXbpQXc6n8F2Br1HJ8/nEbxsepgZI1/Ckb3aOTDVR0dTPb3HPzNGo0qlXXPcdgOyBvwK&#10;ln/+CZkP3I+s/x2GtF/2VRLroOqUuM9CT3P3/QNRtXKJLkMt+p7fes0Lu5OER0L6qD6j10JS81ub&#10;czB4iQ2/Cs/F/NwKzE11Iqa4DFsY160rqMQjqxi/zbJgSZ4eedeXm2UcvZW1LF0fotmHobRlEV83&#10;1ZwnFHCRBG5QgHQOG7qYLdaErqsKc3086srZ1HiQrTYIPrOXIdBP9yyY6ir77TFIoy3Luv0mxkzX&#10;IPnFxwiE6uBS1NbSgqx3xyONsVUWPb2MO/tgF6Uj/Y0RONy0V5Whamqsh+WhP9HrvBYWxmmZzGe5&#10;nQ5G36vVkkmvMvsu1vGrW5F+/2+RPvI5FDPma6ko5PWG6lTGRLzeGrxCr/Gw+b6aysE/qgBpJNqz&#10;60DmvgO4zidTxWLDIjKwkSBtcxZjA5f4ymoE77ZhddleXO2ZoqaKd5LxcIqbrFj3iuh90xdIIN9l&#10;Tklk3ikG2DKlWy4Ut1ORatVy48pEGvu6kuOTvhmheT6rEbUgBmNHujKOVSziuTbUZ2WgeisD4K0b&#10;UMNtdVoSi+0aOBRqbahDVcwW1GxnHjoptVs3onzLJjTWGG9+8q/tyBHU7kxgGZtRyzw12zZ1Wzai&#10;LnozGncnocmZg5bqCppq3bUkNUht6lkMhoUv2AqvWUtV2swhW5VPSOVrw9htVIuudvzIPQOfp5Ri&#10;8vZMOPcfgKWiBusdRZSUWnwUn42bfFOwsahbr4iuRm+5mCpeP28HEiv2YzB9i8XfvCtLpnbHqkBP&#10;SDknZLZUI4xV9ZyQJK9Ope6ywt99Gd563QtZ6QXqmMxU0rfZvRimjJYni9YUsjqa1BEjnzz0cbJ8&#10;JUnD67yGCXke3SHWgbEvu8GSmqdOqQrUYjQk46JNJfX4qQ9dezcrJu0qQkRmHmOpMninOGGprIG1&#10;bj9WWwswNa1SSVpW47GzywxS5XU1iPhKAjZf3r75hr39vEABJxH5QHmJQkmc3DiNpPIWWKF+hhOQ&#10;nNcZZILpF5MWYJ7vWnjP1jZETmuJkvI0wLKn2KPOSeOQc/q4lmxN+hrznFyrchjnZDHX+s9MC8la&#10;StJHulJCjtxijH5+OiXXeD5zkfKNTmzngcP49UJx8224cW4O7E2HYN+7HyGZDnyR4MBSZzl2VdRh&#10;RW4hBkfa8Yt5GahqluBa12GS2lPF6zriCNiQBTtow05z7ggv1KqSwMmchlijd6BrppHQ0TfTSeqw&#10;AKCZHTx3DaJCt2PMi26qI1aRccPmn5AumWm1q4/qdq5JGK0WudY4KLlUDlVed5J9fazrjFFT14pr&#10;AQmY47Uac7xXqLR537p2oQ5UHTqEB5aIRygBNWOzoFzEVO9HqMWJuXvsCKG0uezMgx8lbmNlPa72&#10;SsNjq/KNWo4mOabr6KANo4QtFMBOczzNJBaggIuw0TmZl4DthnMiPROawbpiWcybU1tjZR7NsuTD&#10;z3UF3n9jDnbvyFbH9Dm9aCDMso4mmb7WZkz8NEnnN7dmOZrUWyy85ksYCsk1xnXdAZExuVHPz4LV&#10;qoN4yaelXgNa3HwYDy2h4+GWoyaqXu5D8Fyz8UVqBXx25tJDrITnLidmJdsQlFOMh5dn4hLauxkp&#10;OrZUt8eKjY2ONUnyucIhQUmIyj/DLySyIA2cXfdNyte2hXRjVLeh/zQ3jEVWmiVCrYfbMIOxT5Df&#10;OsyaGqGOqb7RzryaZJ5JPlXMqqVxqt/ysw8W4cPxwXj/TT9Mei8IvgQ+Kz2PdRvsNiSirqYBS0Jj&#10;8dn7C/Hx2wvw7ti5+PT9EEx6PwgL5m3AzsScbsGyEOtU//r6rIw8jH3RxbhleRpRv+rmkFjVgEEh&#10;BMnNSQkrwS/nZ2JjTSPuCszBoDArUmjDosuq8OGWHMiXGz6KzcI9oXm4zCMDybxWl6hLlX/TfsbT&#10;5AwlYGF539IbpCxQA0cRHsJwwBzJVnGF4ZzIrQiprRzmRh03WuviBRuwNGwrXntxBlrUy3ldVF5W&#10;i5CgzRg30gNvjPAk84PhPi0Kbp8vIVArMcdtlZr4OoVA3HfbeEx+N6wThLUrduDB+z/E/70VAI8v&#10;lsLXZQX83FbTC1wB12mRmPlZGN4a7Y/XX3LHrCnhSNvlQNtRI9GAp+sSLAzYoNKUL647sI+erntq&#10;OXrPySBYBTjPMx8XeObg5U127GtrxfjoIvzUZQ8S6xqx3FoC79RizKR6fHoDwXXJwf2Lc3CQcafA&#10;JA1AfU/I4IVI2ID5CYj8tl/5ZcGdEtefXo45jU71TrDF65akF9WCRQr4X814a1thFZIK65BTUoUP&#10;3pmLxFitIvNySzFzUgjGDJ+NaZQqt6lRapbvrMmhCPBehTXLErFhVRI2rk7G6mXxlNZQ3HPDG7j5&#10;klcx+lkvBHhtwB1Xj8av+47FlI8C1SzhDcy7ae1OrF+5gw1lGyV7EcsMgfsXAuBiNUV8wqu+zLeL&#10;8dgRBeBrw2ehuEDHU3WHjyDUVoOhi3P1dAIvO37M5SfumZiQVIiZtFkB9BhHEDT5nIVbZiX8d2gp&#10;+11YDvot4DUuFvhZRDUKH3TDMKU6VnmJSfQST9PpOFliBQq4xYzjhtLGSSCobkcBpf9kX4MmLYwB&#10;dnsbhq/MwOW+mfj14jwMmrgeDz/jibc+jsC9f5qODydGYNJnUXj3g1CER8agiIGqOQ37WNpLVTT0&#10;FxPw8yvewl1XymeWxuL2y8fjib9PRcvBE7jWpL21DUjYngbvmUswbWIQvL9Ygo/HB2A8Y0fPGSsx&#10;+jUfJNUewMfJRbgvOAsXuUmnrxMXedtxsXs6PLKq4ZtVgpmJmXCPS8NHiTbcNjcDP/IswO8iLFif&#10;V44V+VXoN59OiqsD9wbloPqQcT/kgWnDEgjYoECRsDPkdJwssSIFXCS9Spn+1fl6E+2M6Osu4NRR&#10;tc6ob8KN/qJmCnHJ5zZc/Bc/XDxyJa78OBnXjFyGy8Zvxs8DrHhkfRmGr80j88rglVmKkJwyRJc3&#10;wdrQjOKDLSio2odB972Hm3/2Bu64aizuvOJN9Lv4Vbwz2nxh3iR9DyaZKXG+d1G6/891GYa/G4qX&#10;fWJwxV88ceP4NfiZnzgXNuUZymh0n4AcjNpmhWtKEVJos3ZzmWcpwvzsYixzlGF5UQ3uWmTHZd45&#10;2FXbhKyGFlzrz+upGj3Sjc5t1mwaD/EShzJw/s5+z40VKuBEjchvt5g9J6ZXqbkkqy714JNaSmOe&#10;robjLyZjLpgjLy8U4HyfQpzvq1/UE9vRy502gXFQL5dcnOeWicu8snGFbzb6+Fpo/LNw1ztrcNvz&#10;objqPyG4+uEQXP63eRj80Va2/jJ8klSGz3ZXYdquakxMqsIb2wswep0dT6/IxcNLszEs0qrmdVwf&#10;aMdFVG0XuuZQmvJoq/IIFOv2krQdffykE7gIcUWVKD14EKtyi7CNdnerswQuibmIzMxHSm09BoRQ&#10;Fc7OhV92BabTk+w124I/hVmwV/W6CFhaY8h7akNoUkLzzrKEHUus2ABOAvBYxBmvO+n3vXTr0gDq&#10;dAPV5D+ixG2WF8/1XIrzue3lw8WbadlX06wJnhybY+dWhvCFmbLl4mLFH1Y78cBqB5mch/P9iwl+&#10;McGXEWTmVx4ez8lWwHcnGDIdQKV53F2kSPZl9pTUr6XqAg8rrvHPwf8ssuKJNdmYvYvx1p5CBO5w&#10;YuGePITkliOCElLU2IhwZxVC7RVcSvDsZtbrasVvw524cV4OLvdMQ4z6DCI9Yd1WkVTRgMELkhF1&#10;tlXiiYg3oFWlleGAP71KM44T6SJYAppqawpIIKW6AVf5Uk2yVasvBqjZS+ZCBvo68SPfHFzlY8Gl&#10;Ppm4QF4r8iAYlIDzXbPw+HYnbvdLw68XZODmYB73kDn1eRpo5jvPW176I8huLEukVQBUUuTEZSz3&#10;Ul8HLvS24Le89kovBy6hzfr3+kK8nZAPd0sB5qWWMN6yYU5aPrzoCU6jw+S10wGvPQWYHW9DbmUF&#10;NhRXEVA7FmfZMW67NADWI/fnkgEPSpsipV3a6daLSkzG4m/Lrf+mxBvRzonM9ZcfPlCzuMTBFeAM&#10;G9chn6nVqmLKjmK2TqoVXzJXSZLMYjIme5LJz2wqQgZt2BQ6BWtLGzF6ix3PbS3Aewl2rK+sxwfb&#10;srGW9mTmznz8dXE6/hKZhb7+FkzPqMG99NwuIhNf3WDDmI1WBsRZGE4195dVeXDNqsKMtBr8bqEF&#10;pWTo0+tsuMgjB4tyShGVW4CpLC+EWsNtTz7mUrIWZJZg9g4HAix051PyMDXeiu1FVdjMxSfRAnk3&#10;ZvQWAiYNi6r8ja0OtLDczsBZxWG7EHmuAWYSb0gBJ8MQ8gGUODMA5wMIeGZYIFR/pBW/D81WAJ3P&#10;FqpsmahJAidq6/E1hSg42IzpZJi14SAicwrglpqPJbmFCCYjNxTVUk0dQBAD4gVkqAclYtxmK2SW&#10;x8RkqsvZqdhBb9HC+GlOSgEW0fWemuTEtqJq9UHQT+Joq8rKMS21ChfOzMJCSyGWOUsxJroAG0tq&#10;sTCnCgvoHYfmliAgtxYL7FWYn1WKWSmlCOI2juHLuI3ZmJVRQXsrNi0Hz6/PR4N4vIYpkBHngfQS&#10;5buW5yRgJvHGtMQJcAG7ut5fayNw0vrkgXQjxGbpKfeUFxhEwkS9UcpE0ryKcINvFrxpRx6I3IUI&#10;eo9z053wzihCGJ0B190O2oZKRGTnwWWHDTFVjVRp+ZgS74D3LidBI/hs9e8lFGMS7dLUZEpNRim8&#10;eN38rEIsLKiBK22VH1Xhn1fRrs3OxHJnubI3jy23qS+BSOdtICUtlI1kEetalMfFXokZlETPNCdW&#10;s9H0Dcilu0/1PDsLozY6UScf+zQ+Vi09HYPoJZ525+/ZIt6gAi6Mkf6AgHhKnBkOyAPpngGxb2Lt&#10;3mbLFjV5PsG6wJgzKPMqrvPPhVdqIf4RkYLMfY3wJsNn7S6g+18Et915dJkrmS6EK0Hava8BC9Id&#10;mEzV+RIdiLuDRF05MXJbMcbx2KydhUipaYBPSj78M8vQLyAFj62yYgeP9fbKwHkumdhA0GIrD+Dh&#10;KDvS6vZRJdfAc48NQfQQ52bkYwU9xhWOCry+zoJxsXbcFpSJ8+nUXOKeTY+1AC3ybIaEiQ0bHJBA&#10;Z+Ucl7BjiTeqnRO7DsBjKg1vig8l6lJ307ajvOUwfiNfxKF3pxwRmfDpWYQ+/lnwTC3Cg2G7IFf6&#10;ptLe7Mqn7SmA+24nwm3lWJRVgFlUnzurarHaVoKPY6wIJajDt9JeUl2NjinD+ARxIPQUB4/dRfCh&#10;TbvALVVNutlY3ohXtrC+mRlYZi1DbmMznlyaSWksQJCNqjA2FdvzS/BedDZWUa2uKtyL3j5p+Olc&#10;NopZVtw5L0P1aGi7Lc8jPR16upue0/E9Aswk3rACTn7RQt5r0z9nLIKmHlPgU/urC2txqReBE8/R&#10;UI99/KzwSCvCP6N2Y11eBfzpqblxf1F2vlKPoQyOgy35tFO5lJj9SKZHOnFbFjY78jFjdxl6zcjG&#10;mLgKTEjMx8zkQmwrrIH7HiedixJMspThHysdmJHihEdOPQHOgGeKHdvyy/Dy6jQEWpyYZyvG29vS&#10;VYMZFmrB/4Q5cGeQlWrXwfgyA8M3OQiyzGUUt140SAeSqFKH0Uv83v+eNm/cAK4GQ/y7fe+x07S1&#10;qpb62jYC5iquulaPffxEPRZRXaVgJdWSb6oTXmnFiCRoM3bYsSi3GAEZDkzZaUVEmgPbS2sxiRIx&#10;PTYTnySUU3pyMS6xAm/SjZ9G0BYxpnKhQxJGlRpVUAVPOibrCsrgkl2PC2elwZXlrHEU45PYdLik&#10;sty0Utw1PwN/X51HkETd0n65ZuIvUVasLaxXvSryEOZQktjuocGJ315v/dkmPoB2TmjIh0o4YACn&#10;JE7Fbh0oPNCCewIldqO6osRdxyDXO60QDy1LwaqCavjRrnwa50Rt2yG8SruyrqgOcaUVmBiTAd+d&#10;WdhYXIPJMdnIoj36PJmSRo9wQlIlxsc6MT05D0vyKzGRACZX7cd6hgovrcmCvF3wyiaq5VmZdNtz&#10;MILe558js3F7cC5+InMZPcQrzGawbMHDy3KxPK9G9aFqkqYm996u+l6HLdiJiJOdhPN9IT6Ilji6&#10;vwPEximvkpaNXqWaUsD1Ukdd5xcDfuJjx1/JwHsWkZnbS/D05mIMDsnBwrx63OyXgYlJ5XDLqMQj&#10;a6wYG23FbEstHl+VheR9B/BaDKV1Vhae21aGJxk0v7bFiU93FeJfaxwYG8+yNhbhKjogwzfn4RpK&#10;tHiuF3rJHHxKlEiVi412Lxt3BGZh3LY8JFc24pBWC4SJkiVOVLfhlYEyCSf/B/rrTzB+QEGM9JCA&#10;ZKPnhNwQiaNzwtAbr5KR0tkq3uR5dE4ukF4Tcas9nNxKF1QW1acDFzF9kacNP/KWHg0HfsxjF3tb&#10;cYWvFRcTcLGNl/jamJZeeuZzz8SFngTIUyTIqW2ndHlJx7B0c7lm4WLGW3cGs5FscNLBqEcZnSQD&#10;K5IaEhW8jFUbveJ9dOulp+MH/nNdfDAF3BKZnicfjlHhAG2D+kGDduQ3teAXgem6t0Qx1ehDNPsU&#10;3Yx9YbaHeJo8Lu+GeXJfdWPJlvuyyLWqv5F5RIpkSwkSgH7kka08wd9Qev+zysmguUh9dajmsDFR&#10;1iRpU2orCT2IKSRzZQYExiHyu+78PVvEB9Q2jhI3VL0HZ9g4Yw7IpuJ6vLm1AGPZ4p9flYOnlmXi&#10;P0sttG/Z+MdSK+5fYsOgiBz8JtyGXyywoR/jslvn2XADY7sb59ImBebijgW5uDfMhiGLrfg77dFj&#10;S7Mwcq2VYQM90awKrC3ah+yGA9jbCZKsCQiB0baKi+HGy57qP+2Mw4y3WM71no4zTXxQBVyUrVp9&#10;Vq9zJrPhmHQnMfnSvkUWpbdCPhm2n/n2trarH0SQWK/sYAuK6cyUHGxGefMhVLYcQQ3P7yefv+LN&#10;sOOSiiHVbQhwcsQETIZXGDgHyojzD/yXL05EfGAFnHxjS36frPOH7mTCjjBMc4ykrIlOHkVyXo6b&#10;57svQub1p0idVSu3Q3UICMXLzyoHC2A/ELf+mxIfXDsnMj3PXyTOGI8jn4xuZi7yZwJxNkgqlxpZ&#10;pzHjK76yAYPURNL/MpV4IiIDFHAhDvkikAzrCHAMBMStNuyItjNnhwwh61SJ4iwNDU5mHNYD2FFE&#10;Rijg1I8HyZeB1ExmsSVqzYavEmeHugEmbv3g4MRzf3jluyIyRDsntHFD5PslxuiAHu7QalKR2sjq&#10;9FFUatcozyzN/G6l/PjPEOlL7JGwryYyRgEX7tC/c90ZDtC2KLaqf5GCEzknp0iCj4kWt6ZbH0en&#10;Y1Bgzy/LnzSRQVriHNUYKjOZyUAh7VBq8BRcZ0JlsgxdninJBEymCMhHonucjlMjMkoBJz9TLAOp&#10;MrAoJMMg+k1RYfDpS5rCnCuzL1FNJA2Kh4QhPYB9AyLDNHDy0se8OCUBwmE9bUHDdrokpUhgIaTe&#10;D6OXKK8u9wB2GkTGaRtnq8QwGY8z4jjpZBaFpsRElq9BUMBRMKt8XZm1DWtXEjY0uCcOO2NEBmrg&#10;5KUPhgOmV8ljyhZpSGQrKk4AOQ6CIplyWBtDtd9u/GCdSPDA4CSE93iJZ5bISAWczPIaJq8Sl5uf&#10;eBAANBYmfBqdY0gOqawin3ooSK6Qb4ANU4Fzj5f4rRAZagAnwzqJVJVa4nTPiVgmBdnxQRMyQFP5&#10;mRLABrGccOcPfDzsuyYyVgEnvwsgA6nyCVkBQEuOgMfNCUg59cZ56ZoaFJTU0zV1togMVsBFUuLk&#10;J/nNt3UEEe2cqB1j20Vm15Sa+SsfVulxOs4ukdEKOOny6i+qkt6fkP5wjBEoq3+mudUfZ4P6XTd5&#10;3eis/WRIDx1NZLgCTiYLDfNLUJNshAQwDRHTgpiyYXrW1ND5+ks4R33NrYfOLpHxGjirDKTKvEoD&#10;OCVlrWg13HrzdaPwHi/x3CACoIGTqQt+icawDklPncJ2mfmrAucelXhOEYEgcG3Gj8jKDz9o4MTp&#10;0MMrPRJ2TpIGTr5zwgB8fhK8Msrx++DdlLAewM5pMoGLIlD3zqFbrz5d9C3+PlkPnRkS4I60tVZW&#10;NB9Ga1uPhH1vyJA4+RWEHyBgvXr9P/zSyR+H2XQmAAAAAElFTkSuQmCC"/>
  <p:tag name="ISPRING_COMPANY_LOGO" val="ISPRING_PRESENTER_PHOTO_2"/>
  <p:tag name="ISPRING_SCREEN_RECS_UPDATED" val="C:\Users\MSTTPC2\Desktop\GHI DIA _ GDCD_ BUI THI THU HANG\TEPNGUON\Baovemoitruong7 [Recovered]"/>
  <p:tag name="ISPRING_PLAYERS_CUSTOMIZATION_2" val="UEsDBBQAAgAIAOIO1E4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D9AYJRGZdvzrAFAABcFAAAHQAAAHVuaXZlcnNhbC9jb21tb25fbWVzc2FnZXMubG5nrVhfj9tEEH+v1O+wslQJpHJtkagQukvlOHsX6xw7tTd3LQhZW3svWZ3tTf0nd+EJnniFZ16oUKEgJB7gKSfEQ/pFwidhdu2kSWll+1rpTsrant/MzsxvZnb3H1zGEZqxNOMiOdDu7d3VEEsCEfJkfKCNyOFHn2ooy2kS0kgk7EBLhIYedG7e2I9oMi7omMHvmzcQ2o9ZlsEy68jVqzXi4YE27Ppd3Tj2iePrw6HfHRHi2L6ld7Gldbo0ON+/U33+FmnDGQx1+7FvOUeO3zWPtI4h4ilN5sgSY/HBx/fvX9775P6HrWC8gW5Zu0BIIX1ytwGQTVzH8gENW76NHxGtQ/hq8c8U5RMm2ok7I2KZNtY61Y920kMXn2idhwWdo2i1eMZrpUeui23ie5bZw77p+bZDlGMsTHBP6zwWBZrQGUO5QDPOLuSGICVynjKURTxULwIBD5KC1SnrOQPdtH0Xe8Q1DWI6ttbxRJrObytYWuQTkYK6DIU8o08iFiqdkHzq/TRlGaimOSQngr98wuFLEVOe7NWrPrUtR++pjBtgz9OPwMVksylA2oG/4PkE3oVM3AYVF0kkaIjOUgaAjofodBrxoPySe9NUWjiM6LzWClc/Ne0jyHzH8nxs99ZPtM4xpEsOhiwXQUsUV/ewC3tZLX6dX0PUV3mvpFG+WjzPUbBa/NQOqG8e9S34J9KQ7nKRo2SyuvqhHcgQ26VwnRjkK3Yh3z3v1HEhR3GSsxRRNKVZdiHScCdXt6NaB2zahgN0MMgWOJEYa2DIEg7lME1ZkNeDgZW6yvKKXbBXSEOfqPogiRUXGXgbKk7Ecqas5XIrNFCJ9YSdCWBZxOisZABoV5SrTXZLH9lG3++STVW1aJEEk4ZyQNE3smSbE0XGdjK/1qYKze86j6DGQL5Pln8l4zZSzrHW6Yvlj0mZpm1EH2NP67z8brmo12jrJ+aRrqIG1XBdqtalMKCy8kRzRIMA5GR2zbgoMngiXQQFS0Uo22unxsMPR5DVpm69peKWqJAeajXmMwZ2pCFLaxVBQzBwT7Ls4cj83D/UTQv33pCK0DASkSMazmgSMEi+gMoYz+FdyEP1TtJA6X9a8K8QzasGcKvqHXYPP7rV1p6ddvMWhtA8Z/E0r1MtHVaZfx0rJOXfakKTrV9Pv2dgW3dN5/1EJuNxEZV96Z3js7GsbYxqjXhHTzWP1vu2xCtbD4YxBpiKYfKImkv1pdquCbVvtXiRNJcz7UOQGZZ9DBqdmZyJ5tK2UwGUBRcFyz/llCF/wszWHMfrg5+V9X2+uvo2QcGEA4KcWpqDnIALdvZyIrtJc/lT3PVMAi3plD3JeF47cCpyN26+itvX77pbY+1O8yEmscBkGwDH1ciYoYjHYH/YAHM0wGsPlP1iZyenoohCVQsifq56Bvi2iNn/B+azVMTqaUSzNRfKnvXgXawoN0f48rcCvfx+dfVNHdiGxo3jssXi60fHw7oLs42h24YciPqrq19g3l3+HqNzmcRxQ3mgk/SGRbz1aFXxSkHlE5hM5uhczfJPiwZzdAVbHt56+FAH6MoZDUVfN+eV7u3tfdYKTY6AUGXxBvULW+Qs+7I1iNzJBsMrz4vsMq8FInp314AxVJsADkdNBKuD81q0R5MJildXz2sPVsSELH8vp1NadsJYxPBor14vkKjKAZ0Q3egPgGcwsvZWV38AsaHeSnJxdL58EbcBWyeU4YxcOOlVZDVEkcIAQXgeMYQvqaRaG9SB7h5DMVanNkAr2wr4F81Wi7/bAKkIa52jprHdEt3ckgxkYFHULLyv5F9vr2TTEoE1zwIYsRuQV3qAmENf7/XUJRI4I+LBeTlUhHAiDarbpEiMRVMwo6/b0Dlew2Mhz9sCuhhvbofk3Ye6Z7AElbd5/379c528atbr+gx1r1xXpLJFeRLcBdmsMnUPuH9n61rwP1BLAwQUAAIACAD9AYJR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P0BglG2lDP/pAUAAMUeAAAnAAAAdW5pdmVyc2FsL2ZsYXNoX3B1Ymxpc2hpbmdfc2V0dGluZ3MueG1s7VlPb9s2FL/nUxAaemycpEmaBnYKx5ERo/43W10bDENAS7TFhSJVkXLqnrbTrtt5lw1Dh24YsMtODoYd3C/ifZI9WolsJ45Dt3W6dUVQJKLe7/ceH/n+VdmHzwOGuiSSVPCctb66ZiHCXeFR3slZj53i3R0LSYW5h5ngJGdxYaGHeyvZMG4xKv0mUQpEJQIaLndDlbN8pcLdTOb09HSVyjDSbwWLFfDLVVcEmTAiknBFokzIcA9+qV5IpHXOYEAA/wLBz2F7KysIZROmivBiRhD1wHJO9aYwKzIsfSuTiLWwe9KJRMy9gmAiQlGnlbM+2cnrnwuZhOqABoRrn8g9WNTLahd7HtVWYNakLwjyCe34YO76xqaFTqmn/Jx1b21D84B85irPiD3ZPNY8BQFe4OpcQUAU9rDCyWOiMSJtEsFxELmnopgA6dTahKQiz1W6kCx5PY4D6jrwBmlf5awD57hhF+2GXS3Yx48b5cRUY4RTcsq2EaZZLh3Yx9WaYzePD51KeWGQYz91FgAtapkxfb1hN+2qYzeO90u1BRHmRo0xdiVfKi+IeWLvN0vOopqq+cqikPphrWqGKdQq9Xz1aCHTDo/qdqNcqj46dmq1slOqj1Gjez9xw7OZ6WDJQlCJOJoMCeXHQYtjyiBBXYoLSRSkOIajDnFEkUIEtzGTxEJfhqTzaYwZVT2I6jXIhCeEhHkZElc1dMTmLB2F1pguIQTDIIzTfLD1IE0H93emtp5JtI+3NdPKbJog675Q4patX1/bSs1/sDnf/GsMzUKCDjHvlUXn1q3f2k6t39jenm/+LDOzWCns+pC01UXOnVy5kKJ619hVtAsVgVzaZDtmrBmHoYjUOG1PLqYWXEOTbQs+dWv1M2oJ5qX+IkGLeFUckIlS1zyhvAiS6xZqQ3wx8GQtJBw1MYfyShV4100JZNySiqpRWS2eS+cjihkCPqj/BFWaV7zt+jiSUwGVHqwuae7e51WhiPwi8XWydK1ok1HQosPaSP7RsP8XpAt/0HdNxPcHfWUqh7g/PPveRNoZ9n/pGQsiNey/VMgd9n8ywdgBZAITwSekJakiRqIiZh7qiRgxegLeFghiNg7gL5+gyWYEtSMRjFahYVJIjg6nS8kp8R6aKDoCFUEMSB1VjKhEw7OYvkAt0hYR8BLchV4O1qlM+FcXIg6xlGNSfGHjnaSkl6oH9tM7eoPY62JojxYjhyAnQaiWwo97iAt1gQN3uDiWZHQoHvVG70z2tvrmx5DmGTjnd3QaU/ySBjHD75I+dcgE9RKPfDlaFjn4Gy0wVuvj7ijQdfCOqCHEKRxJwgkvXKgRlMfElNDFHAnOegi70GJJnTa6VMQSVpIEkVDLN7cwwcM1HT11oJ6BxsgjkRHl2vrGvc2t7fs7D3ZXM39/9fPduaDz5rPOsFaXdJ+FuWOOMfLSSHUD7prRxQx1aYC5AXTtGGOMW9TMOSONMXLG9GCMvTzeGAOvDDk3IOeMOktDzhmVrmCLIgp0pvOu3KHZk7YBvKQdlS84pc9KztEMglH4XW0Vsxndxs7uake9/b+1qU06z2cxtHFIDX4L0AmFlWDXqGv1B3/oMqhhyod2sIdOxnQmDAeY+ygYnr00ans7PkUu9MgmsjBv9RAb9n+kRh2t3nSoE7QwEX/97aDPO+YuMpE8FIMfeNJUm1k8+DVGr78bnn1tIl6FjqWTVGDoWRgNoMX2bq3+vE01MIrkd1xIlpZg/xsJ663H8CTjLSdhvdGF/H8Uio9ufz/X/RYK9If8X0OHdHj2DYfKTpHSddjI/mH/FTfqMIZnv0O9Aw26WlJ0MngVmOAKo9bGhdYEdYf9P5dWKm++4027UtqvlQ8+5vb35cHkKf0+M/VBJv1QMP3VU78JKKcBuFXP/+mn0r2tzbVsZvarlRVgm/70vLfyD1BLAwQUAAIACAD9AYJRZDFEenUDAAD3CwAAIQAAAHVuaXZlcnNhbC9mbGFzaF9za2luX3NldHRpbmdzLnhtbI1WUU8iMRB+1l9BuHe4Qzw0WUlQITHHqTk937vsAA3ddtN28fj3N1PapQsrQGOy/eb72unMdGpiVly21qANV/Ku3WsPLy+SWak1SPsOeSGYhVbKDDxld+3J3+m03XUMJZR+A2u5XBgEPNLiyJqpvGByM1UL1UnZbLXQqpRZe/htckUj6Trqnmi5KUALLlfIu+7d3D9OmnmCG/tkIe/M2Qw6Ch1HwfjHuDfunSMoNBgD5Mzt46g3+nlCI1gKIuzSH/Rv+qOzFLttJu53lmjNDbdONOgNrgb9ZhGGFrn1uB7Zo1BFWZyfhkKrBfm+pxjQOKEQimVYDUh/vKVxgo6VtaFNTuTbwj97IvZpaa2SnZmSFou2I5XOmUDN3P3O0vgMn6FwVVRtMXC/0wK//vWAxld5XUA96jeMxhdsjB7oOn8+oHGsanwwr3o0molG8Az9UDpzHsN3Gjuq/4pufkIx1Eq80g61jkD1nAoYWl1C0g0zspil+nwpLV53GM6ZMGiOoUB5xUO+stKEJepYYP2BTy6ziOKBYP9QoszhYetlRKvjgf3wcO/yFvtVYZVjGtYeijzbgYH3jPE+4EVg4L1R0F+k2ByQ9y2kCFfonrnkHQn0RQKS4XeITpg5Ey0/pcZjov084Ai5ymDo6uGd50CZSboOIye6e14kkq35gll8RX4TJ904103S3TNsa6ixZBLLrYDDQpqpUht0Ao0f/nA+Ow0WEmyvnhnZKcxt4NbBEHp6peLz0/R48fp1tjHaTloWX6+7ds70CvS7UsK0W16CHQxXcI/mPp0eCWw+oJ/kXEUC52+jQioL5iym2l6ls7jMWjZb5uhKs9tV6FzuGnOU+P0OcyfLPAU9xnxzCIVWx4i15IulwD/7weETsjr9CyPp7BKXkoxXNRwBLsPA9GwZ8rudEJ6XwnIBawgNIQLokF8cJzFY0odnpMKp11qEnCo03zp2lVBvKRF+wP5Ab1S85Z7leB1blhp3ll07CA1450HUkn1LoxKMu5mbuyqJF0RjQ6gwH1HYWGnVm2Xa+uV2c3dStoaR5LnrHAhH2zZYSCGUKnwEnClE5gAPm9NbUi1kAr3B0iygrjjsNQmcpd4U3/GqDecaIG6IDrys2vQv2KSK6ey5ItT6doOZtHgyfMdcb8WenBc26UaQS0UVdfzGf/eHl5f/AVBLAwQUAAIACAD9AYJRC/G1/J4FAABPHgAAJgAAAHVuaXZlcnNhbC9odG1sX3B1Ymxpc2hpbmdfc2V0dGluZ3MueG1s7VlPTxtHFL/zKUZb5RgMJBCCbCJjFmHF/2pvmqCqQuPdsXfK7MxmZ9bEObWnXttzL62qVGlVqZeejKoenC/ifpK+2YW1DcaMU0yVKkIIdvb9fu/Nm3n/7PyTVwFDPRJJKnjBWl9dsxDhrvAo7xasZ87B/W0LSYW5h5ngpGBxYaEnuyv5MG4zKv0WUQpEJQIaLndCVbB8pcKdXO709HSVyjDSbwWLFfDLVVcEuTAiknBFolzIcB/+qH5IpHXOYEAAv4Hg57DdlRWE8ilTVXgxI4h6YDmnelOYHaqAWblUqo3dk24kYu6VBBMRirrtgvXJdlH/XMikTPs0IFy7RO7Col5WO9jzqDYCsxZ9TZBPaNcHa9c3HlrolHrKL1gP1jY0D8jnrvIk7OneseYpCXACV+cKAqKwhxVOH1ONEemQCE6DyF0VxQRIp9YmJBV5pbKFdMnrcxxQ14E3SLuqYO07x037wG7atZJ9/KxZSU01Rjhlp2IbYVqV8r59XKs7duv40KlWFgY59gtnAdCilhnTN5p2y645dvN4r1xfEGFu1BhjV4vlyoKY5/Zeq+wsqqlWrC4KaRzWa2aYUr3aKNaOFjLt8KhhNyvl2tNjp16vOOXGGJXc+4kbns9NB0segkrE0WRIKD8O2hxTBvnpUlxIoiDDMRx1iSMOKERwBzNJLPRlSLqfxphR1YeoXoNEeEJIWJQhcVVTR2zB0lFojelSQjAMwjjLB5uPs3TwaHtq67lU+3hbM63MZ/mx4Qsl7tj69bXNzPzHD+ebf42hecjPIeb9iujeufWbW5n1G1tb882fZWYeK4VdH5K2usi5kysXUlTvGruK9qAikEub7MSMteIwFJEap+3JxcyCa2jyHcGnbq1+Rm3BvMxfJGgTr4YDiJ3GAbdQBwKKgevqIeGohTmUU6rAnW6GkHFbKqqSMnpwLl2MKGYISiXUe4KqrSvudX0cyakIyk5S1zB39/OaUER+kTo3XbpWtMUoaNFxbCT/dDT4C/KDPxy4JuJ7w4EylUPcH519byLtjAa/9I0FkRoN3ijkjgY/mWDsAELfRPA5aUuqiJGoiJmH+iJGjJ6AtwWCII0D+M8naLL7QJ1IBMkqw1IhmRxOj5JT4j0xUXQEKoIYkDqMGFGphpcxfY3apCMi4CW4B70brFOZ8q8uRBxiKcek+MLGe2kNL9f27Rf39Aax18PQDy1GDlFNglAthR/3ERfqAgfucHEsSXIoHvWSdyZ7W33/Y8gSC5zzLZ3GFL+kQczwbdJnDpmgXuKRL0fLIgd/owXGan3cSwJdB29CDSFO4UhSTnjhQvmgPCamhC7mSHDWR9iFnkrqtNGjIpawkiaIlFq+v4UpHq5p8tSFUQ00Rh6JjCjX1jcePNzcerT9eGc19/dXP9+fCzrvNhsMa3Vpu1maO9cYIy/NUDfgrplVzFCXJpYbQNfOLca4Rc2cM8MYI2eMC8bYy/OMMfDKVHMDcs5sszTknNnoCvZARIHOdN6VOzR7tDaAl7WjiiWn/FnZOZpBkITf1VYxn9N96+w2NmnmL3Wx7f+ujU17zZcxNG5IDX8L0AmFlWDHqE/1h3/owqdhyocGsI9OxnQmDPuY+ygYnb0xanS7PkUudMUmsjBS9REbDX6kRj2s3nSoU7IwEX/37XDAu+YuMpE8FMMfeNpGm1k8/DVG774bnX1tIl6DHqWb1lzoUhgNoKn27qzi/Jv8bxS7t1w6lpZSP4wUNXPSpnNzVJrVlpOi3usKfsDF4KOn7+pOy1mFF7VIQDXoTivw//nTnkM6OvuGQ+mmSOlCa2T/aPCWG7UQo7PfoaCBBl0OKToZvg1McKWkd3Gh90C90eDPpdXCm+93y66W9+qV/aVedGp20z+I7HK77kufsi9Ypr5RyT7pn/7acgXWp78E3l35B1BLAwQUAAIACAD9AYJRBY9iZrUBAABmBgAAHwAAAHVuaXZlcnNhbC9odG1sX3NraW5fc2V0dGluZ3MuanONlMFuwjAMhu88BequE9oKW2E3JkCaxGHSuE07pK0pFWkcJYHBEO++JoWRtCkjvpCfj992QnzodMsVJEH3pXswn83+3d0bDbSmxAbuXZ226IXWA0nzFBZ5ATRnENSQ7fmnf/LxQviMA2ZM4/2HtpWWX4D6myWh0sa5x0J4NOnRth7t26PtfIl/nM5OXVUdWcccb5RC1kuQKWCqx1AUxDDB3dIsu8EajFsQ/6BLkoBjGpnVRl4cnyIdNpdgwQnbzzHDXkySdSZww9KKnvV12PRqz0GUF74+2YXD18nMBmgu1ZuCop54+jgNp2E7yQVICae8o8k4HD97YUpioJbvIBoMB+MrqGM8M+sKvc1lrs50FEb9aGDTnGTQOKUh0eFirPRqnGYjecUp2KmK6Ic6HIKSPYiG1TLS4YDIN/yGC+QCM30iTTTS4UUpkjRnWcVNRjq8nC5W27b9N8zE6MUo0vPtwYMOm7kcxulmnWeGtWe28rzaom243DAZlPdxy1rWuW8u0BvTokfj14aUU4qqzxm9/yybJmINYoFIy9HZDYhSJFkV5TQpa/+ypwL11Z7c2lCtqM7xF1BLAwQUAAIACAD9AYJRlBOzImkAAABuAAAAHAAAAHVuaXZlcnNhbC9sb2NhbF9zZXR0aW5ncy54bWwNzDEOgzAMQNGdU1jeKe3WgcDGVpbSA1jERZEcG5GA4PZk+8PTb/szChy8pWDq8PV4IrDO5oMuDn/TUL8RUib1JKbsUA2h76pWbCb5cs4FJliFLt4mjiUyjxSLHHYRqOFTXv/AHpuuugFQSwMEFAACAAgApHaBUahAeuhrQQAAVV0AABcAAAB1bml2ZXJzYWwvdW5pdmVyc2FsLnBuZ+28eViTyfMvio6oEBUXJKIsAm4ohBGUfVFQwVF2EIFAQEXWkACCrAkqAQVlGTUoQTKIgAYBRUhAhCiIoJHFQQgkQGQJixB2EkhIchIcneDMvfec33Pvec655/uHj7xvuqurqj9VXVXdb9+wsTJfL7ldUkxMbP1Ji2N2YmKrgGJiK1PWrha80XZW3i34b0WInbmpWFGT3IjgYZX3UcujYmLPUwCLnuKCZwm4hXOImNiGWuG/FfWwxxfExMBfTx476hDuzuhmFAc4xyiG8/bwVyAAfqoaRxoifjFNhIhpKJurH8K/O5T8qaE7XNpTB39dy/cq9OD6m/fbwXtWSwXuNIzDXB9R2K7Z4RlIkTjPEpe6dE4fCh/LfM+6F+pcNVHs59jWOZTp4ohVj7mEY7pzshWY+nOc9p5K98uf1iNndJAhU07IOSegCftTCohLh/CEgry+9nRnxdHpa4jwjaAL5w5rCV/ZBcdpg+MBSC4Z6aa9SvCmY1dEjVf5JIQ/ilTfIXgWu7nLKfxBq5Lgr1iz3U7h3VLI+dpgZWFfi2AU2XHLCfeYOcei1yGRizjyWkEjinuvqWNckG7zyJTr+C+Cdoany+FJhvn1sAopwdPkswe1KNzk1RAbhvBxMQ6+YjWOu0LQEQt3eas+nalApBsLqdfGAQgNAqpojuBBtWEo08k9gv6nFGLyly8fy3hf9h9OhffK0PVixiuGPvjKJQg7/VoZ/e5JIiBWt3TDZlDXQ8P8GlQ/vmuNmNjFIR9xD8zsJkfawWDp3hpyNbMsyRrJbqWX2qOHZvG1qInoIYP0ZuRhdU1GrSIPrsfY6Oze7mzpP95deflJBpOugYxoY8g6C+V5UZAoEevedvlml0V56pcv3kimNyRna6nqoRC+N2LQGy9TUb/n+LhKimHwVBJxPik9ZUIH0a/zIYw6oGe0Cxy+OFWvgX2B5VRgK8EwNWwlnemVhYikgUguPcmvtCPcSjJpnCpa1K8IiLMVWt7ZveYK86V3V0lM1GnS1Cf8SF7PAVKMmJhHGEm5bw4WfiHHy9XDvc24R416Jqa+oSwBUHj99BWMabDz9SFEda5VJWbxBBvnYpuprJOyl0oM0Pp9aDYVnr2VHtEzrYPiW3M/W1cNUnmW1PSIdIbLH6naMZ+yyHtYWryW+m3OkMEUmfALYFdmSYx/pRztQhYmsliNtUIstlM96TquxQcNvRLhyAl/EeA6J69CVgANUOeqPdx+8+xKfM+8FfbOO+u0v+exgTCMxvGgd7k2lkFybYRRKK/Un9aT70bTHsVVdzbjWXUwyb6bJMZNGHVrzJvqAsN8JwkgOygiGkrF1d+O0OTlI9n5EK1qKSB6ho6Iiub6vxidIefNkYYJRjMX2MFZ7caEF008o1IopqTrpn/rTIbaBCF0zE+ItY+BzscC9oNiW3Ucy1PNOgqm0s79Whco+brLatN95WdYNHwnYUaH5XrlHuw1Nfp+/v5A+/A8N9cTB2xcn3dSvFwOPItyvtj+aXwozNUaf5igBXvnNJMyoOd2ANxwvvEToMLNKOs0qdzrII3AgHlHRDBcPmVNPjTyrjRGpk0xQhMDzHl4X0ZYMQSBMSGYU+/4Qo0iYigjchVY8n4GVT+sbAmYBDXlOAC8Ok8CaPcZul9fRdyDvz786jVmY+Sg2+otMQcpkiMWb8CFe4/7QlbpxExtx+C1SAyCEkELRK0IoMGai6Yzi7aC3u4DD0/oxFB5zOmK0XzGzGLu64n6XDeKBoxFmd6yevbKax8MO9Y3Atmqnfx9Btf2rswsvi0BxPUFu17pIjQzeK4j1cMBmoHpU1S81hXTmjhjHwtO3M77+YTMy7uaRzLMQbNvPgZHMdcDpxd3bWvg5m0dFcjaNt/VPE9nuKMfDOlTu6xp3hg0Swfa3xCsKCZ2r7vk+kbQ64WMPeDrPIf43OgD3RBzT4edQ4gD2jM64j6SDbzhBPe8OZo7q/+yuuGLsQBvdGt7a3tVQGWxYb4/CrBwhhhDghhlmdWgvlb4t4ZF8DQRC4Zz1B7auFcnoyqNZdYDhC4WUUtfEX13mC95ijH0cYFLaSI79JomvpG+tzCI1FOvO291y6e39vGR8aRPZyYFoxunl3RFt1at0ynJekrott708slkwBVzyMAJNFXB/p1TCkwg7/ZeUzxRKqhEXf3RjdJuHbBPs1vUxwoamtg8Q4jOKnGDUtNTckauXUF0UvFPsPkvaSb4mB+6jc3FTWyrYMKVpm8hJSvdMejYP26d8miRrJd+RII9CTHpb83b+oABS2zHvbaO/YRWlCU3K/q+ADvBnB+faL/LgJI6tPl7IqykBLYwpFYiX9gQuFmsdKSiypfDHopYyNTAVoYNvDNuhqAFQDV4oc4I/WDICNMY9R1NXCXrbB4Io+TRDUkcUj2+4JtfxKWKDTsKHMStOID/qSsZpmWK6TVBsmI3Z2nRtHjD/IQ4gI7q0RqosTkBumQ5Rft3iUUKvKUmtDwVVuj6CUPUm3uo/xaBoROoOurNI88TAAvvkLSWwTvfRHZErTpS/NXgRN46oLL5/lKz/hBps9Bw7nNSSORYb02F6zfHKfnNcZ7eAcq8KuKcnbZuFqsS6GsTqEv5+6rxo/FaYGDa0Oy8+rJhRJeGMZzpyj+cBB6oBuUqcLGIb+7RUWlFSwE7eVNvzY8l5YcWrgsWjgirFNoSRN0cLcRmcdXnLxTDlXArb3Ij3FOo03MrxHS3/kUirapWsNB7uP+guFJMLDPtBynBytVk8ReNY+WChcv70V+6UwYLFjUtux/CCXiVffKXVGNbQYvvsYsSYmLwC7jmcYzDX4IxNwBxU4KGjI0gMf/vo50+XS72tHBJbIEUB3tXPsN/J/g2DvCa8n3kLVtAz1IMLhtHTI3X94RMoQnVDOEaMWAXaMIZ8yYxM/NFut3sqrw80fd+rwl86p1O1cLRP2xOTto0Ni88+XvQI3Qel5Pu+SYnpbpg3Wbtkxtt1VNm7ISaFijk3j34lR6ARjS3b2pvj47hb56387PYNhXgplNLkybQ2LkacYqtJAxZb0B67aFYwTMt2yD6I2omlDXeTcqRxqV+2R88a1Zm3GQu+uvvOdJZvOF69xl/Kf9THraFmBnbv4fuNRzIV57Z8rvjtmd4cHE2ZfWyvq13IYEN4jLFM/tQlotq9AgRRcIj7Tpon20lMRe40Kjg9fFxchXvrmFxhlLfJ+yGBNDKLJG5F7v4+o2JUoS8S2rqqKFaPj1ddfORXZcaVHdIKKBTbkR8n/s9e8D3yBmChtefXqbabpbYQMGPR+46btUbPvvpslsTxgsgP+jwN9+exnqNO4kN8B3mqhceOF/mh9yucCuztGmhDAzH4RqLSnriNujpqxDDeqWT+s+IdNvA2LsLNroPJc2kgv4sH3mYxk1bQw71fB/gulKKHKqrIMJ9smsiXbrJ0Tame/PqRx603LPWk7bqKtQeysDja7jG0CC3BKq9iCLnH92zfo5wo82mPNppfdAdSt3TOejnrPdAydwtwD+kdfoVflR/jKPbaSmi3/4008tkgGKRuvjllbdkVsmda8Wz8u272n3lqQPPWeTUL19FINlVFI3Bwlpg/ftQYUHvyqyAFtdtCvdeqXncCB1Neba8aXK0fZbZTIEp62UZNvVV8jn945FlTWHd8U9D7DFUtIoOOiWh1uFvzZdH6Nl9yQOMPdUAOgQc54V2Xpp6/zTq8yCeXprMew4vF4G7zsQe6ysWb14J9EhGq2jiGA3nA6Gbixygga7Ju0YUAQmiGHkR+PCZlRJx1NrCPcGy9ySftC5CYXPkwPV46bl6OO4Y8pK4k6gKL7p5lz8brJMtViaDOkpjHDl7yOcbmHu3naRieF43MIY1/Z9F4FLujLHaoesgOVnAixuglKi34d8pUe8PqZkbCeBlu4Ec6vL+4Cqt/Id/23tNY+VXVbH7JrSx/OEiNHJdcGGCH5W8eDw+boVzj0v+GYfRL7+KACDQvfpKcSI1TbqFPLfld39S2uq28w1pMo6csgH9LYzPiavkKrNcPkHgvxeIyjxjJ+YkHrj7+ITlYtxAaMelXW+gckFpoXvudUqPzedeDxWVQF71YoEy4T1hnFt84OO+bIu5jsAZJ1ltcQMJeRxTLk+Ec0YDYdgxDaOy9aLhb9klI3139R5m+yG3BH84VmaJUD3nJsp288EH2nA3bbeZL/jEBcv84z+PaiTQW4PGUQeG9x1IyGOF81acxxQIwbI5og1du6xdfTjlNWWaJNN2/iZVl5vzsr1O1YhWL6pQhj6+dXWRWbKdgEyyn4BM/lcHaaL082oRxBD8W1Hy1k++NBa7O6QcBBY/pUDSLc1tuwaLnTJxou0OiE/kAQyyPhSfeHsQ/Cq4VeN417tN0vlFouORxOUKHrLuVNvSZg+s14mY+mBpfkMg35wo3zGYaluTXMD6wMibtmXEDZiVyXJGdmVDcFHbNisysdlaXeF+tA2hjSmq3KgTOhALSSzXW9amiQORqU6DuDymNCuTbzWcp15qRJU/gWezvTYQpYOMRAxOLkG6l1RDuD9Vk1xR/SYP+wf4paCdC8vSfaY3U8TQdBUwiVPgA3/4IQOmSVIVa+n4HGl04NfSuADXMp5zFrVzeduiU6mjBx0YKUdB8fdaFXD2G05sVuv6bG0b+PKPAUv5w0GBoiykO4PG7jE650oTcuMk9eR791izOmZPbdLKCta8JqLm+t35Wx2OTx4EdxxEzVfnG80GT70FJ2W7MENP3bOF2rehl6EZjHfrOJi/02EGnP9U68prpXyjY8lvG2x/IcTEHZnTuoNQ7WOLsmzsqCRXgT/axtMfKE2wpDEnlGcUWp/ItX2S+UdLPTsP57X1oZCOg+bAgX3XLMkx295/Wt/JpOrWnMMEWJdV/aOHaryOG9mDAdHxyTcK0Hc5t4t6f/TXrs/FxgK/qXFcjnpc0/qkqHMtHbkTV7aBbv3mgZd8ZNA7sMc0HtRUXpxpZWcUf37DsYtOIq5HN3eyULJPd7b0WiYz1ZTT0qpwAugNBpm8OZ58vSFtvSz2SL+21f2OWa07jq7toutnOJSNio9J2WbBkfO1UfcH6tV4Uke2cUBE1AbnQEm+GkcfaflQn67SDG1Dh4qK447ZMETL/bUpTcpJj+F5Keidmon5LrmXi5ZFKpceJ3+22GZX5iUvCkcnSY6XbZcDGWDBKRAw+cfOK2/yrlarI1s3bSX7yuqPRVbFWTZ7ou3LvJd1c5X8itO1et5NGXCSKgqmmA1209O32H0e8omXHrw/pG0anxtght9NvVP/bJ08zl65RuM4uFgULuriMY5yEMfkwAbbtf6ZYaleFwzsv+xdd/IokTmy2Z8617Bmw7JlUD4yo9ZOkifNl1iJm3uqnr9r1txg16Wzo8/BjmVVT/NFjHnqlKf71obK7W6ZU9oDDVcyM1oUGTZQTuiwtWpvpKiqEHoMD1rruuC41/gkLYWCsMTjVp0NTEi9qozEIVzoiywRdkM65oZRbhpNujk86SQzjX33/+i7l/xF11FEI4NpV1/uv0etk20u82lSlakE22j2gxumLoqMeO8UZ9A42PX5K+fKPy70X0dhRCRccdZVJDDzgIpQji0TcUNi7Wf+9+yEIoYONe3VUED2xQBh0a0YDXd+vDmoiis/oUbNeigITlvqhIFsZph9CS/fhP2cRF3gCEPkN/5pZHqntwkng3l5oifGEkNnpuSlvJqsIWvQfokIRLdSNKO4s1Gscbei4gyeMLKugMZw7EXBsyY92zSxQbpYla3sWVtyz8iLIA8a0Jsg8wduK4ZvPHQMsIPC5bAmID3No5/fzZ1oNS+pXrXd+V0e3FOvKF1MaaLAzwXP0MaOYmy+E+2oSACoztrtG3T96hd5G/bQ/oJ2Bc0aJu6T2NllFZThZb6DoHaJaihxkB3B1oZWqc8PkzF0OgJvBH0Yo9Kz8vd2/Ht9F4z7YPeZyYuVmhPBRo3TC74UZvJg88sCBlQTCWnxlqXiL1Nn1Q60coZeKgIldEoYzifesWa8o68mIMAaKeqtHLrG7vDH7gn2tsu4oujE1HY9sgigeZhLNndNJNVLV8vSKAMW10vfl1DLS0dS4hu40sULaIPWGYLJVpXjARgZXyrMf9yc2CNddl+jZBGxg1q+CO3PwC/S5/dQ24r3phRqJGtVQf0pXkYV3e1lUF6cii+xsKMpmD20h/pS/eY2y2b8xSgKt6uoZ42zFZ6gmM7oYoJzucNGd7U74/0oqo+/e/6xrlrUmckzrRnSiTFK20nnLjnL7T12FhH1IIL98JKeNeViV17OPjs178hKrJd6Uof0F8aUGmBMTq8FOFz18cUTjyZN9Ax9avfOBoZhfIAT/ywnNGWwOWwupeD3IRCDwi21Dsoa0iVQuW753q5a6lSFzmoEB2OYTOfkGPU0RJO0KxQjogvdAlmkZs0SXhj/8w/bDBvvNXU0BOXqnj7YkeIvfpF2Uc+INF6vDpinGz7vypJ+5HxGcnaVBNfQt7KrCMHzssVSC79AXAJdYRWWllHulLQ1MVOZoWURJ2a8XQDb9zvqpkW86KLrU2cOZiiof2mYt7zSlAedKMvZTwnBRJR08damqeVArPK8dlC5fyN1afo60mk8jTLlcsV0TkxQuZq0ltHxiyagOi+Tov0gzjlt5AwjDK9Bo2gQe62p9LC5GfNBayVqYmd1x7g6oZAAvnibXjbnvcO1Us6rpR3jm7NAKDQQj8pTJxjMMPPvHUO3tmtl9FwwIDzIeuZLTZ+mlNbbNNpXKZbc4nLt7ZYx4m7vEbj/pQrNVAPQxnvGOyuTWBkPIM1dvK/q4LqtRdE31Ys5+r7EJYiWMgqgSrMZd65ClT4EUyPva5CG670qX6irH2nQ4UOjHt5K+bQoSKXKM8Lems5RLkQr2JuASL4pMYeMSiwlZEq6SWSCszEW88hSgN1gzgiJZWZAyYGF/PYjCDFgwZXsrr8rsYHZDYCS6gSYbvLKLlfbo8LgBN3P14h1fdMpOdM1LkVu1ufMXXAmQd1lap3P1NzGQWEV0KqA2pKG5jAWwzU2NXSWKpezoGWt4GQS4/ps432iFGpa581pV5ZPZE2ctlGzbd7cFYsX0cbnO0GkjyUuG+9w2vzJxHbfypEFY3ERj8fDT54Oyrz6jAy8ez9r5SFxTx6IeMOaw+MV9Zq+y73eNF995NbTHIg3RaChedvylndePESXnSvTzhVhYKdC8qNSJVnaRgwt45Sc7vF8WIYJsrXaJPKPQuQTZADjMKmkZIzuX+IbCQCz+0xQSHxBN0xzYnrhNJV5Vnn0bJFB8XnXy3PRudzgLHuRbL93r11A3j2BP7S/E5gRdl0au4B5qEUaS+rOg9ofhjqRctSKHhrxqm2slB6YVvBPmLTaO2hgC/x4FhufGepfAEIjMFnYT7NmcxMoeto6yyjGOT313nd5C1ZHRVw4tbUGNXpnpc6os8yM/wfCNHcT0LIG5ZbElqaQciSsHJOjdek5Mssi+YomuBINPeSDkp73ly97dtIgd+eobzDlSPKJxxTY7x69d4iNsGndYq0xvdWiyYZ1aPmiC8WTo+P4lDB3eAi+aiXm/w+L4H+lk9N64NJSqV7/Sz6slQcRaaV7R9i5fBdYbMNuAU0xkICmmYSgV+ypGvEvNsJmX/506TX16pS551SWokPCi47u5vB9c+Cb1TvWii/VRb8FPUzuTd6HA8V36lYdeZTyw4MH0JqHi6vZfs42YsfY13803rBwE+Qhtj9hNUBpifrCzQ1yvyx1+Oh96cu2b4IY5/xSf2TJomdk5XVXfxOiefj1wY1LNKJPrEm+sqSMQS19+LpvCMJ+unJ+5/8YyQ4l7CdIzFxb0rINqZ0xZm3eY6ZLbaksrcjEBFy52HWzX1b/ECv5jBj+pOLfi2k19lPBub9Kl/+HxGj/W3XqqKuKYoGENUhQVvT0L8AUY3bRLWF4mc5wD+8dpQfrihYNOwabHli7x68uRtaqREWRXGlhsoe6iEgiWDu/QKR0ezdupTA4JbV4QJytksM3amamiKQBs8H6tVTaVJPmrnKc3PtUFSXcXLCLSLLc8mgSMuqDggZLm5UhrERKnuJ9ggjWdfUK8vHXcNF6cKq9ElPvnFK+jhpyt7JmtR/xhv0uKyfRMisae69r91kf4mIqsy044zRtCLhn8QLdFyeSTPecAMJOT8KHN63WaztXuhgngzjeNyua6ECsjeayS77ANq+7meyw7SR8cn7LxIF02oXIwxozooSyNm93QCFuq8i0Gz70uJTxtrvyMmnhnr0oO6UMn6urAP4QgNLROjzAeE/048HzViJqbmoefowaZW9NWCXTxs4oyLr6ZuqxyAiI6QIpxyBFcsyqN3iVPcJpoxt+FE3eFjqZgA1kbmuqntFDF9iFSlzEPWvR8e23MoPsyUbhrPMTqmRFBHr6kKigGguO8bjHKZkg28YXeHBrtgtyvu16q43IIvkqoLKnJhS7+VNA5bN+S3G5ZUnpEP1JvrGDzJxtGRHUxlahOpV5g0RlS4JfwSwjthZYLvF/20CuVuNwQOUf5/HFGQkVyzilIhKn8ySjTI5HsEXwkIkVsH/ZhJlVwqUIoUxn9/O4HIGOckV1FMEx6HGWYQqBCntU3hyJmyPSC2EHqFpYUWGGRlIQT9XG+9/vNbFpeoGGAu+8Gg8NCVk2miBtulsXcxsAOjPj5pic2HHpsymYHFkRISpUqzAtU5tUybcE149sqsgzK6tu0C+I+BkXQzvPM2I9qcfl+oVQb6rPFB2oGNz/x/5ZTGYNvM1+62abgJexF27n7MNF3F+G9bs1JsQWm62LlivjwWIlGchd5io3r6IOr1yXvAwD6BoE9bgMJm5VZdZLOGu8u5DsNNxdMfM+WPaj6C6MxC+4GuLvKvLB3LjFRwN2Vi+2yUt8Ihm2MX8liqjpWPLOxytjR3+PfUjZYGUmYrEZmUwb8RX+pE0b2th6oqWPYfr2dTlJvyrsJ4dN3r49lC3qPcBS2ZJrN9wFGA6SVXGhQZGiWz8na2Iza2xQ4pW/Pf6Sv6dZRCTxE5s1Byzi3ZASyvkmA1dvCWQ6kF4/IlIwe71Hr8+Dhk0fK0t9EyrTJNoXvXm1IXu48sPrLzYS+4Te8MPcsnFbwEMaxw8hDvYZiuDP4xZAZ5xUbJ4pulM1pG5+QC7SElXwwXadINVWJyRVOIp6kcvj0SVqbPNgo3hLHFNlYXeiH+fesvm7k3TgDAqxO//XR9wiE/X7YRIgTUjZq9+sSI/RdcvggHW7isosSb2KJB/xvA12UjLfcyGiLTJyZXyraA3s1dhmtYHr1wriJU9Vuh/6s9kxK16UWxWTFc5bZxstF09fAH3RfRn7CIvLhIiyk6qyBv8gI/WqCVHOtrESH0ASuu5gA2VqhD21Zk7ULSngt87cR18lZky8vLkyntqxp120fDBLv5rouEKREHHn9T6P8MUbrLszQYui4uBXrXHsVaiHs4+ujIeSPeBclJ6o4qDU5HW66JoY6Vhdo3PGohtZZHyrUjLjzjWoSdp97LOng73hov0sBTigzo9u1Fvfuy1ltXDD6i51B8LonKhPsrJPPv04cbY8ZOg23ZCgfsWirCrtS3ZGQr+DqAADj+NwR1LkymwaQ9TwKGXh5A71zov6IyMt4DDVagg+W2MoKhlaruwZwwXQZlj/7hNgRrSC64Lnfq157u7v6UstAyYznECPRVlX19PP3v8h5JBZG+9sFec5606KSvJUOii8UGQC81VMyGe39k8N3FbcN6R3ptmY0zkddCy56bFADaKsyVOLHFPt1+Mikjvzcn69WBH2Vk+UEX1tt4YpxkS4dyevg+6T9HXqWPKfAhK6oiTW54dvf6P6YHBZZTsz3t5g98Mgv7eZ/08vP07csVacLNgUIrJY/koU7qc6R9cLF8mIi3ZGRUsTxKiIEa0Jssbre+xlaLZlWEvTuK/P6Q6pOCNCsYgvX7SLdrKiA7eOdy1cWJivCQUm2/+vHI5dsZ8ee4GtCv/6RMrt5eUJ9874UdFyd3iXICRb2tP+07WHjU8yV4wh11UqRjXXATSiqwKQakXnOZQQW0vqrjemg769pm3xmGVF71nxUElml3X5pHDL+zER1cx07C/uS4UrXTE1ve+3XadAtMz7WPKrsGiXXCnAfjprRueoGS/vXpNhYXerIrfjGoxBnc8rS4mupSVs9aXmeck6nzGBUPaM+UDZocYLA2s+5IjjodaBOvfbFVw1WtlDD40G1QhGaDremPeWA6pF0dnsevfCJNEdIF0F0tWX78vPqA053JB+L5t+7uWD3yeZl1/NHPV8cJXIX20yczHywLOcRrLV7oYSTWMGe6XhaJLai0Zq8qPrH9MXqKXaNDzDt78kU61SamUGPSSN43wiecBn1I96d6RzsAs2GkD6OMvsoBguUNGkZf7JEC0e+ujXcWsDi6BXhpbKqNDE8TCTYCJqlfOJavpEvo7qO47/noEwxVUXYu4Tu1NkHAbCyhpzGO9f3d/75gQtzwkFiOji4vEej7phvUcrsUP7Wjk5O4IN+tlDKcsFLPxjPPfsOODrVwzrpn8/ptotkS09uEAFUqAx3Oi0IG5Ja1E3rJ9Skq50BFMNjaJwEVm59OAQpF5zSWNwBaa9FQYg5yyfpLlc6Xe+BDmy5KA7DUSbHlobF0Y58q5sTn3Iv5VaUjBXpt2mnYLP754YcnYB6bBefIRCSz5WN04jWvFQvay5ZTtXjtnVd2rKt45Yml4LY1xJk6tIjVUiPbbacRbXTgYOCensnUlO5Ag5kpVWo6rVxsk9SbPXpXAvRrhJtC9DqgOKbec4NsSbjlxVRZ+X5hWWN0+jyQ7DjqOkcq/yFkitR6mRzlbQrkMnU1tg5oHeVLz4frCb6D7QczX0Acfnioy++PsKFd0UOiL5jE+rHZzQp4/kjDBgroGBGuT0oBjd1AhKdGEqDS8kdwywhRJ2wUAHpbBsy2LE4lPmVQM2bDDE4egORa5hGh5KUUJdxiAXAOsw+CHtUsbkgU06Of9dR0z+S+dS/tPp/4tOz2NMcojTHw54HVyxcUTlRwcqS4tdUFztIiMtlmb8o1j23Mw4B7At9kP2G9P/qeWSfyUZNuw96wSJmeu76+Qe8WWNyfyKNcPYWv4ilh+yAJ4YrQNCXs1/zjcOnXojhZjs404g+XXN/MVm7CvD9sEQLKer7pRGlYOxjpzGt7J/avNwTdxoqE/D5DRJAyJDdpyKCUSMpCNG+u57Z6li9ybfXhoVP+E9K/fcZuvbp/60WCXaZyzJVpLTsEmubaZu6kdRavwxCnN76GXkenTw26seni8y99gaweSAP8o4jps+zr1PU24bbSERZhxtG63LV9dObfm+7Qi9NGua7NIwJ467moENZ4/kk4ZS+pW+b2pC5vQPQRY+OH04l0GOXJyqX/YjDZ9kwA693h0zg6GpYc2Sr33f1TObcxnQX+m4ybLxyaZ6y28l61x47ydzWugICljtboV1DvWs986KyFN7WPy1pyoqHcEgIwozFS6Pd1XMf/Q2DmmZU6ier9NwB/H7FfnhelXTt2DR/cFZNB6DBsqf2E9+fNY4RW7NN13q16Kk2cIqRnrPdDvBrQcpCEjdDJcOkDm1tQvPbAWzP+IABoMCllbEOELnC2nswuDIUk9XjOXmzRcsdG0tIb9tS1NCFoxwGg7vRzer1B9d4rnyBlzpjWlpn8lSEhFR9FCdI12LGoYkACHRz9WyyC3x0DdHDYKzM7RLrMtTVVT+HMeZqx2qOHGcbxhs+A3CmLXArMivZlLvjAQrrEKcGGuCRpRLP6flaUY5HDOf2ipX8lR4/i2iEtaK3gSt4AYrk2DQSAyaOvh+kwwDoXj2Ucwg6bxzMommDSINp1eAm6rZAknYKxynXiXtzQrvK/GA5e89xGiI1X5kqTFT5lUaof1AP83mD/GNlgbrlWe85r86EdkZIzH3bB/of3oHNXA7D6w4c5yfNaj7zQB05EFvhVkAaapwo/Wb7qtX3A1iHloi+zE9izaY6tewfjSjpLo9jwCtIAVV0IroqfW3hWednaFg/tkCujv9Tirv83WzotCNEmur+dwJiHutEoqN5Y1g3WXYsoR1wD/zFP/Eq+evxyQHWsCfyVGmXcufyZVUy3iUakvIUzSp5WZWdcN0l63cqIz+b3bafaLc5tZEyhEfc53SviopxeDG+K5mmnZRI3ncu7r0pBLtHR3hT3YgQd+Y71ocppYyoEdr8PDsQoMVZui0eidobfX0dkP+4ozXp1dJ0qOy7IdGZlvlHt2zVsLab6a0SHK0HVCIqynaAw3XVq3Wo/whrqy+y+KPtBHnE4HePtTQB72mRY7PoyEhnG8TeH4t0O4QvlW5h9sRpQDGZksCKZq4IAYC8tapP8NPVn1Xg3ZpEIkBheJRABLH/z2B46S3+6G4+MIcqsv6E1aJBIVSWoBT0I7d4IbydRFu6a3nXOHwLb2m0UKjodG6FL6BWLsGFfbyiIH6w7JTR7Hw7G5YHQcaB4iBP4uWc8RoB3bmdUNIkMU6yJ26aWO2vRJl0y/csvUU+Ide05UZX7mNjG/eIFAf3LBJUhaoKnNZdbJAu608jCi1GRfUCBpNdhMMsN/cv1XB24rgA20PHp6TyZAek53WQQMtAmqze00Ntiu/qQt2kdsOKrW5cAuu5I5YoE8bNTG+ecJAZQFliYrucfPKjedBv3eknApCrMs/PvvmKHVcRm7gepI2pObaTZj5+VJt1WRXDLO8JNPPgDmXlhL9SA19+a79Trt5Alypjo3fmb2dHG+JQhgoK+dDLsgz0pU0oenwbLeNmtSMoIptF3ZoF4ZAllwOS5dg9t0Os9O/eCwkSXDrZHNiRpFPe01BTR2Q+YNvTCtjz/tvIdXfDWMA9xYpoy47qk3g2LsT1jE+X9cGC3RegjZz5YF6TZMRFs9a4uXKUn1l2yWBxvNvpNATQYEJ33z7g94aY7vh+u11LEtfKtjSfzrcpZIHPFj0tcVeZbPaI59mlPyLm9JTjMex0vNthgkfio/tWnudueU2p4Hp1UP33eEfOZKb/oGlp2P9zdeh4Z5n9HBKJ5RqKRuMDiubWTkP194wuDwOTiZ+3bRJK3LwvvffrbeAwJaV7TWWikGfEL8FQxifr9JT6W5zpmlaSw5XpN3HUScE3enD1YhHJm5KTQcdhqvm+5LoUQ8wu79nV3MJyPkEr+cfEZnbg+S+x1KvqrkMWHqdJkeQxAVt/H5+g9NIW2ws8bhoQlsc1CGxDHTMv4/COAVh2zmrvcDmYxEvo4khIT9Ssybu1Zv+DSFnq2gVet8PeiIUFxrMP1y9zxXaHD0qC/N9eYgtiKTfdQJVsb8WeBGfA34EAyMtsUd/hAkfNq3736W+XigPih4yoFXMU8jVYVNdIc1u0b0AiJjVMebIGLWzviCG+COc7qD01giyYI30hSEkb2jpm6bYLWkx+pww5pQfbeLH0Piw8lSYbkHNKt31ywkI2OhYwmb49f/+v5rqWUQ+N8k6um8LkDgJIE6+jqJxepY+G/LiJP5oVUsgchlJRM5l/ngdbcEAmT/L4vNoGkOumwXQEJPaBHo9QtoEkJDarLw4PsEbp3O11bPNkt0bSpGzKbxP/oMFQt3EJqwFfpndbdMhozDbWxvSbOSE9xXC5LVZHADO5vXQOFHp+cdmzdXUdjt00IfFhbM/ubF3ZWZ13OqK8POHCwmnDH68Mxb+BS8U9qTMSeMfyEzVaSCmShpNePX88syev8djhBytN2HnmOynHlrayVOqEdeVUjds8JXiblonsSX4Tf3ppFJqWNy1H8KarbzGqmZVSZnGQfHi63500qjAmya7+wTj3uabcEdIWFzXbo+Nf4kvltaqwo5VIhSManwfOTZPfB3mKupHC85/9S9nA3D4eMUQKN156+7XXSUwb8ViJtf9B978EwC0habLoOpFugYEUSmRif4XZK088j8KaiEcLwuC0StbnBicH0f737ZvAPK4yHlteB/uJ+wq8qmwu7zmoayht47FBvlPKKyoZWbAGKXt4yZpCKJVE24+/+0Ndr8Jr386dOiQIwfxo5bzvKwWVclnF+TyuSyT0ClFfj9y4FjVZA2APtrki/tJbCynJv03a+QiCyRYdrysPguClrZ/I2jNVWxG8/KlYsrVftNbz5+G8Ej/1ow/12SiUcV/T3s1z2MRm2+wu4aMnarHM/N+sr7JtBTkw9keSERfn8BWFPZ+bcXyLi28DMn4WSP2xBmTdF4ln/e8ZB/9UFdFSH50t55lWzVNtCS9PQ4wlCuqKwng2Wvw3lcOItwJ0ib/jaDMdFFG9oA91tegZuxEJycO8PRoOdwdt8wpXDm8Fth0qmyCJVpFX91bE/FEVJ014u07wboa/2Hu/wjmmnaD57vz+elJ3sYLHHppLpK3Bnk2GXIKr0K1t6wM/Ln5hvVAY+YNPqPPmsclXAZ1EKeQ/E912KpL/MOaxkgp1cEXPL/FPc7mrt7Iyt+ztxMbg6PYXmr58ux7ZJufBOlNhSuhpvisqglBYIqMoo257ILtfyzFlTF5c+Iw4raxzTb5upY1v1S6BFrzz6a3xgHqwgXuN2wt8GytUm+NtzFLA8Qft98F88OobHfJxlJVF7Econu4Taq3y7g5hk/jmbBAiPkcRTeQ1kyp1+E2wwVqDer0xBAHCGF/uMas6E4AQKMyvl6/4RdFeUmZDibeItF4FfMfiLyv1+hOzZ8yftYymJ4BIClHYCyhnClBJLtXzOLTA5VdwSbBJoxgAwabfqjyYyvNKjzVY+eVk+80alFxchLrKCW4OSbJn+01S1CBalkHet93Nh83x9NTVfTCHH9WyB5BJspd2MHVWYTKVnQnJ16XZt/P74b9aQxN7z+fHsGmqo6HDByl4VEr9H7zrMjSLnSCWtOKiPK+VIWQmjjL1iKzn0AQf94g2LMzT/5GKoxFVZXwvY2PqezxyeKFGchnN+5QX2dRGfbSrBhGpajXE7zUYOaUiwKikLDS1mP/QkoKmHHTOhtbY0BoxfuRqYeskQZvaqZfrpd1qfy673quQIuaaEIOMlO2aOaQ4PEnJPvHA/R+25m/exaa4UX1WyyxTBw/Ez4E44Qmns2yagnA7CU1z/PC8HpQyuJ9dHZ3c2nYrqNoJ3lHG6g18eY6xtrEYUVvq/cNaTJQlx1It39MjSBU1+HFPHfb2tlYAj2M6NxDsL+uwy3bFGzQjzaXD8jY2+9K5YUN6EsVcqct4kuho4l0dgadORCGQU/+0Yjl+N6mD4atTEIscKPJ2T8Za61jjfig/X8c2H+Y+w9z/xfMBWqCv1wyYpL4Zv8W/UwYcqdKtq2wMvtH+jI5NkS0kdn12rfB2P2n2HKcxk/OAX455kVr+sdvfSbRHH5V+QwHaSOz93VmibU3rYi58PdRuyIVsFjT/5vJW7dD+eQT65jELU5V4yJflQrEnu9hVdffeBkyZCWQPGv5NKz8afaO/KTXlp+mY/Y/3f9X6B4fIkQfETlVA4Bo5DsyfZHCGvDi82V9mOuBdh4mCwNrQAoxs27pwvoeaLy70gnPyO0InDmGti2rPAnF4HzvVnN9esjE3rSfCWyQAAoPJElV1zUzVq1zpO7prd1Bmx1M8sZyx7xsEcJPO/hnoLA/HWtQn2zX1aDWC9mHg4VxAi7/+JjdH/mNwi3hYJddl5Z2j3+bbHm39044O0exUg4rliO+WZZGMd+hqKesjEKaGLGos/hXF1vxe3V9oJRpTn3GCPcTsHO83ZjAgXtWGFXKjQS5LtNBQTxA9ZG5OehReVMaQHUsvdXuEZErP/EKbJXI6gqsi5ackpNN43wyvSo9nxYksadkDOFiYh1onkdHuCIwZ1CAzqZqN+p4VyCDQ2VMzZlfnO01zcKu2gR1btNPOS7qmeB34Uq01/k2Vp/AlhO5YtYHscqG2UcBv7hsbKGUwVghBlDq/B7Pt9P7rqvliIt1ZkkvQF0UVz5qsO6FWI7mWtag6PPVMUiD0cAVJ1prUEw5x9Zk22X0fcpTH+rVIRXXjSnP5G6E1UVJTnQ10fLExRw3uYuvjNmZ5svVnmMQLF39zDV2pfrkH5wV8MxlY/AM3/QhVWhUDPW86Dfgh+U2gwYeX5Pu4dqKcRoWC+etsrsVfVtOYcLizG6bIiMcjlrpDaeAO6R3qpHbrKmPUL/onXsIo9Gsnj1bnEsyBp8NnDj4M5JcnqWeM0aF3J5SXSx4rdRvn0ng+LZaQRsYvIz1vuSVKLneZ4bKO0t4MpsfQdFtySCLN1iGLzSkEiVGCvXqdCxP9cJDfUiwlBeSwJJxnsOt06MpLxtKmfMvXvEqdLWXxTLVvaaSs9JtpxgY7ld9CVKE3ReWeNjVREQk5PpeD5/+F5k3m2cF+jxkmrxzOP0BlWsrXtHdTDDs24kmwcj2w+ll4EB0G0Uj5YIFlRfkMGooszxSAg03jDz5n2fZnrfgvUuf9C+ZqtHc5wSQY6uu8TKeBMlCv/WricOsia6FAeERV4Wu6ijW+DXfGpToCUKP9RxBiGraewsWOeNvek0G9DYnpXpUM7qhtAsSD5BNn1Ry2bns7OWSCQsPkiusWiWbfiQbJS789F9j6fzshMB98A/3mo4LzxFGbTQewMf2li8bLCFTJg2eTaQJ8MsYrkWBMb3CT7I8XMYJvnIJP2cFp0lp6xd26AULAgDwMivFbACyfeWwy9q3wJXI1j6s9F5T0GRH3lyvKW/Q4br2rX77n0D8ivOcZahbpcTiwJWAIR9HNsimJ5kwe01X3viI8U2DPIDvqg168pO4um7Lo4UrPwUZf/wUmwwvjxrEhddElFwWsi+XMoFgVdK9WZY403PAGlTrnm+do1DCMmDX8pdCiroqjkrPAb01vltAy66l6EDBe0slgMsupxgzLYdTRKAjvKIiTAmsC/3GwY+LKioFsY32N0h1GoDDF+jpGgZoKcTkNWCKCW9+aQdWsSrAG69DfcAoVgCKZV4DQqKn+kbysdWLRGFpiLhIfM/g5ELYuSTyPmNWRfPdYnrRdOfQfe+siGev/GI+5lQlR1hKccGuywc7AA4fyU0H8Tsd5bvVSrgRcm39v8TaMxdnmtP5O/QQEldx5Eu7PP8cw3Z3qBVD3fu/ltHylolQ4lSeCtPHJUO1/+qb15BJVTL/dfEFktn8wStIf3q7UzFXe5nK0qpqUPYLNr/X2xoZi+k6LhXu+Tc+qiTUOBUztNuCdY3a/ImWy7R3oRie/fXjRcelDlY37tGU8k84kHpnHX6mLZgOeH979a9j2UBomXzmFnPQRw1O6Bwl0F49odW+ikl1QL0FTSNz9/+mt/7HJAR+DoVs0yb10B8W4q+FqIDvYeFXLHFkBObnWS231Qny7HADUfwMdHVqUAsSwI5HkQzCE8kbbmuBVpjvMDwzO8HrJlbOV2A5FUlA9/DsTPeFOshiHWmBHYScXIOEV2RiuZ3YqtleKeT84Vbn5nTiIn1NcyiPWVy313jqxpriN1usDYOmugXQPDwz/mcg2UvNcSLpI2cHcWqHFJpM1PhTe6bUNwLMfVWJJ+mXPOgcRyxmFM24sveMPm7vfiGfuaO3ZjEOEGD3l8BxgHzL7w7uwMk0ppbJjBYwxXC64V1NoKrSsUHnZOtP92KVUO7oOXuTOfsocZkxULFT1qhhc0SPfbh3dOIk0+XE1QTcl552IS/QSMiFHrUcdQ1oSfJpUtje8IZ5w6ynl/X4j93Qd+neFb6tzYQ8P+SrDW0vo9oMydkul4szhvQdRgdfrQUO7gV73P4HjJTBZ09Kli12Mwun7KqVeuiP42LQ78enM3LvjddzZ635s9dgExxynsa8fRyhL8q1EtqK75ytbngV03BH2xfDaAxjQWfKKVGa2cd6THLCFjDaEQE1qDmH0XHHmYDtxryplHTGZeFNJsrgezTVeABxzpUYOuVPZPrTD4U5/ZuSqHvX+qACDhemw9I5D38PdTh+KYqLIx80Tx2AuSfJ/BbgT4BStDE9QFIEh/GRhnDhd2w+skt3WxlVO9CyjVc+SyVyqUDa/DsdYTB2GX7UrbDSqTFEHhfKwkXgeve/MRVq46k86AI/wCzQCXoxvYalhV342MOBDCb5URw/bgYFRC7qHS/Aok331DpyCL+5Exr4r/3Yli9vxOT+A3JdfuXP5MIe4OO/ThVm7993YEG7Qv4q0bL6gTuiskkfp/xSoz29+PzWdQK2RzUjqT3AhHhAYxEDF+SPY9bvoblzR7C8kRQWmyg/3fvMz8BOyKxWia+rpkN/jnDyvPXk2HKzuNAQ9/Z1QBfbe71tThCjx7Ekjj7qDOwWi51RYiTLVF27JRmvRCjQTnjJgPcmQRb7zIqdNZTe4OtprImIwBljF46eHwUur9RcXYK8YOJrpnC5bXz/v5iZp5fjUecRKXPaLv5NdN3O0SeJw9VnIdXJOptAAVGQzEiBxykVbtLzw1OI5a+6jZ8yGdMpGq2aCGrdxgKhgrXfR5aoy+JGMO/My8bdDzcHNyT8WaCgDRYAoORMeSrrnImcnRzI7C2iodQviwq3KE/ldxd2uHNcZ6gbgC4m5b4NM2UjU8i5AkhVNHSG59s8uj3f7EKFLLqfCl/XazqbfSr+sEJU8b9Z/pmtd04xTJFtpXtoHkNyHDcrzJdfVfvSzVFjwY2oHnxYJShHtkpjQ9Wg6Qv/SqokkC1VuPDFuexGJuiT1IKHc4xFQXu3K562S/E0B5bJ9mUgOK5P2rsLBn3NOC2ZStRn6qdln7Q3RjgfAA9fuzKW4oiBunjeV1K8QPWcruiON3b4yHswwuWYxEDeMVz+8OrBZ9ERpb7RglX2Ld7LvQ6aAGCUXWcaW5i0vaOHnqwMQ2LraWg3S+quUf/a4AfQjjmj4C1sPsQ/wecfLvhY+bMStxrUGekzrQ/FAc5WrcC7T/fWhUUF2l8gwJhaIBQCcJlSrDYQZhr76kROGDXP8cRE0umJ2lSmwnvGTdjRE/hiYqAZ/nD/CUYGdS3QzqJUSdGhQLsxz1PWQmCoc9B0/HpSGJf2m3DKrOPPgOeaLY1vKrg8XbKUTaDZN6+zrzgBRnEeD8X9Yg7SrtZXTz5N5CGolBb8QUrkTG9F4+0ardq8+pKJSBeM9pirWopc62EgZfT3ofN6heu5/TAGNXXoqcnXXMvmJ0BuqkqbC8Yd3e3eivAZDajVTB2HkBq01dJfBLzoyputi+jiVPM5LM/4rxUGDnMUmP2ydXMT6KlaXe++tRZpnYlVv0l25UKP700gjaZeNWgO4jFRYZKsrwvN87y1sZaME61ogR4sfm1Bk1cmN4R5C7IGvsJHrsy+AH/yhQpuCfkMI4VRCzE+Fsh5hjd8ekjxz+letRTfTrzLZVhnNQHq01pAvOvXXeWXxXOlWqy4U789AQFwEiA5uA2udNxVgGRdFumxVf5wPiGocHiMTJZcrF77cfrP9Asus7Sn3pEAEBt2k1pumT2oNHpDW25aDqrlX96S/Jvv8Ygo99b8MmOiuoaZgXrR1j6S8cGSMSbby4cE5UtRWtBtGoKfRptm10ls1ORPB5WJ4SBWGO9WzkUMzyjLs5Bl8S9qEdPBURSpqVKX22bz+DvvZ2tsRi+5vAyoGcadW7jkkB2mV7BaPJSE3qRoO6hUWd8s9PMbELsGtx/HHoGCDzDZzELdxlLtQN/OvK03ZF2OUhPJluI9QvYDXMazBWmKe+RIbrCev0/xqQM1UVCfFOLW/hiqdpH8yT/RZJMUaFeecnUk8RB0mNzZUwsFG2g+ldJjB1XQeBOz1LKAF8U8n0Qov55pW8X7h99/fUvgELUdFO2i7mfB1s8Q1jtWPl4yP/x6aOQcYckxvij4ev2W5Xf2YVitR48pQ1zybJ2HY7hT3bkDv3KYhVLDgOoAyDiBCR2mlvZp1nke2Gg/gB85lVCUv77t/KvEmFpUWdELW98U4lcCtUWBj89uhKgXR/Ki2ji5vmbIuI/B8tAFTLxfVge+J21MR/3zh5aauwU4dz7054D0ywlHzvkdJ8xBh7gLxW2z/+Q2KRqDlnpMypHVlu+2EXrAE9kRbTDwDAO+g32u0HfFCcgkoS/Qtbzl6tV1I4rBRPa7CnWTlBwjtJ9Bhhm5NV7gEh+6NG2njNoZIaFn4wERRX9WkykOJBJjHTeESj0zQMhGrkeP+pCaOeqEdFzEOWqkebvuysf/FnsYfDBJpy08oFXMz0H4c+SG8tMFgysUliyAiodtjGLUduL78oQrTn6nthp1DnlgKYJQ4a6hGns00CwTRs58cwa75IaJoQxAkVvZQ2PSSApiuBlpvYnyjsBTQkXvILNjT5O4Aebx1VK+o77Qh6gdzpej5KjJr31I3ZeNoMMA6uGPgpkjlyHXp1OmBQuQ/abqwgaYGX+7GqECdZzKY5X+WomMuXy/+M8eE9lpnn/+uafZ/+LsV08371KqKeZ9LXZfLEDOFYOq5wphVe+GTPgLSRAeHVIdcBvfphmLfcysZx5VN5s7WpZuBqamIq86Ypam6cms4mqt2VYKl/l9qnh6pITPXbA6u7ZqF50hr0KzAU7Mr7V5OV7avkpn4xcb+U0+4sMlw37mq0vxXB1iBVabcT2u9L0xVbH7M0UtPd1TD/qEwecIQFaDIsYsMiICml2jxtl9rwQ2/o7FaiWWhVW9Sqekso4P+k7UawcAgOxnaitOUAXrUmFO2fvFT+ME7cphwmEz5Mt32/9tZU5aDOEk8CcV3VevpcYv3j6JKW00bCuJJToyUj5JJq3DGD+j157l2KQTqdVzS+tW5y5FK2pkwY+luIgdm62Iw7e91NPwz0LSgMOqX5nc1drmgFmlozs0i7YmNGp+tIB8epfb4k/y5/jEdwUePeLfegEZWJv3sOwk5I4nba70aPnk7XpaFgnR4N+ZR6DvvjSM7edZxH+Yjvnc3hmP2IGDNnEKIzWYE7foUQLt8e3vjily9U+kjGz8t0WtzmRhL3+gT0VxoSGF4GH4CDr4BC2+WOiHvMmjZq9b2ImWglkazJavz4HFLLky/PuE2urwYa/Hf0lkPN2lloBzKwtsImX0mjITjDeePnq2bMfJXiD3kwQJrmT3mYDHXL15EwbFP/iaOgJ1w6DLGotGKzbUS4PkHiLl04tDIPMsBlsbU4qvxBfPkjpmqwVOnzWszd0E6oRtiKDd+ivLSYoDZBZpRPcKTx5E4AR5lOt6YKD93Hwkf5C2iCG1yjPlNa0HC9ESARPm01dK2KufKNptHKh1O4ws/h6BC9zvmJ9sQ2m2n6vQFVwsf4aXdoXSiEV9Bzin2MlQWvkETn1v2EhKu2ZU+bPG7cUkvQJ3DvTvmx7XB2e/A5/31DOcG2OBFDjDp9KDo/QuZH10Vd+yjaWiuj/4rDu/UDBtzQSTSoT9WZGoN+y56tkGm7JiQfSiNwhXms6y8pTNUbm94VMieV2CQlnLBVdqKtURM7rzR37w12WOHV+AiF4gqNnoa0IzgrsGCGMrQqJv3RxN+Hg7osBr5QxwjoMTQq1igxBV9QogMCHTDFtzGEnWfaBkrvb0eWZMZnB5izsWY7h54M43XX6/o3I1/4vi4jXFenETWfQb0xdymrCy0180iunwodyngsi3OQwe2GQE1hXPlwPBD39Dz18XTj67Al9RVN9qbeI2ftv/g75AxIA1QyfKfzXpXYn5aYw2300V72o0z551v/zGd9Oz7lMaVZcKae3enc4CBGUxvnQty4q+S73TRNXZrWXqPY0/s+aNaaBGwsf+oX2elcLEf9osuAzmfhx938tp9GnHhqYbcE9EZ34BOQzjp5eZ9RMZYgW3gMguMEleF6b4DR5ihOP/4FOYk48aXmLtoQc5pMBGYiaiaHVCR6ZYv7pfCaplXaYmVm6pZ5THxjYYbqhAfOhPMXEHJbWmkcsFjjGCftfpw7mVO/80d4ipb3DvrbEEh4/tGWM3LzTzxppBxVjhnsXX+qmjRgOsktY9f5GDSjZWxNAPQFQhZKgV/cUOjPxmffoLf8fvFxB0HgCXjwNSuuNiNALRz3aSbebz+bNY9+hRVxo7KHPydi8K6F5uuFUZugogJvdiCIusXqQ1TEXxOTRIdZ5K/mTnrUYmF0zd8qvYXbNrqI4D4OujLyc7LMs/1DVWz+ZquC2yi/lsevNppiaoFRch9qVjlwd8VS14unGWpEEEV2dV3lsQMOVGD1F/HdphILyFQWxYeAWDWOwBYZFLTMxJeell0VJpRwz8fhQxX6uI3iJ8OPH7gVfjwpXhww3ho8r7re4sHeSMDv2YsH/agGRx5TzsWs4StZjd1g1wWdCFeQ0+nXhn/QrBO/TvKqW9R8tTewUcFmsgZnMU72oJ3+/SsUAIBO/r46957Tf753P0fRkh+ZPHrY4VmXpc/W9QSwMEFAACAAgApHaBUVpZ8z9NAAAAagAAABsAAAB1bml2ZXJzYWwvdW5pdmVyc2FsLnBuZy54bWyzsa/IzVEoSy0qzszPs1Uy1DNQsrfj5bIpKEoty0wtV6gAigEFIUBJodJWycQIwS3PTCnJsFUyNzFFiGWkZqZnlNgqmZpawgX1gUYCAFBLAQIAABQAAgAIAOIO1E42YVgCRwMAAOEJAAAUAAAAAAAAAAEAAAAAAAAAAAB1bml2ZXJzYWwvcGxheWVyLnhtbFBLAQIAABQAAgAIAP0BglEZl2/OsAUAAFwUAAAdAAAAAAAAAAEAAAAAAHkDAAB1bml2ZXJzYWwvY29tbW9uX21lc3NhZ2VzLmxuZ1BLAQIAABQAAgAIAP0BglEVHmAbowAAAH8BAAAuAAAAAAAAAAEAAAAAAGQJAAB1bml2ZXJzYWwvcGxheWJhY2tfYW5kX25hdmlnYXRpb25fc2V0dGluZ3MueG1sUEsBAgAAFAACAAgA/QGCUbaUM/+kBQAAxR4AACcAAAAAAAAAAQAAAAAAUwoAAHVuaXZlcnNhbC9mbGFzaF9wdWJsaXNoaW5nX3NldHRpbmdzLnhtbFBLAQIAABQAAgAIAP0BglFkMUR6dQMAAPcLAAAhAAAAAAAAAAEAAAAAADwQAAB1bml2ZXJzYWwvZmxhc2hfc2tpbl9zZXR0aW5ncy54bWxQSwECAAAUAAIACAD9AYJRC/G1/J4FAABPHgAAJgAAAAAAAAABAAAAAADwEwAAdW5pdmVyc2FsL2h0bWxfcHVibGlzaGluZ19zZXR0aW5ncy54bWxQSwECAAAUAAIACAD9AYJRBY9iZrUBAABmBgAAHwAAAAAAAAABAAAAAADSGQAAdW5pdmVyc2FsL2h0bWxfc2tpbl9zZXR0aW5ncy5qc1BLAQIAABQAAgAIAP0BglGUE7MiaQAAAG4AAAAcAAAAAAAAAAEAAAAAAMQbAAB1bml2ZXJzYWwvbG9jYWxfc2V0dGluZ3MueG1sUEsBAgAAFAACAAgApHaBUahAeuhrQQAAVV0AABcAAAAAAAAAAAAAAAAAZxwAAHVuaXZlcnNhbC91bml2ZXJzYWwucG5nUEsBAgAAFAACAAgApHaBUVpZ8z9NAAAAagAAABsAAAAAAAAAAQAAAAAAB14AAHVuaXZlcnNhbC91bml2ZXJzYWwucG5nLnhtbFBLBQYAAAAACgAKAAYDAACNXgAAAAA="/>
  <p:tag name="FLASHSPRING_ZOOM_TAG" val="80"/>
  <p:tag name="ISPRING_PRESENTATION_INFO_2" val="&lt;?xml version=&quot;1.0&quot; encoding=&quot;UTF-8&quot; standalone=&quot;no&quot; ?&gt;&#10;&lt;presentation2&gt;&#10;&#10;  &lt;slides&gt;&#10;    &lt;slide id=&quot;{13BD141F-B90C-4525-99DA-3C1E7305BF87}&quot; pptId=&quot;318&quot;/&gt;&#10;    &lt;slide id=&quot;{E6FEFAA5-A05F-40CF-BC69-A6B10409F4DB}&quot; pptId=&quot;319&quot;/&gt;&#10;    &lt;slide id=&quot;{46699782-73A1-44FC-89E3-44A219E5D816}&quot; pptId=&quot;333&quot;/&gt;&#10;    &lt;slide id=&quot;{BC1E6DAA-94E2-4A6E-9F7A-92CE01463EE7}&quot; pptId=&quot;320&quot;/&gt;&#10;    &lt;slide id=&quot;{3B75CFA6-242D-4425-A91D-76D30FDAA095}&quot; pptId=&quot;335&quot;/&gt;&#10;    &lt;slide id=&quot;{023DB3A8-81F7-414A-BA45-4FE5840F3F52}&quot; pptId=&quot;290&quot;/&gt;&#10;    &lt;slide id=&quot;{1F492FD1-2FEB-4AB9-B8DB-5E3F218E7F9A}&quot; pptId=&quot;321&quot;/&gt;&#10;    &lt;slide id=&quot;{308B1D64-2DDF-4F09-BA11-52D046345ED8}&quot; pptId=&quot;336&quot;/&gt;&#10;    &lt;slide id=&quot;{71E440A1-1DF8-420E-9DC3-1294B92BC0F2}&quot; pptId=&quot;337&quot;/&gt;&#10;    &lt;slide id=&quot;{A2C95E23-462E-4B8C-8C1A-559656D1FEE3}&quot; pptId=&quot;338&quot;/&gt;&#10;    &lt;slide id=&quot;{4A1E1D80-4EE8-4647-BCC2-E00ACD2B6C25}&quot; pptId=&quot;347&quot;/&gt;&#10;    &lt;slide id=&quot;{E073A4D1-7B69-48D9-A429-A8C3A3172C59}&quot; pptId=&quot;339&quot;/&gt;&#10;    &lt;slide id=&quot;{04D6F56F-728F-437A-8559-91E2204D3266}&quot; pptId=&quot;340&quot;/&gt;&#10;    &lt;slide id=&quot;{8DE765C1-5E10-43F1-909E-2944101BF201}&quot; pptId=&quot;326&quot;/&gt;&#10;    &lt;slide id=&quot;{38529847-57E3-4E48-8E85-E1F1D8E3F3DB}&quot; pptId=&quot;293&quot;/&gt;&#10;    &lt;slide id=&quot;{D7C9FED9-F822-4263-B9A9-E58276EE169D}&quot; pptId=&quot;341&quot;/&gt;&#10;    &lt;slide id=&quot;{147C9CA4-6512-4DB5-81F5-4675140CB372}&quot; pptId=&quot;327&quot;/&gt;&#10;    &lt;slide id=&quot;{962A3621-D04A-481F-8F8A-B9AA7FA818E8}&quot; pptId=&quot;348&quot;/&gt;&#10;    &lt;slide id=&quot;{55C86445-9328-4F90-9309-8409932B5D2C}&quot; pptId=&quot;342&quot;/&gt;&#10;    &lt;slide id=&quot;{50B49721-D8FC-4756-AF88-0F4580A0A244}&quot; pptId=&quot;329&quot;/&gt;&#10;    &lt;slide id=&quot;{34C70AAF-CDF0-42D7-9E85-64E836A7547B}&quot; pptId=&quot;343&quot;/&gt;&#10;    &lt;slide id=&quot;{020853ED-47B8-4B5C-A9A5-DB5D9918E11C}&quot; pptId=&quot;316&quot;/&gt;&#10;    &lt;slide id=&quot;{965C7B2D-D3DD-441F-AC83-74109D4F9181}&quot; pptId=&quot;295&quot;/&gt;&#10;    &lt;slide id=&quot;{CB1285A6-CF4A-4408-B311-0895D63F1D19}&quot; pptId=&quot;270&quot;/&gt;&#10;    &lt;slide id=&quot;{1EA9F9EA-DE67-4EB3-9D69-91E258F648EE}&quot; pptId=&quot;313&quot;/&gt;&#10;    &lt;slide id=&quot;{84F3FC98-51C6-4E39-9C4A-42552BDDBA96}&quot; pptId=&quot;344&quot;/&gt;&#10;    &lt;slide id=&quot;{D33176E4-3886-452E-A78B-88D33175B628}&quot; pptId=&quot;330&quot;/&gt;&#10;    &lt;slide id=&quot;{31CAA653-66F3-4ADF-A69E-2325CCF19EC8}&quot; pptId=&quot;346&quot;/&gt;&#10;    &lt;slide id=&quot;{E0974D19-BD9D-4580-A80A-18BAD5A808DE}&quot; pptId=&quot;308&quot;/&gt;&#10;    &lt;slide id=&quot;{E9BA1874-10C9-4430-9A01-1FF4242C997D}&quot; pptId=&quot;332&quot;/&gt;&#10;    &lt;slide id=&quot;{B294CC45-DD87-4B60-AE21-C0A4D74BB7AB}&quot; pptId=&quot;309&quot;/&gt;&#10;  &lt;/slides&gt;&#10;&#10;  &lt;narration&gt;&#10;    &lt;audioTracks&gt;&#10;      &lt;audioTrack muted=&quot;false&quot; name=&quot;Audio 11&quot; resource=&quot;967439c6&quot; slideId=&quot;{1EA9F9EA-DE67-4EB3-9D69-91E258F648EE}&quot; startTime=&quot;0&quot; stepIndex=&quot;0&quot; volume=&quot;1&quot;&gt;&#10;        &lt;audio channels=&quot;1&quot; format=&quot;s16&quot; sampleRate=&quot;44100&quot;/&gt;&#10;      &lt;/audioTrack&gt;&#10;      &lt;audioTrack muted=&quot;false&quot; name=&quot;slide 2&quot; resource=&quot;c32bd9dd&quot; slideId=&quot;{BC1E6DAA-94E2-4A6E-9F7A-92CE01463EE7}&quot; startTime=&quot;0&quot; stepIndex=&quot;0&quot; volume=&quot;1&quot;&gt;&#10;        &lt;audio channels=&quot;2&quot; format=&quot;fltp&quot; sampleRate=&quot;44100&quot;/&gt;&#10;      &lt;/audioTrack&gt;&#10;      &lt;audioTrack muted=&quot;false&quot; name=&quot;slide 21&quot; resource=&quot;5e7654f0&quot; slideId=&quot;{1F492FD1-2FEB-4AB9-B8DB-5E3F218E7F9A}&quot; startTime=&quot;0&quot; stepIndex=&quot;0&quot; volume=&quot;1&quot;&gt;&#10;        &lt;audio channels=&quot;2&quot; format=&quot;fltp&quot; sampleRate=&quot;44100&quot;/&gt;&#10;      &lt;/audioTrack&gt;&#10;      &lt;audioTrack muted=&quot;false&quot; name=&quot;nhacmobai (2)&quot; resource=&quot;f9f2e19d&quot; slideId=&quot;{308B1D64-2DDF-4F09-BA11-52D046345ED8}&quot; startTime=&quot;0&quot; stepIndex=&quot;0&quot; volume=&quot;1&quot;&gt;&#10;        &lt;audio channels=&quot;2&quot; format=&quot;fltp&quot; sampleRate=&quot;32000&quot;/&gt;&#10;      &lt;/audioTrack&gt;&#10;      &lt;audioTrack muted=&quot;false&quot; name=&quot;slide 4&quot; resource=&quot;e8a7a799&quot; slideId=&quot;{A2C95E23-462E-4B8C-8C1A-559656D1FEE3}&quot; startTime=&quot;0&quot; stepIndex=&quot;0&quot; volume=&quot;1&quot;&gt;&#10;        &lt;audio channels=&quot;2&quot; format=&quot;fltp&quot; sampleRate=&quot;44100&quot;/&gt;&#10;      &lt;/audioTrack&gt;&#10;      &lt;audioTrack muted=&quot;false&quot; name=&quot;slide 6&quot; resource=&quot;7b3b96aa&quot; slideId=&quot;{E073A4D1-7B69-48D9-A429-A8C3A3172C59}&quot; startTime=&quot;0&quot; stepIndex=&quot;0&quot; volume=&quot;1&quot;&gt;&#10;        &lt;audio channels=&quot;2&quot; format=&quot;fltp&quot; sampleRate=&quot;44100&quot;/&gt;&#10;      &lt;/audioTrack&gt;&#10;      &lt;audioTrack muted=&quot;false&quot; name=&quot;S14&quot; resource=&quot;0b8b43a5&quot; slideId=&quot;{8DE765C1-5E10-43F1-909E-2944101BF201}&quot; startTime=&quot;0&quot; stepIndex=&quot;0&quot; volume=&quot;1&quot;&gt;&#10;        &lt;audio channels=&quot;1&quot; format=&quot;fltp&quot; sampleRate=&quot;48000&quot;/&gt;&#10;      &lt;/audioTrack&gt;&#10;      &lt;audioTrack muted=&quot;false&quot; name=&quot;slide 13&quot; resource=&quot;e1e50f18&quot; slideId=&quot;{50B49721-D8FC-4756-AF88-0F4580A0A244}&quot; startTime=&quot;0&quot; stepIndex=&quot;0&quot; volume=&quot;1&quot;&gt;&#10;        &lt;audio channels=&quot;2&quot; format=&quot;fltp&quot; sampleRate=&quot;44100&quot;/&gt;&#10;      &lt;/audioTrack&gt;&#10;      &lt;audioTrack muted=&quot;false&quot; name=&quot;slide 15&quot; resource=&quot;39b0e7eb&quot; slideId=&quot;{020853ED-47B8-4B5C-A9A5-DB5D9918E11C}&quot; startTime=&quot;0&quot; stepIndex=&quot;0&quot; volume=&quot;1&quot;&gt;&#10;        &lt;audio channels=&quot;2&quot; format=&quot;fltp&quot; sampleRate=&quot;44100&quot;/&gt;&#10;      &lt;/audioTrack&gt;&#10;      &lt;audioTrack muted=&quot;false&quot; name=&quot;slide 16&quot; resource=&quot;72d83404&quot; slideId=&quot;{CB1285A6-CF4A-4408-B311-0895D63F1D19}&quot; startTime=&quot;0&quot; stepIndex=&quot;0&quot; volume=&quot;1&quot;&gt;&#10;        &lt;audio channels=&quot;2&quot; format=&quot;fltp&quot; sampleRate=&quot;44100&quot;/&gt;&#10;      &lt;/audioTrack&gt;&#10;      &lt;audioTrack muted=&quot;false&quot; name=&quot;slide 19&quot; resource=&quot;438da708&quot; slideId=&quot;{E0974D19-BD9D-4580-A80A-18BAD5A808DE}&quot; startTime=&quot;0&quot; stepIndex=&quot;0&quot; volume=&quot;1&quot;&gt;&#10;        &lt;audio channels=&quot;2&quot; format=&quot;fltp&quot; sampleRate=&quot;44100&quot;/&gt;&#10;      &lt;/audioTrack&gt;&#10;      &lt;audioTrack muted=&quot;false&quot; name=&quot;nhacmobai (3)&quot; resource=&quot;1a6c5bde&quot; slideId=&quot;{E9BA1874-10C9-4430-9A01-1FF4242C997D}&quot; startTime=&quot;0&quot; stepIndex=&quot;0&quot; volume=&quot;1&quot;&gt;&#10;        &lt;audio channels=&quot;2&quot; format=&quot;fltp&quot; sampleRate=&quot;32000&quot;/&gt;&#10;      &lt;/audioTrack&gt;&#10;      &lt;audioTrack muted=&quot;false&quot; name=&quot;slide 20&quot; resource=&quot;2f3ba474&quot; slideId=&quot;{B294CC45-DD87-4B60-AE21-C0A4D74BB7AB}&quot; startTime=&quot;0&quot; stepIndex=&quot;0&quot; volume=&quot;1&quot;&gt;&#10;        &lt;audio channels=&quot;2&quot; format=&quot;fltp&quot; sampleRate=&quot;44100&quot;/&gt;&#10;      &lt;/audioTrack&gt;&#10;      &lt;audioTrack muted=&quot;false&quot; name=&quot;nhacmobai (4)&quot; resource=&quot;b6be429b&quot; slideId=&quot;{13BD141F-B90C-4525-99DA-3C1E7305BF87}&quot; startTime=&quot;0&quot; stepIndex=&quot;0&quot; volume=&quot;1&quot;&gt;&#10;        &lt;audio channels=&quot;2&quot; format=&quot;fltp&quot; sampleRate=&quot;32000&quot;/&gt;&#10;      &lt;/audioTrack&gt;&#10;      &lt;audioTrack muted=&quot;false&quot; name=&quot;doc1&quot; resource=&quot;0d9f9f1d&quot; slideId=&quot;{E6FEFAA5-A05F-40CF-BC69-A6B10409F4DB}&quot; startTime=&quot;0&quot; stepIndex=&quot;0&quot; volume=&quot;1&quot;&gt;&#10;        &lt;audio channels=&quot;2&quot; format=&quot;fltp&quot; sampleRate=&quot;48000&quot;/&gt;&#10;      &lt;/audioTrack&gt;&#10;      &lt;audioTrack muted=&quot;false&quot; name=&quot;doc2&quot; resource=&quot;09b3463f&quot; slideId=&quot;{023DB3A8-81F7-414A-BA45-4FE5840F3F52}&quot; startTime=&quot;0&quot; stepIndex=&quot;0&quot; volume=&quot;1&quot;&gt;&#10;        &lt;audio channels=&quot;2&quot; format=&quot;fltp&quot; sampleRate=&quot;48000&quot;/&gt;&#10;      &lt;/audioTrack&gt;&#10;      &lt;audioTrack muted=&quot;false&quot; name=&quot;slide 10&quot; resource=&quot;eeeea080&quot; slideId=&quot;{147C9CA4-6512-4DB5-81F5-4675140CB372}&quot; startTime=&quot;0&quot; stepIndex=&quot;0&quot; volume=&quot;1&quot;&gt;&#10;        &lt;audio channels=&quot;2&quot; format=&quot;fltp&quot; sampleRate=&quot;44100&quot;/&gt;&#10;      &lt;/audioTrack&gt;&#10;      &lt;audioTrack muted=&quot;false&quot; name=&quot;ailatrieuphu&quot; resource=&quot;01b26a2b&quot; slideId=&quot;{D33176E4-3886-452E-A78B-88D33175B628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ơi&quot; resource=&quot;17b9f020&quot; slideId=&quot;{31CAA653-66F3-4ADF-A69E-2325CCF19EC8}&quot; startTime=&quot;0&quot; stepIndex=&quot;0&quot; volume=&quot;1&quot;&gt;&#10;        &lt;audio channels=&quot;1&quot; format=&quot;fltp&quot; sampleRate=&quot;48000&quot;/&gt;&#10;      &lt;/audioTrack&gt;&#10;    &lt;/audioTracks&gt;&#10;    &lt;videoTracks&gt;&#10;      &lt;videoTrack muted=&quot;false&quot; name=&quot;p2&quot; resource=&quot;bf0f377b&quot; slideId=&quot;&quot; startTime=&quot;0&quot; volume=&quot;1&quot;&gt;&#10;        &lt;video format=&quot;yuv420p&quot; frameRate=&quot;30&quot; height=&quot;480&quot; pixelAspectRatio=&quot;1&quot; width=&quot;854&quot;/&gt;&#10;        &lt;audio channels=&quot;2&quot; format=&quot;fltp&quot; sampleRate=&quot;44100&quot;/&gt;&#10;      &lt;/videoTrack&gt;&#10;    &lt;/videoTracks&gt;&#10;  &lt;/narration&gt;&#10;&#10;&lt;/presentation2&gt;&#10;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:\uFFFD[\uFFFD{EF8F3F36-965C-4131-B33F-0D72B0EB11AE}&quot;,&quot;C:\\Users\\MSTTPC2\\Desktop\\GHI DIA _ GDCD_ BUI THI THU HANG\\TEPNGUON&quot;],[&quot;\uFFFDz\uFFFD\uFFFD{CBF377A0-657E-474F-9DF0-A5608444680D}&quot;,&quot;C:\\Users\\AD\\Desktop\\GHI DIA _ GDCD_ BUI THI THU HANG\\BAIDUTHI&quot;],[&quot;\uFFFD8?\u0004{829128B4-1CAE-4C96-A288-4B1330A82FE9}&quot;,&quot;C:\\Users\\Admin\\Desktop\\E Learning&quot;]]"/>
  <p:tag name="ISPRING_UUID" val="{B6D501C4-6CA4-41E4-85E7-D6733BD5765F}"/>
  <p:tag name="ISPRING_RESOURCE_FOLDER" val="D:\GHI DIA _ GDCD_ BUI THI THU HANG\TEPNGUON\Baovemoitruong7 [Recovered]\"/>
  <p:tag name="ISPRING_PRESENTATION_PATH" val="D:\GHI DIA _ GDCD_ BUI THI THU HANG\TEPNGUON\Baovemoitruong7 [Recovered].pptx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Quan sát ảnh"/>
  <p:tag name="ISPRING_SLIDE_INDENT_LEVEL" val="0"/>
  <p:tag name="ISPRING_CUSTOM_TIMING_USED" val="1"/>
  <p:tag name="ISPRING_PRESENTER_ID" val="{0F36EE6D-63F0-4FE7-B7C0-8366EFCEF12E}"/>
  <p:tag name="GENSWF_ADVANCE_TIME" val="45.840"/>
  <p:tag name="ISPRING_SLIDE_ID_2" val="{308B1D64-2DDF-4F09-BA11-52D046345ED8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GENSWF_SLIDE_TITLE" val="Bài tập chọn cụm từ thích hợp"/>
  <p:tag name="ISPRING_SLIDE_INDENT_LEVEL" val="0"/>
  <p:tag name="ISPRING_CUSTOM_TIMING_USED" val="1"/>
  <p:tag name="ISPRING_PRESENTER_ID" val="{0F36EE6D-63F0-4FE7-B7C0-8366EFCEF12E}"/>
  <p:tag name="GENSWF_ADVANCE_TIME" val="23.155"/>
  <p:tag name="TIMING" val="|9.377"/>
  <p:tag name="ISPRING_SLIDE_ID_2" val="{71E440A1-1DF8-420E-9DC3-1294B92BC0F2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Khái niệm môi trường"/>
  <p:tag name="ISPRING_SLIDE_INDENT_LEVEL" val="0"/>
  <p:tag name="ISPRING_CUSTOM_TIMING_USED" val="1"/>
  <p:tag name="ISPRING_PRESENTER_ID" val="{0F36EE6D-63F0-4FE7-B7C0-8366EFCEF12E}"/>
  <p:tag name="GENSWF_ADVANCE_TIME" val="26.390"/>
  <p:tag name="ISPRING_SLIDE_ID_2" val="{A2C95E23-462E-4B8C-8C1A-559656D1FEE3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Khái niệm môi trường"/>
  <p:tag name="ISPRING_SLIDE_INDENT_LEVEL" val="0"/>
  <p:tag name="ISPRING_CUSTOM_TIMING_USED" val="1"/>
  <p:tag name="ISPRING_PRESENTER_ID" val="{0F36EE6D-63F0-4FE7-B7C0-8366EFCEF12E}"/>
  <p:tag name="GENSWF_ADVANCE_TIME" val="26.390"/>
  <p:tag name="ISPRING_SLIDE_ID_2" val="{A2C95E23-462E-4B8C-8C1A-559656D1FEE3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GENSWF_SLIDE_TITLE" val="Bài tập kéo thả tranh"/>
  <p:tag name="ISPRING_SLIDE_INDENT_LEVEL" val="0"/>
  <p:tag name="ISPRING_CUSTOM_TIMING_USED" val="1"/>
  <p:tag name="ISPRING_PRESENTER_ID" val="{0F36EE6D-63F0-4FE7-B7C0-8366EFCEF12E}"/>
  <p:tag name="GENSWF_ADVANCE_TIME" val="8.229"/>
  <p:tag name="ISPRING_SLIDE_ID_2" val="{4A1E1D80-4EE8-4647-BCC2-E00ACD2B6C2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ái niệm môi trường"/>
  <p:tag name="ISPRING_SLIDE_INDENT_LEVEL" val="0"/>
  <p:tag name="ISPRING_PRESENTER_ID" val="{0F36EE6D-63F0-4FE7-B7C0-8366EFCEF12E}"/>
  <p:tag name="GENSWF_ADVANCE_TIME" val="26.279"/>
  <p:tag name="ISPRING_SLIDE_ID_2" val="{E073A4D1-7B69-48D9-A429-A8C3A3172C59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GENSWF_SLIDE_TITLE" val="Bài tập kéo thả tranh"/>
  <p:tag name="ISPRING_SLIDE_INDENT_LEVEL" val="0"/>
  <p:tag name="ISPRING_CUSTOM_TIMING_USED" val="1"/>
  <p:tag name="ISPRING_PRESENTER_ID" val="{0F36EE6D-63F0-4FE7-B7C0-8366EFCEF12E}"/>
  <p:tag name="GENSWF_ADVANCE_TIME" val="30.220"/>
  <p:tag name="ISPRING_SLIDE_ID_2" val="{04D6F56F-728F-437A-8559-91E2204D3266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ái niệm tài nguyên thiên nhiên"/>
  <p:tag name="ISPRING_SLIDE_INDENT_LEVEL" val="0"/>
  <p:tag name="ISPRING_SLIDE_HAS_SCREEN_REC" val="1"/>
  <p:tag name="ISPRING_PRESENTER_ID" val="{0F36EE6D-63F0-4FE7-B7C0-8366EFCEF12E}"/>
  <p:tag name="GENSWF_ADVANCE_TIME" val="42.913"/>
  <p:tag name="ISPRING_SLIDE_ID_2" val="{8DE765C1-5E10-43F1-909E-2944101BF201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3.000"/>
  <p:tag name="ISPRING_SLIDE_INDENT_LEVEL" val="0"/>
  <p:tag name="GENSWF_SLIDE_TITLE" val="Clip: Vai trò của môi trường và tài nguyên thiên nhiên đối với đời sống con người"/>
  <p:tag name="ISPRING_PRESENTER_ID" val="{0F36EE6D-63F0-4FE7-B7C0-8366EFCEF12E}"/>
  <p:tag name="ISPRING_SLIDE_ID_2" val="{38529847-57E3-4E48-8E85-E1F1D8E3F3DB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GENSWF_SLIDE_TITLE" val="Bài tập điền từ"/>
  <p:tag name="ISPRING_SLIDE_INDENT_LEVEL" val="0"/>
  <p:tag name="ISPRING_CUSTOM_TIMING_USED" val="1"/>
  <p:tag name="ISPRING_PRESENTER_ID" val="{0F36EE6D-63F0-4FE7-B7C0-8366EFCEF12E}"/>
  <p:tag name="GENSWF_ADVANCE_TIME" val="13.727"/>
  <p:tag name="ISPRING_SLIDE_ID_2" val="{D7C9FED9-F822-4263-B9A9-E58276EE169D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Logo"/>
  <p:tag name="ISPRING_SLIDE_INDENT_LEVEL" val="0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PRESENTER_ID" val="{0F36EE6D-63F0-4FE7-B7C0-8366EFCEF12E}"/>
  <p:tag name="GENSWF_ADVANCE_TIME" val="45.840"/>
  <p:tag name="ISPRING_SLIDE_ID_2" val="{13BD141F-B90C-4525-99DA-3C1E7305BF87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Vai trò của môi trường"/>
  <p:tag name="ISPRING_SLIDE_INDENT_LEVEL" val="0"/>
  <p:tag name="ISPRING_CUSTOM_TIMING_USED" val="1"/>
  <p:tag name="ISPRING_PRESENTER_ID" val="{0F36EE6D-63F0-4FE7-B7C0-8366EFCEF12E}"/>
  <p:tag name="GENSWF_ADVANCE_TIME" val="15.492"/>
  <p:tag name="ISPRING_SLIDE_ID_2" val="{147C9CA4-6512-4DB5-81F5-4675140CB372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62A3621-D04A-481F-8F8A-B9AA7FA818E8}"/>
  <p:tag name="GENSWF_ADVANCE_TIME" val="103.350"/>
  <p:tag name="ISPRING_CUSTOM_TIMING_USED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GENSWF_SLIDE_TITLE" val="Bài tập: Chọn nhiều đáp án đúng"/>
  <p:tag name="ISPRING_SLIDE_INDENT_LEVEL" val="0"/>
  <p:tag name="ISPRING_CUSTOM_TIMING_USED" val="1"/>
  <p:tag name="ISPRING_PRESENTER_ID" val="{0F36EE6D-63F0-4FE7-B7C0-8366EFCEF12E}"/>
  <p:tag name="GENSWF_ADVANCE_TIME" val="22.750"/>
  <p:tag name="ISPRING_SLIDE_ID_2" val="{55C86445-9328-4F90-9309-8409932B5D2C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Nguyên nhân gây ô nhiễm môi trường"/>
  <p:tag name="ISPRING_SLIDE_INDENT_LEVEL" val="0"/>
  <p:tag name="ISPRING_CUSTOM_TIMING_USED" val="1"/>
  <p:tag name="ISPRING_PRESENTER_ID" val="{0F36EE6D-63F0-4FE7-B7C0-8366EFCEF12E}"/>
  <p:tag name="GENSWF_ADVANCE_TIME" val="21.395"/>
  <p:tag name="ISPRING_SLIDE_ID_2" val="{50B49721-D8FC-4756-AF88-0F4580A0A244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GENSWF_SLIDE_TITLE" val="ài tập: Chọn 1 đáp án đúng"/>
  <p:tag name="ISPRING_SLIDE_INDENT_LEVEL" val="0"/>
  <p:tag name="ISPRING_CUSTOM_TIMING_USED" val="1"/>
  <p:tag name="ISPRING_PRESENTER_ID" val="{0F36EE6D-63F0-4FE7-B7C0-8366EFCEF12E}"/>
  <p:tag name="GENSWF_ADVANCE_TIME" val="12.853"/>
  <p:tag name="ISPRING_SLIDE_ID_2" val="{34C70AAF-CDF0-42D7-9E85-64E836A7547B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Hiến pháp 2013"/>
  <p:tag name="ISPRING_SLIDE_INDENT_LEVEL" val="0"/>
  <p:tag name="ISPRING_PRESENTER_ID" val="{0F36EE6D-63F0-4FE7-B7C0-8366EFCEF12E}"/>
  <p:tag name="GENSWF_ADVANCE_TIME" val="57.967"/>
  <p:tag name="ISPRING_SLIDE_ID_2" val="{020853ED-47B8-4B5C-A9A5-DB5D9918E11C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Clip: Tuyên truyền bảo vệ MT"/>
  <p:tag name="ISPRING_PRESENTER_ID" val="{0F36EE6D-63F0-4FE7-B7C0-8366EFCEF12E}"/>
  <p:tag name="GENSWF_ADVANCE_TIME" val="55.600"/>
  <p:tag name="ISPRING_SLIDE_ID_2" val="{965C7B2D-D3DD-441F-AC83-74109D4F9181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ách nhiệm bảo vệ MT và TNTN"/>
  <p:tag name="ISPRING_SLIDE_INDENT_LEVEL" val="0"/>
  <p:tag name="ISPRING_PRESENTER_ID" val="{0F36EE6D-63F0-4FE7-B7C0-8366EFCEF12E}"/>
  <p:tag name="GENSWF_ADVANCE_TIME" val="36.468"/>
  <p:tag name="ISPRING_SLIDE_ID_2" val="{CB1285A6-CF4A-4408-B311-0895D63F1D19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Luyện tập"/>
  <p:tag name="ISPRING_SLIDE_INDENT_LEVEL" val="0"/>
  <p:tag name="ISPRING_PRESENTER_ID" val="{0F36EE6D-63F0-4FE7-B7C0-8366EFCEF12E}"/>
  <p:tag name="GENSWF_ADVANCE_TIME" val="6.327"/>
  <p:tag name="ISPRING_SLIDE_ID_2" val="{1EA9F9EA-DE67-4EB3-9D69-91E258F648EE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GENSWF_SLIDE_TITLE" val="Bài tập: kết nối cụm từ"/>
  <p:tag name="ISPRING_SLIDE_INDENT_LEVEL" val="0"/>
  <p:tag name="ISPRING_CUSTOM_TIMING_USED" val="1"/>
  <p:tag name="ISPRING_PRESENTER_ID" val="{0F36EE6D-63F0-4FE7-B7C0-8366EFCEF12E}"/>
  <p:tag name="GENSWF_ADVANCE_TIME" val="23.554"/>
  <p:tag name="ISPRING_SLIDE_ID_2" val="{84F3FC98-51C6-4E39-9C4A-42552BDDBA96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Mở đầu"/>
  <p:tag name="ISPRING_PRESENTER_ID" val="{0F36EE6D-63F0-4FE7-B7C0-8366EFCEF12E}"/>
  <p:tag name="GENSWF_ADVANCE_TIME" val="22.511"/>
  <p:tag name="ISPRING_SLIDE_ID_2" val="{E6FEFAA5-A05F-40CF-BC69-A6B10409F4DB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0F36EE6D-63F0-4FE7-B7C0-8366EFCEF12E}"/>
  <p:tag name="GENSWF_ADVANCE_TIME" val="16.489"/>
  <p:tag name="GENSWF_SLIDE_TITLE" val="Trò chơi : Ai là triệu phú"/>
  <p:tag name="ISPRING_SLIDE_ID_2" val="{D33176E4-3886-452E-A78B-88D33175B628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CUSTOM_TIMING_USED" val="1"/>
  <p:tag name="GENSWF_ADVANCE_TIME" val="34.543"/>
  <p:tag name="GENSWF_SLIDE_TITLE" val="Trò chơi: Ai là triệu phú"/>
  <p:tag name="ISPRING_SLIDE_INDENT_LEVEL" val="0"/>
  <p:tag name="ISPRING_SLIDE_ID_2" val="{31CAA653-66F3-4ADF-A69E-2325CCF19EC8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Hướng dẫn học bài"/>
  <p:tag name="ISPRING_SLIDE_INDENT_LEVEL" val="0"/>
  <p:tag name="ISPRING_PRESENTER_ID" val="{0F36EE6D-63F0-4FE7-B7C0-8366EFCEF12E}"/>
  <p:tag name="GENSWF_ADVANCE_TIME" val="40.334"/>
  <p:tag name="ISPRING_SLIDE_ID_2" val="{E0974D19-BD9D-4580-A80A-18BAD5A808DE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ài liệu tham khảo"/>
  <p:tag name="ISPRING_SLIDE_INDENT_LEVEL" val="0"/>
  <p:tag name="GENSWF_ADVANCE_TIME" val="50.840"/>
  <p:tag name="ISPRING_CUSTOM_TIMING_USED" val="1"/>
  <p:tag name="ISPRING_PRESENTER_ID" val="{0F36EE6D-63F0-4FE7-B7C0-8366EFCEF12E}"/>
  <p:tag name="ISPRING_SLIDE_ID_2" val="{E9BA1874-10C9-4430-9A01-1FF4242C997D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8.233"/>
  <p:tag name="ISPRING_CUSTOM_TIMING_USED" val="1"/>
  <p:tag name="GENSWF_SLIDE_TITLE" val="Kết thúc"/>
  <p:tag name="ISPRING_SLIDE_INDENT_LEVEL" val="0"/>
  <p:tag name="ISPRING_PRESENTER_ID" val="{0F36EE6D-63F0-4FE7-B7C0-8366EFCEF12E}"/>
  <p:tag name="ISPRING_SLIDE_ID_2" val="{B294CC45-DD87-4B60-AE21-C0A4D74BB7AB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GENSWF_SLIDE_TITLE" val="Kiểm tra bài cũ"/>
  <p:tag name="ISPRING_SLIDE_INDENT_LEVEL" val="0"/>
  <p:tag name="ISPRING_CUSTOM_TIMING_USED" val="1"/>
  <p:tag name="ISPRING_PRESENTER_ID" val="{0F36EE6D-63F0-4FE7-B7C0-8366EFCEF12E}"/>
  <p:tag name="GENSWF_ADVANCE_TIME" val="0.001"/>
  <p:tag name="ISPRING_SLIDE_ID_2" val="{46699782-73A1-44FC-89E3-44A219E5D816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ủng cố kiến thức bài cũ"/>
  <p:tag name="ISPRING_SLIDE_INDENT_LEVEL" val="0"/>
  <p:tag name="ISPRING_CUSTOM_TIMING_USED" val="1"/>
  <p:tag name="GENSWF_ADVANCE_TIME" val="53.669"/>
  <p:tag name="ISPRING_PRESENTER_ID" val="{0F36EE6D-63F0-4FE7-B7C0-8366EFCEF12E}"/>
  <p:tag name="ISPRING_SLIDE_ID_2" val="{BC1E6DAA-94E2-4A6E-9F7A-92CE01463EE7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lip: Môi trường quanh ta"/>
  <p:tag name="ISPRING_SLIDE_INDENT_LEVEL" val="0"/>
  <p:tag name="ISPRING_CUSTOM_TIMING_USED" val="1"/>
  <p:tag name="GENSWF_ADVANCE_TIME" val="46.200"/>
  <p:tag name="ISPRING_PRESENTER_ID" val="{0F36EE6D-63F0-4FE7-B7C0-8366EFCEF12E}"/>
  <p:tag name="ISPRING_SLIDE_ID_2" val="{3B75CFA6-242D-4425-A91D-76D30FDAA09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Giới thiệu bài mới"/>
  <p:tag name="ISPRING_SLIDE_INDENT_LEVEL" val="0"/>
  <p:tag name="ISPRING_PRESENTER_ID" val="{0F36EE6D-63F0-4FE7-B7C0-8366EFCEF12E}"/>
  <p:tag name="GENSWF_ADVANCE_TIME" val="45.800"/>
  <p:tag name="ISPRING_SLIDE_ID_2" val="{023DB3A8-81F7-414A-BA45-4FE5840F3F52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Mục tiêu cần đạt"/>
  <p:tag name="ISPRING_SLIDE_INDENT_LEVEL" val="0"/>
  <p:tag name="ISPRING_CUSTOM_TIMING_USED" val="1"/>
  <p:tag name="ISPRING_PRESENTER_ID" val="{0F36EE6D-63F0-4FE7-B7C0-8366EFCEF12E}"/>
  <p:tag name="GENSWF_ADVANCE_TIME" val="47.518"/>
  <p:tag name="ISPRING_SLIDE_ID_2" val="{1F492FD1-2FEB-4AB9-B8DB-5E3F218E7F9A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Mục tiêu cần đạt"/>
  <p:tag name="ISPRING_SLIDE_INDENT_LEVEL" val="0"/>
  <p:tag name="ISPRING_CUSTOM_TIMING_USED" val="1"/>
  <p:tag name="ISPRING_PRESENTER_ID" val="{0F36EE6D-63F0-4FE7-B7C0-8366EFCEF12E}"/>
  <p:tag name="GENSWF_ADVANCE_TIME" val="47.518"/>
  <p:tag name="ISPRING_SLIDE_ID_2" val="{1F492FD1-2FEB-4AB9-B8DB-5E3F218E7F9A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6367</TotalTime>
  <Words>1691</Words>
  <Application>Microsoft Office PowerPoint</Application>
  <PresentationFormat>Widescreen</PresentationFormat>
  <Paragraphs>223</Paragraphs>
  <Slides>34</Slides>
  <Notes>33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.VnTime</vt:lpstr>
      <vt:lpstr>Arial</vt:lpstr>
      <vt:lpstr>Calibri</vt:lpstr>
      <vt:lpstr>Calibri Light</vt:lpstr>
      <vt:lpstr>Segoe UI</vt:lpstr>
      <vt:lpstr>Times New Roman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PowerPoint Presentation</vt:lpstr>
      <vt:lpstr>BẢO VỆ MÔI TRƯỜNG  VÀ TÀI NGUYÊN THIÊN NHIÊN</vt:lpstr>
      <vt:lpstr>PowerPoint Presentation</vt:lpstr>
      <vt:lpstr>  </vt:lpstr>
      <vt:lpstr>Vai trò của môi trường và tài nguyên thiên nhiên đối với đời sống con người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Baovemoitruong7</dc:title>
  <dc:creator>Dell</dc:creator>
  <cp:lastModifiedBy>Windows 10</cp:lastModifiedBy>
  <cp:revision>374</cp:revision>
  <dcterms:created xsi:type="dcterms:W3CDTF">2020-11-19T04:30:24Z</dcterms:created>
  <dcterms:modified xsi:type="dcterms:W3CDTF">2021-10-12T04:28:19Z</dcterms:modified>
</cp:coreProperties>
</file>