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handoutMasterIdLst>
    <p:handoutMasterId r:id="rId29"/>
  </p:handoutMasterIdLst>
  <p:sldIdLst>
    <p:sldId id="386" r:id="rId2"/>
    <p:sldId id="312" r:id="rId3"/>
    <p:sldId id="387" r:id="rId4"/>
    <p:sldId id="277" r:id="rId5"/>
    <p:sldId id="316" r:id="rId6"/>
    <p:sldId id="388" r:id="rId7"/>
    <p:sldId id="390" r:id="rId8"/>
    <p:sldId id="393" r:id="rId9"/>
    <p:sldId id="394" r:id="rId10"/>
    <p:sldId id="396" r:id="rId11"/>
    <p:sldId id="376" r:id="rId12"/>
    <p:sldId id="381" r:id="rId13"/>
    <p:sldId id="400" r:id="rId14"/>
    <p:sldId id="401" r:id="rId15"/>
    <p:sldId id="378" r:id="rId16"/>
    <p:sldId id="383" r:id="rId17"/>
    <p:sldId id="379" r:id="rId18"/>
    <p:sldId id="397" r:id="rId19"/>
    <p:sldId id="399" r:id="rId20"/>
    <p:sldId id="398" r:id="rId21"/>
    <p:sldId id="395" r:id="rId22"/>
    <p:sldId id="380" r:id="rId23"/>
    <p:sldId id="403" r:id="rId24"/>
    <p:sldId id="366" r:id="rId25"/>
    <p:sldId id="272" r:id="rId26"/>
    <p:sldId id="349" r:id="rId27"/>
  </p:sldIdLst>
  <p:sldSz cx="9144000" cy="5143500" type="screen16x9"/>
  <p:notesSz cx="6858000" cy="9144000"/>
  <p:embeddedFontLst>
    <p:embeddedFont>
      <p:font typeface="Baloo Thambi 2" panose="03080502040302020200" pitchFamily="66" charset="77"/>
      <p:regular r:id="rId30"/>
      <p:bold r:id="rId31"/>
    </p:embeddedFon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
      <p:font typeface="Exo 2" pitchFamily="2" charset="77"/>
      <p:regular r:id="rId37"/>
      <p:bold r:id="rId38"/>
      <p:italic r:id="rId39"/>
      <p:boldItalic r:id="rId40"/>
    </p:embeddedFont>
    <p:embeddedFont>
      <p:font typeface="Fredoka One" panose="02000000000000000000" pitchFamily="2" charset="77"/>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8F4B6"/>
    <a:srgbClr val="E6D5F3"/>
    <a:srgbClr val="FEB598"/>
    <a:srgbClr val="BBEC80"/>
    <a:srgbClr val="ECF4FE"/>
    <a:srgbClr val="E6E6E6"/>
    <a:srgbClr val="FFE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DFE6C1-803C-487C-92F9-4CCBC1DB769E}">
  <a:tblStyle styleId="{1DDFE6C1-803C-487C-92F9-4CCBC1DB76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3920" autoAdjust="0"/>
  </p:normalViewPr>
  <p:slideViewPr>
    <p:cSldViewPr snapToGrid="0">
      <p:cViewPr varScale="1">
        <p:scale>
          <a:sx n="129" d="100"/>
          <a:sy n="129" d="100"/>
        </p:scale>
        <p:origin x="1632" y="184"/>
      </p:cViewPr>
      <p:guideLst>
        <p:guide orient="horz" pos="1620"/>
        <p:guide pos="2880"/>
      </p:guideLst>
    </p:cSldViewPr>
  </p:slideViewPr>
  <p:notesTextViewPr>
    <p:cViewPr>
      <p:scale>
        <a:sx n="1" d="1"/>
        <a:sy n="1" d="1"/>
      </p:scale>
      <p:origin x="0" y="0"/>
    </p:cViewPr>
  </p:notesTextViewPr>
  <p:notesViewPr>
    <p:cSldViewPr snapToGrid="0">
      <p:cViewPr varScale="1">
        <p:scale>
          <a:sx n="49" d="100"/>
          <a:sy n="49" d="100"/>
        </p:scale>
        <p:origin x="298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BA4E78-12D9-4567-BEFE-01D0E96487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763E10-D497-4B9C-ADE1-9EB74371B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B6B878-A3C9-4F60-8413-EAFE2367F36F}" type="datetimeFigureOut">
              <a:rPr lang="en-US" smtClean="0"/>
              <a:t>11/26/23</a:t>
            </a:fld>
            <a:endParaRPr lang="en-US"/>
          </a:p>
        </p:txBody>
      </p:sp>
      <p:sp>
        <p:nvSpPr>
          <p:cNvPr id="4" name="Footer Placeholder 3">
            <a:extLst>
              <a:ext uri="{FF2B5EF4-FFF2-40B4-BE49-F238E27FC236}">
                <a16:creationId xmlns:a16="http://schemas.microsoft.com/office/drawing/2014/main" id="{57E6E261-D821-40FB-9B70-EBE9E0127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89D0B8-675C-475B-98AE-117AFA3589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0FB95-F6D2-4CBD-8E43-577F219CF9F1}" type="slidenum">
              <a:rPr lang="en-US" smtClean="0"/>
              <a:t>‹#›</a:t>
            </a:fld>
            <a:endParaRPr lang="en-US"/>
          </a:p>
        </p:txBody>
      </p:sp>
    </p:spTree>
    <p:extLst>
      <p:ext uri="{BB962C8B-B14F-4D97-AF65-F5344CB8AC3E}">
        <p14:creationId xmlns:p14="http://schemas.microsoft.com/office/powerpoint/2010/main" val="1389393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41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82980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29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354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32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2032c3cedae_0_2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2032c3cedae_0_2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49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1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18" name="Google Shape;18;p2"/>
          <p:cNvGrpSpPr/>
          <p:nvPr/>
        </p:nvGrpSpPr>
        <p:grpSpPr>
          <a:xfrm rot="10800000">
            <a:off x="-246008" y="-550661"/>
            <a:ext cx="9946280" cy="6127372"/>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p:nvSpPr>
        <p:spPr>
          <a:xfrm rot="-5062406">
            <a:off x="-1571272" y="-173056"/>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7378076" y="280819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586333" y="-269713"/>
            <a:ext cx="2862466" cy="1695774"/>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474221" y="3700871"/>
            <a:ext cx="970042" cy="1918341"/>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891488" y="1556968"/>
            <a:ext cx="5361000" cy="128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2622575" y="3190600"/>
            <a:ext cx="3898800" cy="47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 userDrawn="1">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67565" y="-282222"/>
            <a:ext cx="9450158" cy="5821738"/>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15"/>
          <p:cNvSpPr/>
          <p:nvPr/>
        </p:nvSpPr>
        <p:spPr>
          <a:xfrm rot="10800000" flipH="1">
            <a:off x="-1035803" y="-7209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268099" y="2807601"/>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446009" y="3703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06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6"/>
        <p:cNvGrpSpPr/>
        <p:nvPr/>
      </p:nvGrpSpPr>
      <p:grpSpPr>
        <a:xfrm>
          <a:off x="0" y="0"/>
          <a:ext cx="0" cy="0"/>
          <a:chOff x="0" y="0"/>
          <a:chExt cx="0" cy="0"/>
        </a:xfrm>
      </p:grpSpPr>
      <p:grpSp>
        <p:nvGrpSpPr>
          <p:cNvPr id="357" name="Google Shape;357;p6"/>
          <p:cNvGrpSpPr/>
          <p:nvPr/>
        </p:nvGrpSpPr>
        <p:grpSpPr>
          <a:xfrm rot="853977">
            <a:off x="7180246" y="-1526596"/>
            <a:ext cx="3713981" cy="3203594"/>
            <a:chOff x="3936500" y="796650"/>
            <a:chExt cx="1642925" cy="1417225"/>
          </a:xfrm>
        </p:grpSpPr>
        <p:sp>
          <p:nvSpPr>
            <p:cNvPr id="358" name="Google Shape;358;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6"/>
          <p:cNvGrpSpPr/>
          <p:nvPr/>
        </p:nvGrpSpPr>
        <p:grpSpPr>
          <a:xfrm>
            <a:off x="186410" y="2852376"/>
            <a:ext cx="414099" cy="409482"/>
            <a:chOff x="588675" y="3089150"/>
            <a:chExt cx="571724" cy="565349"/>
          </a:xfrm>
        </p:grpSpPr>
        <p:sp>
          <p:nvSpPr>
            <p:cNvPr id="372" name="Google Shape;372;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6"/>
          <p:cNvGrpSpPr/>
          <p:nvPr/>
        </p:nvGrpSpPr>
        <p:grpSpPr>
          <a:xfrm>
            <a:off x="8638010" y="1674914"/>
            <a:ext cx="414099" cy="409482"/>
            <a:chOff x="588675" y="3089150"/>
            <a:chExt cx="571724" cy="565349"/>
          </a:xfrm>
        </p:grpSpPr>
        <p:sp>
          <p:nvSpPr>
            <p:cNvPr id="375" name="Google Shape;375;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6"/>
          <p:cNvGrpSpPr/>
          <p:nvPr/>
        </p:nvGrpSpPr>
        <p:grpSpPr>
          <a:xfrm flipH="1">
            <a:off x="186410" y="130014"/>
            <a:ext cx="414099" cy="409482"/>
            <a:chOff x="588675" y="3089150"/>
            <a:chExt cx="571724" cy="565349"/>
          </a:xfrm>
        </p:grpSpPr>
        <p:sp>
          <p:nvSpPr>
            <p:cNvPr id="378" name="Google Shape;378;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6"/>
          <p:cNvGrpSpPr/>
          <p:nvPr/>
        </p:nvGrpSpPr>
        <p:grpSpPr>
          <a:xfrm rot="-1728909">
            <a:off x="-536603" y="1305131"/>
            <a:ext cx="1042369" cy="899171"/>
            <a:chOff x="3936500" y="796650"/>
            <a:chExt cx="1642925" cy="1417225"/>
          </a:xfrm>
        </p:grpSpPr>
        <p:sp>
          <p:nvSpPr>
            <p:cNvPr id="381" name="Google Shape;381;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6"/>
          <p:cNvGrpSpPr/>
          <p:nvPr/>
        </p:nvGrpSpPr>
        <p:grpSpPr>
          <a:xfrm>
            <a:off x="8430763" y="4281191"/>
            <a:ext cx="895866" cy="899721"/>
            <a:chOff x="1889350" y="1210025"/>
            <a:chExt cx="1411925" cy="1418000"/>
          </a:xfrm>
        </p:grpSpPr>
        <p:sp>
          <p:nvSpPr>
            <p:cNvPr id="395" name="Google Shape;395;p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rot="5400000">
            <a:off x="7300355" y="-431321"/>
            <a:ext cx="1042436" cy="899229"/>
            <a:chOff x="3936500" y="796650"/>
            <a:chExt cx="1642925" cy="1417225"/>
          </a:xfrm>
        </p:grpSpPr>
        <p:sp>
          <p:nvSpPr>
            <p:cNvPr id="409" name="Google Shape;409;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rot="-7199820">
            <a:off x="-1463547" y="2853402"/>
            <a:ext cx="3714004" cy="3203733"/>
            <a:chOff x="3936500" y="796650"/>
            <a:chExt cx="1642925" cy="1417225"/>
          </a:xfrm>
        </p:grpSpPr>
        <p:sp>
          <p:nvSpPr>
            <p:cNvPr id="423" name="Google Shape;423;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31234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EA22844-9C6C-4B86-A465-24C57FEDC751}"/>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82" r:id="rId3"/>
    <p:sldLayoutId id="2147483683" r:id="rId4"/>
    <p:sldLayoutId id="2147483688" r:id="rId5"/>
    <p:sldLayoutId id="214748368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41.png"/><Relationship Id="rId5" Type="http://schemas.openxmlformats.org/officeDocument/2006/relationships/slideLayout" Target="../slideLayouts/slideLayout2.xml"/><Relationship Id="rId10" Type="http://schemas.openxmlformats.org/officeDocument/2006/relationships/image" Target="../media/image40.png"/><Relationship Id="rId4" Type="http://schemas.openxmlformats.org/officeDocument/2006/relationships/video" Target="../media/media3.mp4"/><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png"/><Relationship Id="rId3" Type="http://schemas.microsoft.com/office/2007/relationships/media" Target="../media/media5.mp3"/><Relationship Id="rId7" Type="http://schemas.openxmlformats.org/officeDocument/2006/relationships/image" Target="../media/image8.png"/><Relationship Id="rId12" Type="http://schemas.openxmlformats.org/officeDocument/2006/relationships/image" Target="../media/image4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audio" Target="../media/media5.mp3"/><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hyperlink" Target="../../../Downloads/&#272;U&#795;O&#795;&#768;NG%20LE&#770;N%20&#272;I&#777;NH%20OLYMPIA.pptx" TargetMode="External"/><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55.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sv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chemeClr val="accent3">
                <a:lumMod val="5000"/>
                <a:lumOff val="95000"/>
              </a:schemeClr>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Freeform 2"/>
          <p:cNvSpPr/>
          <p:nvPr/>
        </p:nvSpPr>
        <p:spPr>
          <a:xfrm>
            <a:off x="2591953" y="792722"/>
            <a:ext cx="4569551" cy="3318636"/>
          </a:xfrm>
          <a:custGeom>
            <a:avLst/>
            <a:gdLst/>
            <a:ahLst/>
            <a:cxnLst/>
            <a:rect l="l" t="t" r="r" b="b"/>
            <a:pathLst>
              <a:path w="5711939" h="4148295">
                <a:moveTo>
                  <a:pt x="0" y="0"/>
                </a:moveTo>
                <a:lnTo>
                  <a:pt x="5711939" y="0"/>
                </a:lnTo>
                <a:lnTo>
                  <a:pt x="5711939" y="4148296"/>
                </a:lnTo>
                <a:lnTo>
                  <a:pt x="0" y="4148296"/>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p:spPr>
        <p:txBody>
          <a:bodyPr/>
          <a:lstStyle/>
          <a:p>
            <a:endParaRPr lang="vi-VN" sz="1120"/>
          </a:p>
        </p:txBody>
      </p:sp>
      <p:sp>
        <p:nvSpPr>
          <p:cNvPr id="5" name="Freeform 5"/>
          <p:cNvSpPr/>
          <p:nvPr/>
        </p:nvSpPr>
        <p:spPr>
          <a:xfrm>
            <a:off x="-556244" y="3648454"/>
            <a:ext cx="2530893" cy="2585467"/>
          </a:xfrm>
          <a:custGeom>
            <a:avLst/>
            <a:gdLst/>
            <a:ahLst/>
            <a:cxnLst/>
            <a:rect l="l" t="t" r="r" b="b"/>
            <a:pathLst>
              <a:path w="3163616" h="3231834">
                <a:moveTo>
                  <a:pt x="0" y="0"/>
                </a:moveTo>
                <a:lnTo>
                  <a:pt x="3163616" y="0"/>
                </a:lnTo>
                <a:lnTo>
                  <a:pt x="3163616" y="3231835"/>
                </a:lnTo>
                <a:lnTo>
                  <a:pt x="0" y="3231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20"/>
          </a:p>
        </p:txBody>
      </p:sp>
      <p:sp>
        <p:nvSpPr>
          <p:cNvPr id="6" name="Freeform 6"/>
          <p:cNvSpPr/>
          <p:nvPr/>
        </p:nvSpPr>
        <p:spPr>
          <a:xfrm flipH="1" flipV="1">
            <a:off x="7002168" y="-1375822"/>
            <a:ext cx="2530893" cy="2585467"/>
          </a:xfrm>
          <a:custGeom>
            <a:avLst/>
            <a:gdLst/>
            <a:ahLst/>
            <a:cxnLst/>
            <a:rect l="l" t="t" r="r" b="b"/>
            <a:pathLst>
              <a:path w="3163616" h="3231834">
                <a:moveTo>
                  <a:pt x="3163617" y="3231834"/>
                </a:moveTo>
                <a:lnTo>
                  <a:pt x="0" y="3231834"/>
                </a:lnTo>
                <a:lnTo>
                  <a:pt x="0" y="0"/>
                </a:lnTo>
                <a:lnTo>
                  <a:pt x="3163617" y="0"/>
                </a:lnTo>
                <a:lnTo>
                  <a:pt x="3163617" y="323183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20" dirty="0"/>
          </a:p>
        </p:txBody>
      </p:sp>
      <p:sp>
        <p:nvSpPr>
          <p:cNvPr id="8" name="Freeform 8"/>
          <p:cNvSpPr/>
          <p:nvPr/>
        </p:nvSpPr>
        <p:spPr>
          <a:xfrm flipH="1">
            <a:off x="7587429" y="-30928"/>
            <a:ext cx="1615170" cy="1704664"/>
          </a:xfrm>
          <a:custGeom>
            <a:avLst/>
            <a:gdLst/>
            <a:ahLst/>
            <a:cxnLst/>
            <a:rect l="l" t="t" r="r" b="b"/>
            <a:pathLst>
              <a:path w="2018962" h="2130830">
                <a:moveTo>
                  <a:pt x="2018962" y="0"/>
                </a:moveTo>
                <a:lnTo>
                  <a:pt x="0" y="0"/>
                </a:lnTo>
                <a:lnTo>
                  <a:pt x="0" y="2130830"/>
                </a:lnTo>
                <a:lnTo>
                  <a:pt x="2018962" y="2130830"/>
                </a:lnTo>
                <a:lnTo>
                  <a:pt x="2018962" y="0"/>
                </a:lnTo>
                <a:close/>
              </a:path>
            </a:pathLst>
          </a:custGeom>
          <a:blipFill>
            <a:blip r:embed="rId6"/>
            <a:stretch>
              <a:fillRect/>
            </a:stretch>
          </a:blipFill>
        </p:spPr>
        <p:txBody>
          <a:bodyPr/>
          <a:lstStyle/>
          <a:p>
            <a:endParaRPr lang="vi-VN" sz="1120"/>
          </a:p>
        </p:txBody>
      </p:sp>
      <p:sp>
        <p:nvSpPr>
          <p:cNvPr id="9" name="Freeform 9"/>
          <p:cNvSpPr/>
          <p:nvPr/>
        </p:nvSpPr>
        <p:spPr>
          <a:xfrm flipH="1">
            <a:off x="-20663" y="1926165"/>
            <a:ext cx="3084762" cy="3225895"/>
          </a:xfrm>
          <a:custGeom>
            <a:avLst/>
            <a:gdLst/>
            <a:ahLst/>
            <a:cxnLst/>
            <a:rect l="l" t="t" r="r" b="b"/>
            <a:pathLst>
              <a:path w="3855953" h="4032369">
                <a:moveTo>
                  <a:pt x="3855953" y="0"/>
                </a:moveTo>
                <a:lnTo>
                  <a:pt x="0" y="0"/>
                </a:lnTo>
                <a:lnTo>
                  <a:pt x="0" y="4032369"/>
                </a:lnTo>
                <a:lnTo>
                  <a:pt x="3855953" y="4032369"/>
                </a:lnTo>
                <a:lnTo>
                  <a:pt x="3855953" y="0"/>
                </a:lnTo>
                <a:close/>
              </a:path>
            </a:pathLst>
          </a:custGeom>
          <a:blipFill>
            <a:blip r:embed="rId7"/>
            <a:stretch>
              <a:fillRect/>
            </a:stretch>
          </a:blipFill>
        </p:spPr>
        <p:txBody>
          <a:bodyPr/>
          <a:lstStyle/>
          <a:p>
            <a:endParaRPr lang="vi-VN" sz="1120"/>
          </a:p>
        </p:txBody>
      </p:sp>
      <p:sp>
        <p:nvSpPr>
          <p:cNvPr id="13" name="TextBox 13"/>
          <p:cNvSpPr txBox="1"/>
          <p:nvPr/>
        </p:nvSpPr>
        <p:spPr>
          <a:xfrm>
            <a:off x="2694570" y="4609667"/>
            <a:ext cx="4248230" cy="337015"/>
          </a:xfrm>
          <a:prstGeom prst="rect">
            <a:avLst/>
          </a:prstGeom>
        </p:spPr>
        <p:txBody>
          <a:bodyPr wrap="square" lIns="0" tIns="0" rIns="0" bIns="0" rtlCol="0" anchor="t">
            <a:spAutoFit/>
          </a:bodyPr>
          <a:lstStyle/>
          <a:p>
            <a:pPr algn="ctr">
              <a:lnSpc>
                <a:spcPts val="2799"/>
              </a:lnSpc>
            </a:pPr>
            <a:r>
              <a:rPr lang="en-US" sz="1999" dirty="0" err="1">
                <a:solidFill>
                  <a:schemeClr val="tx1">
                    <a:lumMod val="75000"/>
                    <a:lumOff val="25000"/>
                  </a:schemeClr>
                </a:solidFill>
                <a:latin typeface="Times New Roman" panose="02020603050405020304" pitchFamily="18" charset="0"/>
                <a:cs typeface="Times New Roman" panose="02020603050405020304" pitchFamily="18" charset="0"/>
              </a:rPr>
              <a:t>Hà</a:t>
            </a:r>
            <a:r>
              <a:rPr lang="en-US" sz="1999"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999" dirty="0" err="1">
                <a:solidFill>
                  <a:schemeClr val="tx1">
                    <a:lumMod val="75000"/>
                    <a:lumOff val="25000"/>
                  </a:schemeClr>
                </a:solidFill>
                <a:latin typeface="Times New Roman" panose="02020603050405020304" pitchFamily="18" charset="0"/>
                <a:cs typeface="Times New Roman" panose="02020603050405020304" pitchFamily="18" charset="0"/>
              </a:rPr>
              <a:t>Nội</a:t>
            </a:r>
            <a:r>
              <a:rPr lang="en-US" sz="1999"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999" dirty="0" err="1">
                <a:solidFill>
                  <a:schemeClr val="tx1">
                    <a:lumMod val="75000"/>
                    <a:lumOff val="25000"/>
                  </a:schemeClr>
                </a:solidFill>
                <a:latin typeface="Times New Roman" panose="02020603050405020304" pitchFamily="18" charset="0"/>
                <a:cs typeface="Times New Roman" panose="02020603050405020304" pitchFamily="18" charset="0"/>
              </a:rPr>
              <a:t>ngày</a:t>
            </a:r>
            <a:r>
              <a:rPr lang="en-US" sz="1999" dirty="0">
                <a:solidFill>
                  <a:schemeClr val="tx1">
                    <a:lumMod val="75000"/>
                    <a:lumOff val="25000"/>
                  </a:schemeClr>
                </a:solidFill>
                <a:latin typeface="Times New Roman" panose="02020603050405020304" pitchFamily="18" charset="0"/>
                <a:cs typeface="Times New Roman" panose="02020603050405020304" pitchFamily="18" charset="0"/>
              </a:rPr>
              <a:t> 29 </a:t>
            </a:r>
            <a:r>
              <a:rPr lang="en-US" sz="1999" dirty="0" err="1">
                <a:solidFill>
                  <a:schemeClr val="tx1">
                    <a:lumMod val="75000"/>
                    <a:lumOff val="25000"/>
                  </a:schemeClr>
                </a:solidFill>
                <a:latin typeface="Times New Roman" panose="02020603050405020304" pitchFamily="18" charset="0"/>
                <a:cs typeface="Times New Roman" panose="02020603050405020304" pitchFamily="18" charset="0"/>
              </a:rPr>
              <a:t>tháng</a:t>
            </a:r>
            <a:r>
              <a:rPr lang="en-US" sz="1999" dirty="0">
                <a:solidFill>
                  <a:schemeClr val="tx1">
                    <a:lumMod val="75000"/>
                    <a:lumOff val="25000"/>
                  </a:schemeClr>
                </a:solidFill>
                <a:latin typeface="Times New Roman" panose="02020603050405020304" pitchFamily="18" charset="0"/>
                <a:cs typeface="Times New Roman" panose="02020603050405020304" pitchFamily="18" charset="0"/>
              </a:rPr>
              <a:t> 11 </a:t>
            </a:r>
            <a:r>
              <a:rPr lang="en-US" sz="1999" dirty="0" err="1">
                <a:solidFill>
                  <a:schemeClr val="tx1">
                    <a:lumMod val="75000"/>
                    <a:lumOff val="25000"/>
                  </a:schemeClr>
                </a:solidFill>
                <a:latin typeface="Times New Roman" panose="02020603050405020304" pitchFamily="18" charset="0"/>
                <a:cs typeface="Times New Roman" panose="02020603050405020304" pitchFamily="18" charset="0"/>
              </a:rPr>
              <a:t>năm</a:t>
            </a:r>
            <a:r>
              <a:rPr lang="en-US" sz="1999" dirty="0">
                <a:solidFill>
                  <a:schemeClr val="tx1">
                    <a:lumMod val="75000"/>
                    <a:lumOff val="25000"/>
                  </a:schemeClr>
                </a:solidFill>
                <a:latin typeface="Times New Roman" panose="02020603050405020304" pitchFamily="18" charset="0"/>
                <a:cs typeface="Times New Roman" panose="02020603050405020304" pitchFamily="18" charset="0"/>
              </a:rPr>
              <a:t> 2023</a:t>
            </a:r>
          </a:p>
        </p:txBody>
      </p:sp>
      <p:sp>
        <p:nvSpPr>
          <p:cNvPr id="14" name="TextBox 14"/>
          <p:cNvSpPr txBox="1"/>
          <p:nvPr/>
        </p:nvSpPr>
        <p:spPr>
          <a:xfrm>
            <a:off x="583394" y="1323337"/>
            <a:ext cx="8835271" cy="2186496"/>
          </a:xfrm>
          <a:prstGeom prst="rect">
            <a:avLst/>
          </a:prstGeom>
        </p:spPr>
        <p:txBody>
          <a:bodyPr wrap="square" lIns="0" tIns="0" rIns="0" bIns="0" rtlCol="0" anchor="t">
            <a:spAutoFit/>
          </a:bodyPr>
          <a:lstStyle/>
          <a:p>
            <a:pPr algn="ctr">
              <a:lnSpc>
                <a:spcPts val="5879"/>
              </a:lnSpc>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NHIỆT LIỆT CHÀO MỪNG </a:t>
            </a:r>
          </a:p>
          <a:p>
            <a:pPr algn="ctr">
              <a:lnSpc>
                <a:spcPts val="5879"/>
              </a:lnSpc>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THẦY, CÔ GIÁO </a:t>
            </a:r>
          </a:p>
          <a:p>
            <a:pPr algn="ctr">
              <a:lnSpc>
                <a:spcPts val="5879"/>
              </a:lnSpc>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ĐẾN DỰ GIỜ LỚP HỌC </a:t>
            </a:r>
          </a:p>
        </p:txBody>
      </p:sp>
      <p:pic>
        <p:nvPicPr>
          <p:cNvPr id="17" name="Picture 16">
            <a:extLst>
              <a:ext uri="{FF2B5EF4-FFF2-40B4-BE49-F238E27FC236}">
                <a16:creationId xmlns:a16="http://schemas.microsoft.com/office/drawing/2014/main" id="{7E1C163E-3B01-3F99-B17D-24725B760758}"/>
              </a:ext>
            </a:extLst>
          </p:cNvPr>
          <p:cNvPicPr>
            <a:picLocks noChangeAspect="1"/>
          </p:cNvPicPr>
          <p:nvPr/>
        </p:nvPicPr>
        <p:blipFill>
          <a:blip r:embed="rId8"/>
          <a:stretch>
            <a:fillRect/>
          </a:stretch>
        </p:blipFill>
        <p:spPr>
          <a:xfrm rot="17973463">
            <a:off x="-4764926" y="-1252359"/>
            <a:ext cx="9882561" cy="3977637"/>
          </a:xfrm>
          <a:prstGeom prst="rect">
            <a:avLst/>
          </a:prstGeom>
        </p:spPr>
      </p:pic>
      <p:pic>
        <p:nvPicPr>
          <p:cNvPr id="18" name="Picture 17">
            <a:extLst>
              <a:ext uri="{FF2B5EF4-FFF2-40B4-BE49-F238E27FC236}">
                <a16:creationId xmlns:a16="http://schemas.microsoft.com/office/drawing/2014/main" id="{456ED8D4-7410-19A8-9A6E-22DF081958E0}"/>
              </a:ext>
            </a:extLst>
          </p:cNvPr>
          <p:cNvPicPr>
            <a:picLocks noChangeAspect="1"/>
          </p:cNvPicPr>
          <p:nvPr/>
        </p:nvPicPr>
        <p:blipFill>
          <a:blip r:embed="rId8"/>
          <a:stretch>
            <a:fillRect/>
          </a:stretch>
        </p:blipFill>
        <p:spPr>
          <a:xfrm rot="17973463">
            <a:off x="3116526" y="3373439"/>
            <a:ext cx="8520917" cy="31354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38605">
            <a:off x="8140364" y="4023568"/>
            <a:ext cx="1692970" cy="169297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8FD5C9-83AC-7080-5FD8-BE59A9A0DFF6}"/>
              </a:ext>
            </a:extLst>
          </p:cNvPr>
          <p:cNvGrpSpPr/>
          <p:nvPr/>
        </p:nvGrpSpPr>
        <p:grpSpPr>
          <a:xfrm>
            <a:off x="2148689" y="78947"/>
            <a:ext cx="5563059" cy="996235"/>
            <a:chOff x="-1100242" y="1704765"/>
            <a:chExt cx="5563059" cy="996235"/>
          </a:xfrm>
        </p:grpSpPr>
        <p:pic>
          <p:nvPicPr>
            <p:cNvPr id="4098" name="Picture 2" descr="Dấu Chấm Than Màu đỏ | Công cụ đồ họa AI Tải xuống miễn phí - Pikbest">
              <a:extLst>
                <a:ext uri="{FF2B5EF4-FFF2-40B4-BE49-F238E27FC236}">
                  <a16:creationId xmlns:a16="http://schemas.microsoft.com/office/drawing/2014/main" id="{7D2279D3-1CB6-068A-789C-3DCEA11AD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0521">
              <a:off x="-240872" y="1707022"/>
              <a:ext cx="993978" cy="993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100242" y="1704765"/>
              <a:ext cx="5563059" cy="769441"/>
            </a:xfrm>
            <a:prstGeom prst="rect">
              <a:avLst/>
            </a:prstGeom>
            <a:noFill/>
          </p:spPr>
          <p:txBody>
            <a:bodyPr wrap="square" rtlCol="0">
              <a:spAutoFit/>
            </a:bodyPr>
            <a:lstStyle/>
            <a:p>
              <a:pPr algn="ctr">
                <a:lnSpc>
                  <a:spcPct val="150000"/>
                </a:lnSpc>
              </a:pPr>
              <a:r>
                <a:rPr lang="en-US" sz="3200" b="1" cap="all" dirty="0">
                  <a:solidFill>
                    <a:schemeClr val="bg1">
                      <a:lumMod val="75000"/>
                    </a:schemeClr>
                  </a:solidFill>
                  <a:latin typeface="Baloo Thambi 2" panose="03080502040302020200" pitchFamily="66" charset="77"/>
                  <a:cs typeface="Baloo Thambi 2" panose="03080502040302020200" pitchFamily="66" charset="77"/>
                </a:rPr>
                <a:t>EM CÓ BIẾT</a:t>
              </a:r>
            </a:p>
          </p:txBody>
        </p:sp>
      </p:grpSp>
      <p:pic>
        <p:nvPicPr>
          <p:cNvPr id="4" name="Picture 12">
            <a:extLst>
              <a:ext uri="{FF2B5EF4-FFF2-40B4-BE49-F238E27FC236}">
                <a16:creationId xmlns:a16="http://schemas.microsoft.com/office/drawing/2014/main" id="{1605BF95-984F-1D4C-9B59-44C1C721766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0652"/>
          <a:stretch/>
        </p:blipFill>
        <p:spPr>
          <a:xfrm>
            <a:off x="0" y="2891394"/>
            <a:ext cx="1572579" cy="2094504"/>
          </a:xfrm>
          <a:prstGeom prst="rect">
            <a:avLst/>
          </a:prstGeom>
        </p:spPr>
      </p:pic>
      <p:pic>
        <p:nvPicPr>
          <p:cNvPr id="7" name="Picture 4" descr="Química ícones em vetor livre criados por surang | Free icons, Vector free,  Vector icon design">
            <a:extLst>
              <a:ext uri="{FF2B5EF4-FFF2-40B4-BE49-F238E27FC236}">
                <a16:creationId xmlns:a16="http://schemas.microsoft.com/office/drawing/2014/main" id="{66A6BE42-F7ED-0DE7-33D0-8DD302D9D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3040">
            <a:off x="8213291" y="-391233"/>
            <a:ext cx="1174722" cy="11747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10CD2A69-076F-BB4E-F689-FC717BAC5280}"/>
              </a:ext>
            </a:extLst>
          </p:cNvPr>
          <p:cNvGraphicFramePr>
            <a:graphicFrameLocks noGrp="1"/>
          </p:cNvGraphicFramePr>
          <p:nvPr>
            <p:extLst>
              <p:ext uri="{D42A27DB-BD31-4B8C-83A1-F6EECF244321}">
                <p14:modId xmlns:p14="http://schemas.microsoft.com/office/powerpoint/2010/main" val="2400024888"/>
              </p:ext>
            </p:extLst>
          </p:nvPr>
        </p:nvGraphicFramePr>
        <p:xfrm>
          <a:off x="1481841" y="1038433"/>
          <a:ext cx="7295804" cy="3743854"/>
        </p:xfrm>
        <a:graphic>
          <a:graphicData uri="http://schemas.openxmlformats.org/drawingml/2006/table">
            <a:tbl>
              <a:tblPr firstRow="1" bandRow="1">
                <a:tableStyleId>{1DDFE6C1-803C-487C-92F9-4CCBC1DB769E}</a:tableStyleId>
              </a:tblPr>
              <a:tblGrid>
                <a:gridCol w="3647902">
                  <a:extLst>
                    <a:ext uri="{9D8B030D-6E8A-4147-A177-3AD203B41FA5}">
                      <a16:colId xmlns:a16="http://schemas.microsoft.com/office/drawing/2014/main" val="3019877358"/>
                    </a:ext>
                  </a:extLst>
                </a:gridCol>
                <a:gridCol w="3647902">
                  <a:extLst>
                    <a:ext uri="{9D8B030D-6E8A-4147-A177-3AD203B41FA5}">
                      <a16:colId xmlns:a16="http://schemas.microsoft.com/office/drawing/2014/main" val="3948192421"/>
                    </a:ext>
                  </a:extLst>
                </a:gridCol>
              </a:tblGrid>
              <a:tr h="543454">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ION ĐƠN NGUYÊN TỬ</a:t>
                      </a: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ION ĐA NGUYÊN TỬ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3750606085"/>
                  </a:ext>
                </a:extLst>
              </a:tr>
              <a:tr h="2357137">
                <a:tc>
                  <a:txBody>
                    <a:bodyPr/>
                    <a:lstStyle/>
                    <a:p>
                      <a:pPr>
                        <a:lnSpc>
                          <a:spcPct val="150000"/>
                        </a:lnSpc>
                      </a:pPr>
                      <a:r>
                        <a:rPr lang="en-VN" sz="2400" dirty="0">
                          <a:latin typeface="Times New Roman" panose="02020603050405020304" pitchFamily="18" charset="0"/>
                          <a:cs typeface="Times New Roman" panose="02020603050405020304" pitchFamily="18" charset="0"/>
                        </a:rPr>
                        <a:t>Na</a:t>
                      </a:r>
                      <a:r>
                        <a:rPr lang="en-VN" sz="2400" baseline="30000" dirty="0">
                          <a:latin typeface="Times New Roman" panose="02020603050405020304" pitchFamily="18" charset="0"/>
                          <a:cs typeface="Times New Roman" panose="02020603050405020304" pitchFamily="18" charset="0"/>
                        </a:rPr>
                        <a:t>+</a:t>
                      </a:r>
                      <a:r>
                        <a:rPr lang="en-VN" sz="2400" dirty="0">
                          <a:latin typeface="Times New Roman" panose="02020603050405020304" pitchFamily="18" charset="0"/>
                          <a:cs typeface="Times New Roman" panose="02020603050405020304" pitchFamily="18" charset="0"/>
                        </a:rPr>
                        <a:t>   : cation sodium</a:t>
                      </a:r>
                    </a:p>
                    <a:p>
                      <a:pPr>
                        <a:lnSpc>
                          <a:spcPct val="150000"/>
                        </a:lnSpc>
                      </a:pPr>
                      <a:r>
                        <a:rPr lang="en-VN" sz="2400" dirty="0">
                          <a:latin typeface="Times New Roman" panose="02020603050405020304" pitchFamily="18" charset="0"/>
                          <a:cs typeface="Times New Roman" panose="02020603050405020304" pitchFamily="18" charset="0"/>
                        </a:rPr>
                        <a:t>Mg</a:t>
                      </a:r>
                      <a:r>
                        <a:rPr lang="en-VN" sz="2400" baseline="30000" dirty="0">
                          <a:latin typeface="Times New Roman" panose="02020603050405020304" pitchFamily="18" charset="0"/>
                          <a:cs typeface="Times New Roman" panose="02020603050405020304" pitchFamily="18" charset="0"/>
                        </a:rPr>
                        <a:t>2+</a:t>
                      </a:r>
                      <a:r>
                        <a:rPr lang="en-VN" sz="2400" dirty="0">
                          <a:latin typeface="Times New Roman" panose="02020603050405020304" pitchFamily="18" charset="0"/>
                          <a:cs typeface="Times New Roman" panose="02020603050405020304" pitchFamily="18" charset="0"/>
                        </a:rPr>
                        <a:t> : cation magnesium</a:t>
                      </a:r>
                    </a:p>
                    <a:p>
                      <a:pPr>
                        <a:lnSpc>
                          <a:spcPct val="150000"/>
                        </a:lnSpc>
                      </a:pPr>
                      <a:r>
                        <a:rPr lang="en-VN" sz="2400" dirty="0">
                          <a:latin typeface="Times New Roman" panose="02020603050405020304" pitchFamily="18" charset="0"/>
                          <a:cs typeface="Times New Roman" panose="02020603050405020304" pitchFamily="18" charset="0"/>
                        </a:rPr>
                        <a:t>Al</a:t>
                      </a:r>
                      <a:r>
                        <a:rPr lang="en-VN" sz="2400" baseline="30000" dirty="0">
                          <a:latin typeface="Times New Roman" panose="02020603050405020304" pitchFamily="18" charset="0"/>
                          <a:cs typeface="Times New Roman" panose="02020603050405020304" pitchFamily="18" charset="0"/>
                        </a:rPr>
                        <a:t>3+  </a:t>
                      </a:r>
                      <a:r>
                        <a:rPr lang="en-VN" sz="2400" baseline="0" dirty="0">
                          <a:latin typeface="Times New Roman" panose="02020603050405020304" pitchFamily="18" charset="0"/>
                          <a:cs typeface="Times New Roman" panose="02020603050405020304" pitchFamily="18" charset="0"/>
                        </a:rPr>
                        <a:t> : </a:t>
                      </a:r>
                      <a:r>
                        <a:rPr lang="en-VN" sz="2400" dirty="0">
                          <a:latin typeface="Times New Roman" panose="02020603050405020304" pitchFamily="18" charset="0"/>
                          <a:cs typeface="Times New Roman" panose="02020603050405020304" pitchFamily="18" charset="0"/>
                        </a:rPr>
                        <a:t>cation aluminium</a:t>
                      </a:r>
                      <a:endParaRPr lang="en-VN" sz="2400" baseline="0" dirty="0">
                        <a:latin typeface="Times New Roman" panose="02020603050405020304" pitchFamily="18" charset="0"/>
                        <a:cs typeface="Times New Roman" panose="02020603050405020304" pitchFamily="18" charset="0"/>
                      </a:endParaRPr>
                    </a:p>
                    <a:p>
                      <a:pPr>
                        <a:lnSpc>
                          <a:spcPct val="150000"/>
                        </a:lnSpc>
                      </a:pPr>
                      <a:r>
                        <a:rPr lang="en-VN" sz="2400" dirty="0">
                          <a:latin typeface="Times New Roman" panose="02020603050405020304" pitchFamily="18" charset="0"/>
                          <a:cs typeface="Times New Roman" panose="02020603050405020304" pitchFamily="18" charset="0"/>
                        </a:rPr>
                        <a:t>Cl</a:t>
                      </a:r>
                      <a:r>
                        <a:rPr lang="en-VN" sz="2400" baseline="30000" dirty="0">
                          <a:latin typeface="Times New Roman" panose="02020603050405020304" pitchFamily="18" charset="0"/>
                          <a:cs typeface="Times New Roman" panose="02020603050405020304" pitchFamily="18" charset="0"/>
                        </a:rPr>
                        <a:t>-</a:t>
                      </a:r>
                      <a:r>
                        <a:rPr lang="en-VN" sz="2400" dirty="0">
                          <a:latin typeface="Times New Roman" panose="02020603050405020304" pitchFamily="18" charset="0"/>
                          <a:cs typeface="Times New Roman" panose="02020603050405020304" pitchFamily="18" charset="0"/>
                        </a:rPr>
                        <a:t>    : anion chloride</a:t>
                      </a:r>
                    </a:p>
                    <a:p>
                      <a:pPr>
                        <a:lnSpc>
                          <a:spcPct val="150000"/>
                        </a:lnSpc>
                      </a:pPr>
                      <a:r>
                        <a:rPr lang="en-VN" sz="2400" dirty="0">
                          <a:latin typeface="Times New Roman" panose="02020603050405020304" pitchFamily="18" charset="0"/>
                          <a:cs typeface="Times New Roman" panose="02020603050405020304" pitchFamily="18" charset="0"/>
                        </a:rPr>
                        <a:t>S</a:t>
                      </a:r>
                      <a:r>
                        <a:rPr lang="en-VN" sz="2400" baseline="30000" dirty="0">
                          <a:latin typeface="Times New Roman" panose="02020603050405020304" pitchFamily="18" charset="0"/>
                          <a:cs typeface="Times New Roman" panose="02020603050405020304" pitchFamily="18" charset="0"/>
                        </a:rPr>
                        <a:t>2-    </a:t>
                      </a:r>
                      <a:r>
                        <a:rPr lang="en-VN" sz="2400" dirty="0">
                          <a:latin typeface="Times New Roman" panose="02020603050405020304" pitchFamily="18" charset="0"/>
                          <a:cs typeface="Times New Roman" panose="02020603050405020304" pitchFamily="18" charset="0"/>
                        </a:rPr>
                        <a:t> : anion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sulfide</a:t>
                      </a:r>
                      <a:r>
                        <a:rPr lang="en-VN" sz="2400" dirty="0">
                          <a:effectLst/>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a:p>
                      <a:pPr>
                        <a:lnSpc>
                          <a:spcPct val="100000"/>
                        </a:lnSpc>
                      </a:pPr>
                      <a:r>
                        <a:rPr lang="en-VN" sz="24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400" kern="100" baseline="0" dirty="0">
                          <a:effectLst/>
                          <a:latin typeface="Times New Roman" panose="02020603050405020304" pitchFamily="18" charset="0"/>
                          <a:cs typeface="Times New Roman" panose="02020603050405020304" pitchFamily="18" charset="0"/>
                        </a:rPr>
                        <a:t>NH</a:t>
                      </a:r>
                      <a:r>
                        <a:rPr lang="vi-VN" sz="2400" kern="100" baseline="-25000" dirty="0">
                          <a:effectLst/>
                          <a:latin typeface="Times New Roman" panose="02020603050405020304" pitchFamily="18" charset="0"/>
                          <a:cs typeface="Times New Roman" panose="02020603050405020304" pitchFamily="18" charset="0"/>
                        </a:rPr>
                        <a:t>4</a:t>
                      </a:r>
                      <a:r>
                        <a:rPr lang="vi-VN" sz="2400" kern="100" baseline="30000" dirty="0">
                          <a:effectLst/>
                          <a:latin typeface="Times New Roman" panose="02020603050405020304" pitchFamily="18" charset="0"/>
                          <a:cs typeface="Times New Roman" panose="02020603050405020304" pitchFamily="18" charset="0"/>
                        </a:rPr>
                        <a:t>+  </a:t>
                      </a:r>
                      <a:r>
                        <a:rPr lang="vi-VN" sz="2400" kern="100" baseline="0" dirty="0">
                          <a:effectLst/>
                          <a:latin typeface="Times New Roman" panose="02020603050405020304" pitchFamily="18" charset="0"/>
                          <a:cs typeface="Times New Roman" panose="02020603050405020304" pitchFamily="18" charset="0"/>
                        </a:rPr>
                        <a:t>: cation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ammonium</a:t>
                      </a:r>
                      <a:r>
                        <a:rPr lang="en-VN" sz="2400" dirty="0">
                          <a:effectLst/>
                          <a:latin typeface="Times New Roman" panose="02020603050405020304" pitchFamily="18" charset="0"/>
                          <a:cs typeface="Times New Roman" panose="02020603050405020304" pitchFamily="18" charset="0"/>
                        </a:rPr>
                        <a:t> </a:t>
                      </a:r>
                      <a:endParaRPr lang="vi-VN" sz="2400" kern="100" baseline="0" dirty="0">
                        <a:effectLst/>
                        <a:latin typeface="Times New Roman" panose="02020603050405020304" pitchFamily="18" charset="0"/>
                        <a:cs typeface="Times New Roman" panose="02020603050405020304" pitchFamily="18" charset="0"/>
                      </a:endParaRPr>
                    </a:p>
                    <a:p>
                      <a:pPr>
                        <a:lnSpc>
                          <a:spcPct val="150000"/>
                        </a:lnSpc>
                      </a:pPr>
                      <a:r>
                        <a:rPr lang="en-VN" sz="2400" kern="100" dirty="0">
                          <a:effectLst/>
                          <a:latin typeface="Times New Roman" panose="02020603050405020304" pitchFamily="18" charset="0"/>
                          <a:ea typeface="Calibri" panose="020F0502020204030204" pitchFamily="34" charset="0"/>
                          <a:cs typeface="Times New Roman" panose="02020603050405020304" pitchFamily="18" charset="0"/>
                        </a:rPr>
                        <a:t>SO</a:t>
                      </a:r>
                      <a:r>
                        <a:rPr lang="en-VN" sz="24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VN" sz="2400" kern="100" baseline="0" dirty="0">
                          <a:effectLst/>
                          <a:latin typeface="Times New Roman" panose="02020603050405020304" pitchFamily="18" charset="0"/>
                          <a:ea typeface="Calibri" panose="020F0502020204030204" pitchFamily="34" charset="0"/>
                          <a:cs typeface="Times New Roman" panose="02020603050405020304" pitchFamily="18" charset="0"/>
                        </a:rPr>
                        <a:t>:  anion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sulfate</a:t>
                      </a:r>
                      <a:r>
                        <a:rPr lang="en-VN" sz="2400" b="0" dirty="0">
                          <a:effectLst/>
                          <a:latin typeface="Times New Roman" panose="02020603050405020304" pitchFamily="18" charset="0"/>
                          <a:cs typeface="Times New Roman" panose="02020603050405020304" pitchFamily="18" charset="0"/>
                        </a:rPr>
                        <a:t> </a:t>
                      </a:r>
                      <a:endParaRPr lang="en-VN" sz="2400" b="0" kern="100" baseline="30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VN" sz="2400" kern="100" dirty="0">
                          <a:effectLst/>
                          <a:latin typeface="Times New Roman" panose="02020603050405020304" pitchFamily="18" charset="0"/>
                          <a:ea typeface="Calibri" panose="020F0502020204030204" pitchFamily="34" charset="0"/>
                          <a:cs typeface="Times New Roman" panose="02020603050405020304" pitchFamily="18" charset="0"/>
                        </a:rPr>
                        <a:t>OH</a:t>
                      </a:r>
                      <a:r>
                        <a:rPr lang="en-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VN" sz="2400" kern="100" baseline="0" dirty="0">
                          <a:effectLst/>
                          <a:latin typeface="Times New Roman" panose="02020603050405020304" pitchFamily="18" charset="0"/>
                          <a:ea typeface="Calibri" panose="020F0502020204030204" pitchFamily="34" charset="0"/>
                          <a:cs typeface="Times New Roman" panose="02020603050405020304" pitchFamily="18" charset="0"/>
                        </a:rPr>
                        <a:t>: anion hydroxide</a:t>
                      </a:r>
                      <a:endParaRPr lang="en-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NO</a:t>
                      </a:r>
                      <a:r>
                        <a:rPr lang="vi-VN" sz="2400" kern="1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VN" sz="2400" kern="100" baseline="0" dirty="0">
                          <a:effectLst/>
                          <a:latin typeface="Times New Roman" panose="02020603050405020304" pitchFamily="18" charset="0"/>
                          <a:ea typeface="Calibri" panose="020F0502020204030204" pitchFamily="34" charset="0"/>
                          <a:cs typeface="Times New Roman" panose="02020603050405020304" pitchFamily="18" charset="0"/>
                        </a:rPr>
                        <a:t>: anion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nitrate</a:t>
                      </a:r>
                      <a:r>
                        <a:rPr lang="en-VN" sz="2400" dirty="0">
                          <a:effectLst/>
                          <a:latin typeface="Times New Roman" panose="02020603050405020304" pitchFamily="18" charset="0"/>
                          <a:cs typeface="Times New Roman" panose="02020603050405020304" pitchFamily="18" charset="0"/>
                        </a:rPr>
                        <a:t> </a:t>
                      </a:r>
                      <a:endParaRPr lang="vi-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CO</a:t>
                      </a:r>
                      <a:r>
                        <a:rPr lang="vi-VN" sz="2400" kern="1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VN" sz="2400" kern="100" baseline="0" dirty="0">
                          <a:effectLst/>
                          <a:latin typeface="Times New Roman" panose="02020603050405020304" pitchFamily="18" charset="0"/>
                          <a:ea typeface="Calibri" panose="020F0502020204030204" pitchFamily="34" charset="0"/>
                          <a:cs typeface="Times New Roman" panose="02020603050405020304" pitchFamily="18" charset="0"/>
                        </a:rPr>
                        <a:t>: anion </a:t>
                      </a:r>
                      <a:r>
                        <a:rPr lang="en-US" sz="24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carbonate</a:t>
                      </a:r>
                      <a:r>
                        <a:rPr lang="en-VN" sz="2400" dirty="0">
                          <a:effectLst/>
                          <a:latin typeface="Times New Roman" panose="02020603050405020304" pitchFamily="18" charset="0"/>
                          <a:cs typeface="Times New Roman" panose="02020603050405020304" pitchFamily="18" charset="0"/>
                        </a:rPr>
                        <a:t> </a:t>
                      </a:r>
                      <a:endParaRPr lang="vi-VN" sz="2400" kern="100" baseline="30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2400" kern="100" baseline="0" dirty="0">
                          <a:effectLst/>
                          <a:latin typeface="Times New Roman" panose="02020603050405020304" pitchFamily="18" charset="0"/>
                          <a:cs typeface="Times New Roman" panose="02020603050405020304" pitchFamily="18" charset="0"/>
                        </a:rPr>
                        <a:t>……….</a:t>
                      </a:r>
                      <a:endParaRPr lang="en-VN" sz="24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260983"/>
                  </a:ext>
                </a:extLst>
              </a:tr>
            </a:tbl>
          </a:graphicData>
        </a:graphic>
      </p:graphicFrame>
      <p:pic>
        <p:nvPicPr>
          <p:cNvPr id="10" name="Picture 19">
            <a:extLst>
              <a:ext uri="{FF2B5EF4-FFF2-40B4-BE49-F238E27FC236}">
                <a16:creationId xmlns:a16="http://schemas.microsoft.com/office/drawing/2014/main" id="{D24D3D32-8A6D-8E14-0835-0B03C82845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26185">
            <a:off x="340079" y="35185"/>
            <a:ext cx="892420" cy="772521"/>
          </a:xfrm>
          <a:prstGeom prst="rect">
            <a:avLst/>
          </a:prstGeom>
        </p:spPr>
      </p:pic>
    </p:spTree>
    <p:extLst>
      <p:ext uri="{BB962C8B-B14F-4D97-AF65-F5344CB8AC3E}">
        <p14:creationId xmlns:p14="http://schemas.microsoft.com/office/powerpoint/2010/main" val="29653361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1533612" y="-22913"/>
            <a:ext cx="5480986" cy="62710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800" b="1" dirty="0">
                <a:solidFill>
                  <a:schemeClr val="tx1">
                    <a:lumMod val="75000"/>
                    <a:lumOff val="25000"/>
                  </a:schemeClr>
                </a:solidFill>
                <a:latin typeface="Times New Roman" panose="02020603050405020304" pitchFamily="18" charset="0"/>
                <a:cs typeface="Times New Roman" panose="02020603050405020304" pitchFamily="18" charset="0"/>
              </a:rPr>
              <a:t>LUYỆN TẬP 1:</a:t>
            </a:r>
            <a:endParaRPr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Picture 4" descr="Periodic table - Free education icons">
            <a:extLst>
              <a:ext uri="{FF2B5EF4-FFF2-40B4-BE49-F238E27FC236}">
                <a16:creationId xmlns:a16="http://schemas.microsoft.com/office/drawing/2014/main" id="{BD4BC06A-7750-414A-9280-A8997D488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43977">
            <a:off x="-384739" y="4437848"/>
            <a:ext cx="1043574" cy="1043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AC12448D-B6AE-4E3D-A497-56F7F866A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60629">
            <a:off x="19383" y="-481680"/>
            <a:ext cx="1575855" cy="1575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999D0990-0F5C-4641-9EA7-8AEE648A0D2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47596">
            <a:off x="8345456" y="4415290"/>
            <a:ext cx="1317714" cy="1317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7CCCF6-C152-B512-094A-7AB47157B21F}"/>
              </a:ext>
            </a:extLst>
          </p:cNvPr>
          <p:cNvSpPr/>
          <p:nvPr/>
        </p:nvSpPr>
        <p:spPr>
          <a:xfrm>
            <a:off x="357448" y="401176"/>
            <a:ext cx="8476494" cy="4639732"/>
          </a:xfrm>
          <a:prstGeom prst="rect">
            <a:avLst/>
          </a:prstGeom>
        </p:spPr>
        <p:txBody>
          <a:bodyPr wrap="square">
            <a:spAutoFit/>
          </a:bodyPr>
          <a:lstStyle/>
          <a:p>
            <a:pPr marR="95255" defTabSz="609630">
              <a:spcBef>
                <a:spcPts val="300"/>
              </a:spcBef>
              <a:spcAft>
                <a:spcPts val="300"/>
              </a:spcAft>
              <a:tabLst>
                <a:tab pos="211677" algn="l"/>
              </a:tabLst>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“NGUYÊN TỬ BÍ MẬT”</a:t>
            </a:r>
          </a:p>
          <a:p>
            <a:pPr marL="342900" indent="-342900" algn="just">
              <a:spcBef>
                <a:spcPts val="200"/>
              </a:spcBef>
              <a:spcAft>
                <a:spcPts val="200"/>
              </a:spcAft>
              <a:buFont typeface="Arial" panose="020B0604020202020204" pitchFamily="34" charset="0"/>
              <a:buChar char="•"/>
            </a:pPr>
            <a:r>
              <a:rPr lang="en-US" sz="2400" b="1" dirty="0" err="1">
                <a:latin typeface="Times New Roman" panose="02020603050405020304" pitchFamily="18" charset="0"/>
                <a:cs typeface="Times New Roman" panose="02020603050405020304" pitchFamily="18" charset="0"/>
              </a:rPr>
              <a:t>Luật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HS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p>
            <a:pPr algn="just">
              <a:spcBef>
                <a:spcPts val="200"/>
              </a:spcBef>
              <a:spcAft>
                <a:spcPts val="200"/>
              </a:spcAft>
            </a:pPr>
            <a:endParaRPr lang="en-US" sz="2400" dirty="0">
              <a:latin typeface="Times New Roman" panose="02020603050405020304" pitchFamily="18" charset="0"/>
              <a:cs typeface="Times New Roman" panose="02020603050405020304" pitchFamily="18" charset="0"/>
            </a:endParaRPr>
          </a:p>
          <a:p>
            <a:pPr algn="just">
              <a:spcBef>
                <a:spcPts val="200"/>
              </a:spcBef>
              <a:spcAft>
                <a:spcPts val="200"/>
              </a:spcAft>
            </a:pPr>
            <a:endParaRPr lang="en-US" sz="2400" dirty="0">
              <a:latin typeface="Times New Roman" panose="02020603050405020304" pitchFamily="18" charset="0"/>
              <a:cs typeface="Times New Roman" panose="02020603050405020304" pitchFamily="18" charset="0"/>
            </a:endParaRPr>
          </a:p>
          <a:p>
            <a:pPr algn="just">
              <a:spcBef>
                <a:spcPts val="200"/>
              </a:spcBef>
              <a:spcAft>
                <a:spcPts val="200"/>
              </a:spcAft>
            </a:pPr>
            <a:endParaRPr lang="en-US" sz="2400" dirty="0">
              <a:latin typeface="Times New Roman" panose="02020603050405020304" pitchFamily="18" charset="0"/>
              <a:cs typeface="Times New Roman" panose="02020603050405020304" pitchFamily="18" charset="0"/>
            </a:endParaRPr>
          </a:p>
          <a:p>
            <a:pPr algn="just">
              <a:spcBef>
                <a:spcPts val="200"/>
              </a:spcBef>
              <a:spcAft>
                <a:spcPts val="200"/>
              </a:spcAft>
            </a:pPr>
            <a:endParaRPr lang="en-US" sz="2400" dirty="0">
              <a:latin typeface="Times New Roman" panose="02020603050405020304" pitchFamily="18" charset="0"/>
              <a:cs typeface="Times New Roman" panose="02020603050405020304" pitchFamily="18" charset="0"/>
            </a:endParaRPr>
          </a:p>
          <a:p>
            <a:pPr algn="just">
              <a:spcBef>
                <a:spcPts val="200"/>
              </a:spcBef>
              <a:spcAft>
                <a:spcPts val="2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2 sticker. </a:t>
            </a:r>
          </a:p>
          <a:p>
            <a:pPr algn="just">
              <a:spcBef>
                <a:spcPts val="200"/>
              </a:spcBef>
              <a:spcAft>
                <a:spcPts val="2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sticker.    </a:t>
            </a:r>
          </a:p>
          <a:p>
            <a:pPr marL="342900" indent="-342900" algn="just">
              <a:spcBef>
                <a:spcPts val="200"/>
              </a:spcBef>
              <a:spcAft>
                <a:spcPts val="200"/>
              </a:spcAft>
              <a:buFont typeface="Arial" panose="020B0604020202020204" pitchFamily="34" charset="0"/>
              <a:buChar char="•"/>
            </a:pP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BD197CF-6CC8-7DBF-2AC9-C0B9F1013CED}"/>
              </a:ext>
            </a:extLst>
          </p:cNvPr>
          <p:cNvGraphicFramePr>
            <a:graphicFrameLocks noGrp="1"/>
          </p:cNvGraphicFramePr>
          <p:nvPr>
            <p:extLst>
              <p:ext uri="{D42A27DB-BD31-4B8C-83A1-F6EECF244321}">
                <p14:modId xmlns:p14="http://schemas.microsoft.com/office/powerpoint/2010/main" val="777539666"/>
              </p:ext>
            </p:extLst>
          </p:nvPr>
        </p:nvGraphicFramePr>
        <p:xfrm>
          <a:off x="1668958" y="2155022"/>
          <a:ext cx="6644102" cy="1554480"/>
        </p:xfrm>
        <a:graphic>
          <a:graphicData uri="http://schemas.openxmlformats.org/drawingml/2006/table">
            <a:tbl>
              <a:tblPr firstRow="1" bandRow="1">
                <a:tableStyleId>{1DDFE6C1-803C-487C-92F9-4CCBC1DB769E}</a:tableStyleId>
              </a:tblPr>
              <a:tblGrid>
                <a:gridCol w="6644102">
                  <a:extLst>
                    <a:ext uri="{9D8B030D-6E8A-4147-A177-3AD203B41FA5}">
                      <a16:colId xmlns:a16="http://schemas.microsoft.com/office/drawing/2014/main" val="1011232953"/>
                    </a:ext>
                  </a:extLst>
                </a:gridCol>
              </a:tblGrid>
              <a:tr h="1391451">
                <a:tc>
                  <a:txBody>
                    <a:bodyPr/>
                    <a:lstStyle/>
                    <a:p>
                      <a:r>
                        <a:rPr lang="en-VN" sz="2400" dirty="0">
                          <a:latin typeface="Times New Roman" panose="02020603050405020304" pitchFamily="18" charset="0"/>
                          <a:cs typeface="Times New Roman" panose="02020603050405020304" pitchFamily="18" charset="0"/>
                        </a:rPr>
                        <a:t>Cấu hình electron nguyên tử:…………………..</a:t>
                      </a:r>
                    </a:p>
                    <a:p>
                      <a:r>
                        <a:rPr lang="en-VN" sz="2400" dirty="0">
                          <a:latin typeface="Times New Roman" panose="02020603050405020304" pitchFamily="18" charset="0"/>
                          <a:cs typeface="Times New Roman" panose="02020603050405020304" pitchFamily="18" charset="0"/>
                        </a:rPr>
                        <a:t>Sơ đồ tạo thành ion:…………………………….</a:t>
                      </a:r>
                    </a:p>
                    <a:p>
                      <a:r>
                        <a:rPr lang="en-VN" sz="2400" dirty="0">
                          <a:latin typeface="Times New Roman" panose="02020603050405020304" pitchFamily="18" charset="0"/>
                          <a:cs typeface="Times New Roman" panose="02020603050405020304" pitchFamily="18" charset="0"/>
                        </a:rPr>
                        <a:t>Cấu hình electron của ion:…...............................</a:t>
                      </a:r>
                    </a:p>
                    <a:p>
                      <a:r>
                        <a:rPr lang="en-VN" sz="2400" dirty="0">
                          <a:latin typeface="Times New Roman" panose="02020603050405020304" pitchFamily="18" charset="0"/>
                          <a:cs typeface="Times New Roman" panose="02020603050405020304" pitchFamily="18" charset="0"/>
                        </a:rPr>
                        <a:t>Tên gọi 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922916"/>
                  </a:ext>
                </a:extLst>
              </a:tr>
            </a:tbl>
          </a:graphicData>
        </a:graphic>
      </p:graphicFrame>
      <p:pic>
        <p:nvPicPr>
          <p:cNvPr id="6" name="Đồng hồ đếm ngược 2 phút có tiếng.mp4">
            <a:hlinkClick r:id="" action="ppaction://media"/>
            <a:extLst>
              <a:ext uri="{FF2B5EF4-FFF2-40B4-BE49-F238E27FC236}">
                <a16:creationId xmlns:a16="http://schemas.microsoft.com/office/drawing/2014/main" id="{14F5F411-DEED-FC32-95E9-8E8AD63D718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82120" y="0"/>
            <a:ext cx="1661880" cy="934808"/>
          </a:xfrm>
          <a:prstGeom prst="rect">
            <a:avLst/>
          </a:prstGeom>
        </p:spPr>
      </p:pic>
      <p:pic>
        <p:nvPicPr>
          <p:cNvPr id="3" name="Đồng hồ đếm ngược 30 giây 30 second.mp4">
            <a:hlinkClick r:id="" action="ppaction://media"/>
            <a:extLst>
              <a:ext uri="{FF2B5EF4-FFF2-40B4-BE49-F238E27FC236}">
                <a16:creationId xmlns:a16="http://schemas.microsoft.com/office/drawing/2014/main" id="{C909A8A4-0082-D82F-DB5E-AF7ED773F6D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482120" y="-22913"/>
            <a:ext cx="1661881" cy="934808"/>
          </a:xfrm>
          <a:prstGeom prst="rect">
            <a:avLst/>
          </a:prstGeom>
        </p:spPr>
      </p:pic>
    </p:spTree>
    <p:extLst>
      <p:ext uri="{BB962C8B-B14F-4D97-AF65-F5344CB8AC3E}">
        <p14:creationId xmlns:p14="http://schemas.microsoft.com/office/powerpoint/2010/main" val="2923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450"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md type="call" cmd="stop">
                                      <p:cBhvr>
                                        <p:cTn id="17" dur="1">
                                          <p:stCondLst>
                                            <p:cond delay="499"/>
                                          </p:stCondLst>
                                        </p:cTn>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0661"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md type="call" cmd="stop">
                                      <p:cBhvr>
                                        <p:cTn id="32"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video>
              <p:cMediaNode vol="80000">
                <p:cTn id="34"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156957" y="259766"/>
            <a:ext cx="7078972" cy="631711"/>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II. SỰ TẠO THÀNH LIÊN KẾT ION</a:t>
            </a:r>
          </a:p>
        </p:txBody>
      </p:sp>
      <p:sp>
        <p:nvSpPr>
          <p:cNvPr id="8" name="TextBox 7">
            <a:extLst>
              <a:ext uri="{FF2B5EF4-FFF2-40B4-BE49-F238E27FC236}">
                <a16:creationId xmlns:a16="http://schemas.microsoft.com/office/drawing/2014/main" id="{3777161A-765D-485B-B61E-49C1BF5159C6}"/>
              </a:ext>
            </a:extLst>
          </p:cNvPr>
          <p:cNvSpPr txBox="1"/>
          <p:nvPr/>
        </p:nvSpPr>
        <p:spPr>
          <a:xfrm>
            <a:off x="311084" y="862045"/>
            <a:ext cx="8832916"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VD: Sự tạo thành liên kết ion trong phân tử sodium chloride</a:t>
            </a:r>
          </a:p>
        </p:txBody>
      </p:sp>
    </p:spTree>
    <p:extLst>
      <p:ext uri="{BB962C8B-B14F-4D97-AF65-F5344CB8AC3E}">
        <p14:creationId xmlns:p14="http://schemas.microsoft.com/office/powerpoint/2010/main" val="25624203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ai vàng của các nhà vua và vị thần - VnExpress">
            <a:extLst>
              <a:ext uri="{FF2B5EF4-FFF2-40B4-BE49-F238E27FC236}">
                <a16:creationId xmlns:a16="http://schemas.microsoft.com/office/drawing/2014/main" id="{7DB11CC1-8F40-FDE7-44C6-3CEEF0E86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 y="-158496"/>
            <a:ext cx="9232138" cy="530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9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156957" y="259766"/>
            <a:ext cx="7078972" cy="631711"/>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II. SỰ TẠO THÀNH LIÊN KẾT ION</a:t>
            </a:r>
          </a:p>
        </p:txBody>
      </p:sp>
      <p:sp>
        <p:nvSpPr>
          <p:cNvPr id="8" name="TextBox 7">
            <a:extLst>
              <a:ext uri="{FF2B5EF4-FFF2-40B4-BE49-F238E27FC236}">
                <a16:creationId xmlns:a16="http://schemas.microsoft.com/office/drawing/2014/main" id="{3777161A-765D-485B-B61E-49C1BF5159C6}"/>
              </a:ext>
            </a:extLst>
          </p:cNvPr>
          <p:cNvSpPr txBox="1"/>
          <p:nvPr/>
        </p:nvSpPr>
        <p:spPr>
          <a:xfrm>
            <a:off x="311084" y="862045"/>
            <a:ext cx="8832916"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VD: Sự tạo thành liên kết ion trong phân tử sodium chloride</a:t>
            </a:r>
          </a:p>
        </p:txBody>
      </p:sp>
      <p:grpSp>
        <p:nvGrpSpPr>
          <p:cNvPr id="4" name="Group 3">
            <a:extLst>
              <a:ext uri="{FF2B5EF4-FFF2-40B4-BE49-F238E27FC236}">
                <a16:creationId xmlns:a16="http://schemas.microsoft.com/office/drawing/2014/main" id="{FB325E67-BE07-C93D-BFD2-575060A03E8D}"/>
              </a:ext>
            </a:extLst>
          </p:cNvPr>
          <p:cNvGrpSpPr/>
          <p:nvPr/>
        </p:nvGrpSpPr>
        <p:grpSpPr>
          <a:xfrm>
            <a:off x="1574910" y="1493756"/>
            <a:ext cx="6882670" cy="805721"/>
            <a:chOff x="928378" y="2073702"/>
            <a:chExt cx="6939698" cy="758080"/>
          </a:xfrm>
        </p:grpSpPr>
        <p:grpSp>
          <p:nvGrpSpPr>
            <p:cNvPr id="5" name="Group 4">
              <a:extLst>
                <a:ext uri="{FF2B5EF4-FFF2-40B4-BE49-F238E27FC236}">
                  <a16:creationId xmlns:a16="http://schemas.microsoft.com/office/drawing/2014/main" id="{F62E4C63-76AD-1FFA-B4CC-1FF106A12A77}"/>
                </a:ext>
              </a:extLst>
            </p:cNvPr>
            <p:cNvGrpSpPr/>
            <p:nvPr/>
          </p:nvGrpSpPr>
          <p:grpSpPr>
            <a:xfrm>
              <a:off x="928378" y="2182900"/>
              <a:ext cx="6939698" cy="648882"/>
              <a:chOff x="928378" y="2182900"/>
              <a:chExt cx="6939698" cy="648882"/>
            </a:xfrm>
          </p:grpSpPr>
          <p:sp>
            <p:nvSpPr>
              <p:cNvPr id="22" name="TextBox 21">
                <a:extLst>
                  <a:ext uri="{FF2B5EF4-FFF2-40B4-BE49-F238E27FC236}">
                    <a16:creationId xmlns:a16="http://schemas.microsoft.com/office/drawing/2014/main" id="{8340BC9F-4280-291C-CD6B-9E002536B43B}"/>
                  </a:ext>
                </a:extLst>
              </p:cNvPr>
              <p:cNvSpPr txBox="1"/>
              <p:nvPr/>
            </p:nvSpPr>
            <p:spPr>
              <a:xfrm>
                <a:off x="928378" y="2194314"/>
                <a:ext cx="2827228" cy="608114"/>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Na    +</a:t>
                </a:r>
              </a:p>
            </p:txBody>
          </p:sp>
          <p:grpSp>
            <p:nvGrpSpPr>
              <p:cNvPr id="10" name="Group 9">
                <a:extLst>
                  <a:ext uri="{FF2B5EF4-FFF2-40B4-BE49-F238E27FC236}">
                    <a16:creationId xmlns:a16="http://schemas.microsoft.com/office/drawing/2014/main" id="{0CCDA512-E838-BA16-576A-B41582E7F430}"/>
                  </a:ext>
                </a:extLst>
              </p:cNvPr>
              <p:cNvGrpSpPr/>
              <p:nvPr/>
            </p:nvGrpSpPr>
            <p:grpSpPr>
              <a:xfrm>
                <a:off x="2498453" y="2182900"/>
                <a:ext cx="5369623" cy="648882"/>
                <a:chOff x="-1165571" y="2208290"/>
                <a:chExt cx="5369623" cy="648882"/>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0359F11-3DDC-0387-6A1C-7FBB8E428A71}"/>
                        </a:ext>
                      </a:extLst>
                    </p:cNvPr>
                    <p:cNvSpPr txBox="1"/>
                    <p:nvPr/>
                  </p:nvSpPr>
                  <p:spPr>
                    <a:xfrm>
                      <a:off x="-1165571" y="2208290"/>
                      <a:ext cx="5369623" cy="608114"/>
                    </a:xfrm>
                    <a:prstGeom prst="rect">
                      <a:avLst/>
                    </a:prstGeom>
                    <a:noFill/>
                  </p:spPr>
                  <p:txBody>
                    <a:bodyPr wrap="none" rtlCol="0">
                      <a:spAutoFit/>
                    </a:bodyPr>
                    <a:lstStyle/>
                    <a:p>
                      <a:r>
                        <a:rPr lang="en-VN" sz="3600" dirty="0">
                          <a:latin typeface="Times New Roman" panose="02020603050405020304" pitchFamily="18" charset="0"/>
                          <a:cs typeface="Times New Roman" panose="02020603050405020304" pitchFamily="18" charset="0"/>
                        </a:rPr>
                        <a:t>Cl   </a:t>
                      </a:r>
                      <a14:m>
                        <m:oMath xmlns:m="http://schemas.openxmlformats.org/officeDocument/2006/math">
                          <m:r>
                            <a:rPr lang="en-VN" sz="3600" i="1" smtClean="0">
                              <a:latin typeface="Cambria Math" panose="02040503050406030204" pitchFamily="18" charset="0"/>
                              <a:ea typeface="Cambria Math" panose="02040503050406030204" pitchFamily="18" charset="0"/>
                              <a:cs typeface="Times New Roman" panose="02020603050405020304" pitchFamily="18" charset="0"/>
                            </a:rPr>
                            <m:t>→</m:t>
                          </m:r>
                          <m:r>
                            <a:rPr lang="vi-VN" sz="36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VN" sz="3600" dirty="0">
                          <a:latin typeface="Times New Roman" panose="02020603050405020304" pitchFamily="18" charset="0"/>
                          <a:cs typeface="Times New Roman" panose="02020603050405020304" pitchFamily="18" charset="0"/>
                        </a:rPr>
                        <a:t>Na</a:t>
                      </a:r>
                      <a:r>
                        <a:rPr lang="en-VN" sz="3600" baseline="30000" dirty="0">
                          <a:latin typeface="Times New Roman" panose="02020603050405020304" pitchFamily="18" charset="0"/>
                          <a:cs typeface="Times New Roman" panose="02020603050405020304" pitchFamily="18" charset="0"/>
                        </a:rPr>
                        <a:t>+ </a:t>
                      </a:r>
                      <a:r>
                        <a:rPr lang="en-VN" sz="3600" dirty="0">
                          <a:latin typeface="Times New Roman" panose="02020603050405020304" pitchFamily="18" charset="0"/>
                          <a:cs typeface="Times New Roman" panose="02020603050405020304" pitchFamily="18" charset="0"/>
                        </a:rPr>
                        <a:t>+ Cl</a:t>
                      </a:r>
                      <a:r>
                        <a:rPr lang="en-VN" sz="3600" baseline="30000" dirty="0">
                          <a:latin typeface="Times New Roman" panose="02020603050405020304" pitchFamily="18" charset="0"/>
                          <a:cs typeface="Times New Roman" panose="02020603050405020304" pitchFamily="18" charset="0"/>
                        </a:rPr>
                        <a:t>-</a:t>
                      </a:r>
                      <a:r>
                        <a:rPr lang="en-VN" sz="3600" dirty="0">
                          <a:latin typeface="Times New Roman" panose="02020603050405020304" pitchFamily="18" charset="0"/>
                          <a:cs typeface="Times New Roman" panose="02020603050405020304" pitchFamily="18" charset="0"/>
                        </a:rPr>
                        <a:t> </a:t>
                      </a:r>
                      <a14:m>
                        <m:oMath xmlns:m="http://schemas.openxmlformats.org/officeDocument/2006/math">
                          <m:r>
                            <a:rPr lang="en-VN" sz="3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3600" dirty="0">
                          <a:latin typeface="Times New Roman" panose="02020603050405020304" pitchFamily="18" charset="0"/>
                          <a:cs typeface="Times New Roman" panose="02020603050405020304" pitchFamily="18" charset="0"/>
                        </a:rPr>
                        <a:t> NaCl     </a:t>
                      </a:r>
                    </a:p>
                  </p:txBody>
                </p:sp>
              </mc:Choice>
              <mc:Fallback xmlns="">
                <p:sp>
                  <p:nvSpPr>
                    <p:cNvPr id="13" name="TextBox 12">
                      <a:extLst>
                        <a:ext uri="{FF2B5EF4-FFF2-40B4-BE49-F238E27FC236}">
                          <a16:creationId xmlns:a16="http://schemas.microsoft.com/office/drawing/2014/main" id="{90359F11-3DDC-0387-6A1C-7FBB8E428A71}"/>
                        </a:ext>
                      </a:extLst>
                    </p:cNvPr>
                    <p:cNvSpPr txBox="1">
                      <a:spLocks noRot="1" noChangeAspect="1" noMove="1" noResize="1" noEditPoints="1" noAdjustHandles="1" noChangeArrowheads="1" noChangeShapeType="1" noTextEdit="1"/>
                    </p:cNvSpPr>
                    <p:nvPr/>
                  </p:nvSpPr>
                  <p:spPr>
                    <a:xfrm>
                      <a:off x="-1165571" y="2208290"/>
                      <a:ext cx="5369623" cy="608114"/>
                    </a:xfrm>
                    <a:prstGeom prst="rect">
                      <a:avLst/>
                    </a:prstGeom>
                    <a:blipFill>
                      <a:blip r:embed="rId2"/>
                      <a:stretch>
                        <a:fillRect l="-3333" t="-15385" r="-2619" b="-32692"/>
                      </a:stretch>
                    </a:blipFill>
                  </p:spPr>
                  <p:txBody>
                    <a:bodyPr/>
                    <a:lstStyle/>
                    <a:p>
                      <a:r>
                        <a:rPr lang="en-VN">
                          <a:noFill/>
                        </a:rPr>
                        <a:t> </a:t>
                      </a:r>
                    </a:p>
                  </p:txBody>
                </p:sp>
              </mc:Fallback>
            </mc:AlternateContent>
            <p:grpSp>
              <p:nvGrpSpPr>
                <p:cNvPr id="14" name="Group 13">
                  <a:extLst>
                    <a:ext uri="{FF2B5EF4-FFF2-40B4-BE49-F238E27FC236}">
                      <a16:creationId xmlns:a16="http://schemas.microsoft.com/office/drawing/2014/main" id="{DE7DD302-07C4-2B08-23DE-7443EE35A18C}"/>
                    </a:ext>
                  </a:extLst>
                </p:cNvPr>
                <p:cNvGrpSpPr/>
                <p:nvPr/>
              </p:nvGrpSpPr>
              <p:grpSpPr>
                <a:xfrm>
                  <a:off x="-1010115" y="2211518"/>
                  <a:ext cx="548551" cy="645654"/>
                  <a:chOff x="-1010115" y="2211518"/>
                  <a:chExt cx="548551" cy="645654"/>
                </a:xfrm>
              </p:grpSpPr>
              <p:sp>
                <p:nvSpPr>
                  <p:cNvPr id="15" name="Oval 14">
                    <a:extLst>
                      <a:ext uri="{FF2B5EF4-FFF2-40B4-BE49-F238E27FC236}">
                        <a16:creationId xmlns:a16="http://schemas.microsoft.com/office/drawing/2014/main" id="{142A4CE1-2436-CCB5-0BA7-66D3A186E108}"/>
                      </a:ext>
                    </a:extLst>
                  </p:cNvPr>
                  <p:cNvSpPr/>
                  <p:nvPr/>
                </p:nvSpPr>
                <p:spPr>
                  <a:xfrm>
                    <a:off x="-1010115" y="2216231"/>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Oval 15">
                    <a:extLst>
                      <a:ext uri="{FF2B5EF4-FFF2-40B4-BE49-F238E27FC236}">
                        <a16:creationId xmlns:a16="http://schemas.microsoft.com/office/drawing/2014/main" id="{BB9974C9-B41C-767C-7F79-257A1FE44044}"/>
                      </a:ext>
                    </a:extLst>
                  </p:cNvPr>
                  <p:cNvSpPr/>
                  <p:nvPr/>
                </p:nvSpPr>
                <p:spPr>
                  <a:xfrm>
                    <a:off x="-796383" y="2211518"/>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Oval 16">
                    <a:extLst>
                      <a:ext uri="{FF2B5EF4-FFF2-40B4-BE49-F238E27FC236}">
                        <a16:creationId xmlns:a16="http://schemas.microsoft.com/office/drawing/2014/main" id="{BFAEF352-B49A-4D82-44A3-E18EF499C72F}"/>
                      </a:ext>
                    </a:extLst>
                  </p:cNvPr>
                  <p:cNvSpPr/>
                  <p:nvPr/>
                </p:nvSpPr>
                <p:spPr>
                  <a:xfrm>
                    <a:off x="-569565" y="2404347"/>
                    <a:ext cx="108001"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Oval 18">
                    <a:extLst>
                      <a:ext uri="{FF2B5EF4-FFF2-40B4-BE49-F238E27FC236}">
                        <a16:creationId xmlns:a16="http://schemas.microsoft.com/office/drawing/2014/main" id="{68FA3842-E698-87B4-B66B-4A09D7834CBA}"/>
                      </a:ext>
                    </a:extLst>
                  </p:cNvPr>
                  <p:cNvSpPr/>
                  <p:nvPr/>
                </p:nvSpPr>
                <p:spPr>
                  <a:xfrm>
                    <a:off x="-570318" y="2591996"/>
                    <a:ext cx="108001"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Oval 19">
                    <a:extLst>
                      <a:ext uri="{FF2B5EF4-FFF2-40B4-BE49-F238E27FC236}">
                        <a16:creationId xmlns:a16="http://schemas.microsoft.com/office/drawing/2014/main" id="{A1555844-1197-C216-A0D1-2714E4B99C0F}"/>
                      </a:ext>
                    </a:extLst>
                  </p:cNvPr>
                  <p:cNvSpPr/>
                  <p:nvPr/>
                </p:nvSpPr>
                <p:spPr>
                  <a:xfrm>
                    <a:off x="-787846" y="2749172"/>
                    <a:ext cx="108001"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Oval 20">
                    <a:extLst>
                      <a:ext uri="{FF2B5EF4-FFF2-40B4-BE49-F238E27FC236}">
                        <a16:creationId xmlns:a16="http://schemas.microsoft.com/office/drawing/2014/main" id="{AFD5EEA1-B9E4-651F-B970-6C76EA202417}"/>
                      </a:ext>
                    </a:extLst>
                  </p:cNvPr>
                  <p:cNvSpPr/>
                  <p:nvPr/>
                </p:nvSpPr>
                <p:spPr>
                  <a:xfrm>
                    <a:off x="-1001571" y="2741205"/>
                    <a:ext cx="108001"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grpSp>
          <p:sp>
            <p:nvSpPr>
              <p:cNvPr id="11" name="Oval 10">
                <a:extLst>
                  <a:ext uri="{FF2B5EF4-FFF2-40B4-BE49-F238E27FC236}">
                    <a16:creationId xmlns:a16="http://schemas.microsoft.com/office/drawing/2014/main" id="{52237480-5C03-127F-1DC0-8406BAE1A9AE}"/>
                  </a:ext>
                </a:extLst>
              </p:cNvPr>
              <p:cNvSpPr/>
              <p:nvPr/>
            </p:nvSpPr>
            <p:spPr>
              <a:xfrm>
                <a:off x="1666962" y="2402857"/>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Oval 11">
                <a:extLst>
                  <a:ext uri="{FF2B5EF4-FFF2-40B4-BE49-F238E27FC236}">
                    <a16:creationId xmlns:a16="http://schemas.microsoft.com/office/drawing/2014/main" id="{9843D3A3-93D2-5773-6E04-89E6CB4F88D7}"/>
                  </a:ext>
                </a:extLst>
              </p:cNvPr>
              <p:cNvSpPr/>
              <p:nvPr/>
            </p:nvSpPr>
            <p:spPr>
              <a:xfrm>
                <a:off x="2444453" y="2582425"/>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
          <p:nvSpPr>
            <p:cNvPr id="6" name="Curved Down Arrow 5">
              <a:extLst>
                <a:ext uri="{FF2B5EF4-FFF2-40B4-BE49-F238E27FC236}">
                  <a16:creationId xmlns:a16="http://schemas.microsoft.com/office/drawing/2014/main" id="{966287DC-96A0-08F7-E8F4-B8A7644C1063}"/>
                </a:ext>
              </a:extLst>
            </p:cNvPr>
            <p:cNvSpPr/>
            <p:nvPr/>
          </p:nvSpPr>
          <p:spPr>
            <a:xfrm rot="448902">
              <a:off x="1742646" y="2073702"/>
              <a:ext cx="680910" cy="194338"/>
            </a:xfrm>
            <a:prstGeom prst="curvedDownArrow">
              <a:avLst>
                <a:gd name="adj1" fmla="val 25000"/>
                <a:gd name="adj2" fmla="val 50000"/>
                <a:gd name="adj3" fmla="val 21967"/>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7730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BF24B-DDDE-8767-6E49-3B9093885CC1}"/>
              </a:ext>
            </a:extLst>
          </p:cNvPr>
          <p:cNvSpPr txBox="1"/>
          <p:nvPr/>
        </p:nvSpPr>
        <p:spPr>
          <a:xfrm>
            <a:off x="156602" y="2431626"/>
            <a:ext cx="9079682" cy="1237505"/>
          </a:xfrm>
          <a:prstGeom prst="rect">
            <a:avLst/>
          </a:prstGeom>
          <a:noFill/>
        </p:spPr>
        <p:txBody>
          <a:bodyPr wrap="square" tIns="108000" bIns="0" anchor="t" anchorCtr="0">
            <a:spAutoFit/>
          </a:bodyPr>
          <a:lstStyle/>
          <a:p>
            <a:pPr algn="just">
              <a:lnSpc>
                <a:spcPct val="150000"/>
              </a:lnSpc>
            </a:pPr>
            <a:r>
              <a:rPr lang="vi-VN" sz="2600" dirty="0">
                <a:latin typeface="Times New Roman" panose="02020603050405020304" pitchFamily="18" charset="0"/>
                <a:cs typeface="Times New Roman" panose="02020603050405020304" pitchFamily="18" charset="0"/>
              </a:rPr>
              <a:t>- Liên kết ion thường được tạo thành từ các nguyên tử </a:t>
            </a:r>
          </a:p>
          <a:p>
            <a:pPr algn="just">
              <a:lnSpc>
                <a:spcPct val="150000"/>
              </a:lnSpc>
            </a:pPr>
            <a:r>
              <a:rPr lang="vi-VN" sz="2600" dirty="0">
                <a:latin typeface="Times New Roman" panose="02020603050405020304" pitchFamily="18" charset="0"/>
                <a:cs typeface="Times New Roman" panose="02020603050405020304" pitchFamily="18" charset="0"/>
              </a:rPr>
              <a:t> </a:t>
            </a:r>
            <a:r>
              <a:rPr lang="vi-VN" sz="2600" dirty="0">
                <a:solidFill>
                  <a:schemeClr val="bg2">
                    <a:lumMod val="50000"/>
                  </a:schemeClr>
                </a:solidFill>
                <a:latin typeface="Times New Roman" panose="02020603050405020304" pitchFamily="18" charset="0"/>
                <a:cs typeface="Times New Roman" panose="02020603050405020304" pitchFamily="18" charset="0"/>
              </a:rPr>
              <a:t>kim loại điển </a:t>
            </a:r>
            <a:r>
              <a:rPr lang="vi-VN" sz="2600">
                <a:solidFill>
                  <a:schemeClr val="bg2">
                    <a:lumMod val="50000"/>
                  </a:schemeClr>
                </a:solidFill>
                <a:latin typeface="Times New Roman" panose="02020603050405020304" pitchFamily="18" charset="0"/>
                <a:cs typeface="Times New Roman" panose="02020603050405020304" pitchFamily="18" charset="0"/>
              </a:rPr>
              <a:t>hình</a:t>
            </a:r>
            <a:r>
              <a:rPr lang="vi-VN" sz="2600">
                <a:latin typeface="Times New Roman" panose="02020603050405020304" pitchFamily="18" charset="0"/>
                <a:cs typeface="Times New Roman" panose="02020603050405020304" pitchFamily="18" charset="0"/>
              </a:rPr>
              <a:t> và </a:t>
            </a:r>
            <a:r>
              <a:rPr lang="vi-VN" sz="2600">
                <a:solidFill>
                  <a:schemeClr val="bg2">
                    <a:lumMod val="50000"/>
                  </a:schemeClr>
                </a:solidFill>
                <a:latin typeface="Times New Roman" panose="02020603050405020304" pitchFamily="18" charset="0"/>
                <a:cs typeface="Times New Roman" panose="02020603050405020304" pitchFamily="18" charset="0"/>
              </a:rPr>
              <a:t>phi </a:t>
            </a:r>
            <a:r>
              <a:rPr lang="vi-VN" sz="2600" dirty="0">
                <a:solidFill>
                  <a:schemeClr val="bg2">
                    <a:lumMod val="50000"/>
                  </a:schemeClr>
                </a:solidFill>
                <a:latin typeface="Times New Roman" panose="02020603050405020304" pitchFamily="18" charset="0"/>
                <a:cs typeface="Times New Roman" panose="02020603050405020304" pitchFamily="18" charset="0"/>
              </a:rPr>
              <a:t>kim điển hình</a:t>
            </a:r>
            <a:r>
              <a:rPr lang="vi-VN" sz="2600" dirty="0">
                <a:latin typeface="Times New Roman" panose="02020603050405020304" pitchFamily="18" charset="0"/>
                <a:cs typeface="Times New Roman" panose="02020603050405020304" pitchFamily="18" charset="0"/>
              </a:rPr>
              <a:t>.</a:t>
            </a:r>
            <a:endParaRPr lang="en-VN" sz="2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6D8E356-A6C0-4632-9226-8D67A8C62001}"/>
              </a:ext>
            </a:extLst>
          </p:cNvPr>
          <p:cNvSpPr txBox="1"/>
          <p:nvPr/>
        </p:nvSpPr>
        <p:spPr>
          <a:xfrm>
            <a:off x="1156957" y="259766"/>
            <a:ext cx="7078972" cy="631711"/>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II. SỰ TẠO THÀNH LIÊN KẾT ION</a:t>
            </a:r>
          </a:p>
        </p:txBody>
      </p:sp>
      <p:sp>
        <p:nvSpPr>
          <p:cNvPr id="8" name="TextBox 7">
            <a:extLst>
              <a:ext uri="{FF2B5EF4-FFF2-40B4-BE49-F238E27FC236}">
                <a16:creationId xmlns:a16="http://schemas.microsoft.com/office/drawing/2014/main" id="{3777161A-765D-485B-B61E-49C1BF5159C6}"/>
              </a:ext>
            </a:extLst>
          </p:cNvPr>
          <p:cNvSpPr txBox="1"/>
          <p:nvPr/>
        </p:nvSpPr>
        <p:spPr>
          <a:xfrm>
            <a:off x="156602" y="464252"/>
            <a:ext cx="8987398" cy="1938177"/>
          </a:xfrm>
          <a:prstGeom prst="rect">
            <a:avLst/>
          </a:prstGeom>
          <a:noFill/>
        </p:spPr>
        <p:txBody>
          <a:bodyPr wrap="square" tIns="360000" rtlCol="0">
            <a:spAutoFit/>
          </a:bodyPr>
          <a:lstStyle/>
          <a:p>
            <a:pPr algn="just"/>
            <a:r>
              <a:rPr lang="en-VN" sz="2600" b="1" dirty="0">
                <a:latin typeface="Times New Roman" panose="02020603050405020304" pitchFamily="18" charset="0"/>
                <a:cs typeface="Times New Roman" panose="02020603050405020304" pitchFamily="18" charset="0"/>
              </a:rPr>
              <a:t>Kết luận:</a:t>
            </a:r>
          </a:p>
          <a:p>
            <a:pPr algn="just">
              <a:lnSpc>
                <a:spcPct val="150000"/>
              </a:lnSpc>
            </a:pPr>
            <a:r>
              <a:rPr lang="vi-VN" sz="2600" dirty="0">
                <a:latin typeface="Times New Roman" panose="02020603050405020304" pitchFamily="18" charset="0"/>
                <a:cs typeface="Times New Roman" panose="02020603050405020304" pitchFamily="18" charset="0"/>
              </a:rPr>
              <a:t>- Liên kết ion trong phân tử hay tinh thể được tạo thành nhờ      </a:t>
            </a:r>
            <a:r>
              <a:rPr lang="vi-VN" sz="2600" dirty="0">
                <a:solidFill>
                  <a:schemeClr val="bg2">
                    <a:lumMod val="50000"/>
                  </a:schemeClr>
                </a:solidFill>
                <a:latin typeface="Times New Roman" panose="02020603050405020304" pitchFamily="18" charset="0"/>
                <a:cs typeface="Times New Roman" panose="02020603050405020304" pitchFamily="18" charset="0"/>
              </a:rPr>
              <a:t>lực hút tĩnh điện</a:t>
            </a:r>
            <a:r>
              <a:rPr lang="vi-VN" sz="2600" dirty="0">
                <a:latin typeface="Times New Roman" panose="02020603050405020304" pitchFamily="18" charset="0"/>
                <a:cs typeface="Times New Roman" panose="02020603050405020304" pitchFamily="18" charset="0"/>
              </a:rPr>
              <a:t> giữa các ion mang điện tích trái dấu.</a:t>
            </a:r>
            <a:endParaRPr lang="en-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479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156957" y="259766"/>
            <a:ext cx="7078972" cy="631711"/>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II. SỰ TẠO THÀNH LIÊN KẾT ION</a:t>
            </a:r>
          </a:p>
        </p:txBody>
      </p:sp>
      <p:sp>
        <p:nvSpPr>
          <p:cNvPr id="8" name="TextBox 7">
            <a:extLst>
              <a:ext uri="{FF2B5EF4-FFF2-40B4-BE49-F238E27FC236}">
                <a16:creationId xmlns:a16="http://schemas.microsoft.com/office/drawing/2014/main" id="{3777161A-765D-485B-B61E-49C1BF5159C6}"/>
              </a:ext>
            </a:extLst>
          </p:cNvPr>
          <p:cNvSpPr txBox="1"/>
          <p:nvPr/>
        </p:nvSpPr>
        <p:spPr>
          <a:xfrm>
            <a:off x="163455" y="1029992"/>
            <a:ext cx="9339889"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VD: Sự tạo thành liên kết ion trong phân tử calcium chloride</a:t>
            </a:r>
            <a:endParaRPr lang="en-VN" sz="2800"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44B7CC8-527A-5E2C-FE76-243B9C7A747A}"/>
              </a:ext>
            </a:extLst>
          </p:cNvPr>
          <p:cNvSpPr txBox="1"/>
          <p:nvPr/>
        </p:nvSpPr>
        <p:spPr>
          <a:xfrm>
            <a:off x="246145" y="2095103"/>
            <a:ext cx="2803996" cy="646330"/>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Cl   + Ca</a:t>
            </a:r>
          </a:p>
        </p:txBody>
      </p:sp>
      <p:grpSp>
        <p:nvGrpSpPr>
          <p:cNvPr id="16" name="Group 15">
            <a:extLst>
              <a:ext uri="{FF2B5EF4-FFF2-40B4-BE49-F238E27FC236}">
                <a16:creationId xmlns:a16="http://schemas.microsoft.com/office/drawing/2014/main" id="{2763AA04-4F94-67CA-9522-0EDAE3A97696}"/>
              </a:ext>
            </a:extLst>
          </p:cNvPr>
          <p:cNvGrpSpPr/>
          <p:nvPr/>
        </p:nvGrpSpPr>
        <p:grpSpPr>
          <a:xfrm>
            <a:off x="163455" y="2083961"/>
            <a:ext cx="754214" cy="679116"/>
            <a:chOff x="876361" y="2211666"/>
            <a:chExt cx="760463" cy="638961"/>
          </a:xfrm>
        </p:grpSpPr>
        <p:sp>
          <p:nvSpPr>
            <p:cNvPr id="7" name="Oval 6">
              <a:extLst>
                <a:ext uri="{FF2B5EF4-FFF2-40B4-BE49-F238E27FC236}">
                  <a16:creationId xmlns:a16="http://schemas.microsoft.com/office/drawing/2014/main" id="{2F63033D-1917-2FA8-C0C6-A376EFDA6E65}"/>
                </a:ext>
              </a:extLst>
            </p:cNvPr>
            <p:cNvSpPr/>
            <p:nvPr/>
          </p:nvSpPr>
          <p:spPr>
            <a:xfrm>
              <a:off x="1096076" y="2211667"/>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Oval 8">
              <a:extLst>
                <a:ext uri="{FF2B5EF4-FFF2-40B4-BE49-F238E27FC236}">
                  <a16:creationId xmlns:a16="http://schemas.microsoft.com/office/drawing/2014/main" id="{C4D73556-7162-5826-57B0-3F16FEDC15DA}"/>
                </a:ext>
              </a:extLst>
            </p:cNvPr>
            <p:cNvSpPr/>
            <p:nvPr/>
          </p:nvSpPr>
          <p:spPr>
            <a:xfrm>
              <a:off x="1327950" y="2211666"/>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CFE79024-019D-30BD-DF5D-B48807BEA6D8}"/>
                </a:ext>
              </a:extLst>
            </p:cNvPr>
            <p:cNvSpPr/>
            <p:nvPr/>
          </p:nvSpPr>
          <p:spPr>
            <a:xfrm>
              <a:off x="1528824" y="2402856"/>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Oval 11">
              <a:extLst>
                <a:ext uri="{FF2B5EF4-FFF2-40B4-BE49-F238E27FC236}">
                  <a16:creationId xmlns:a16="http://schemas.microsoft.com/office/drawing/2014/main" id="{9E787B12-A8EE-115D-6A3E-79D0A14915E9}"/>
                </a:ext>
              </a:extLst>
            </p:cNvPr>
            <p:cNvSpPr/>
            <p:nvPr/>
          </p:nvSpPr>
          <p:spPr>
            <a:xfrm>
              <a:off x="898196" y="2408394"/>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Oval 12">
              <a:extLst>
                <a:ext uri="{FF2B5EF4-FFF2-40B4-BE49-F238E27FC236}">
                  <a16:creationId xmlns:a16="http://schemas.microsoft.com/office/drawing/2014/main" id="{ED7A8597-AB43-BB48-35A3-76C3E450479C}"/>
                </a:ext>
              </a:extLst>
            </p:cNvPr>
            <p:cNvSpPr/>
            <p:nvPr/>
          </p:nvSpPr>
          <p:spPr>
            <a:xfrm>
              <a:off x="876361" y="2598357"/>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Oval 13">
              <a:extLst>
                <a:ext uri="{FF2B5EF4-FFF2-40B4-BE49-F238E27FC236}">
                  <a16:creationId xmlns:a16="http://schemas.microsoft.com/office/drawing/2014/main" id="{848521B2-C1B1-8AB0-F347-1181547F884A}"/>
                </a:ext>
              </a:extLst>
            </p:cNvPr>
            <p:cNvSpPr/>
            <p:nvPr/>
          </p:nvSpPr>
          <p:spPr>
            <a:xfrm>
              <a:off x="1335296" y="2742627"/>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Oval 14">
              <a:extLst>
                <a:ext uri="{FF2B5EF4-FFF2-40B4-BE49-F238E27FC236}">
                  <a16:creationId xmlns:a16="http://schemas.microsoft.com/office/drawing/2014/main" id="{F1295BEA-8AED-3058-FA8A-B6C1AC8F4DFB}"/>
                </a:ext>
              </a:extLst>
            </p:cNvPr>
            <p:cNvSpPr/>
            <p:nvPr/>
          </p:nvSpPr>
          <p:spPr>
            <a:xfrm>
              <a:off x="1105072" y="2737988"/>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7669258-45C5-E811-B337-EA3759E08498}"/>
                  </a:ext>
                </a:extLst>
              </p:cNvPr>
              <p:cNvSpPr txBox="1"/>
              <p:nvPr/>
            </p:nvSpPr>
            <p:spPr>
              <a:xfrm>
                <a:off x="2357931" y="2094734"/>
                <a:ext cx="7281539" cy="646331"/>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  Cl   </a:t>
                </a:r>
                <a14:m>
                  <m:oMath xmlns:m="http://schemas.openxmlformats.org/officeDocument/2006/math">
                    <m:r>
                      <a:rPr lang="en-VN" sz="3600" i="1" smtClean="0">
                        <a:latin typeface="Cambria Math" panose="02040503050406030204" pitchFamily="18" charset="0"/>
                        <a:ea typeface="Cambria Math" panose="02040503050406030204" pitchFamily="18" charset="0"/>
                        <a:cs typeface="Times New Roman" panose="02020603050405020304" pitchFamily="18" charset="0"/>
                      </a:rPr>
                      <m:t>→</m:t>
                    </m:r>
                    <m:r>
                      <a:rPr lang="vi-VN" sz="36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VN" sz="3600" dirty="0">
                    <a:latin typeface="Times New Roman" panose="02020603050405020304" pitchFamily="18" charset="0"/>
                    <a:cs typeface="Times New Roman" panose="02020603050405020304" pitchFamily="18" charset="0"/>
                  </a:rPr>
                  <a:t> Cl</a:t>
                </a:r>
                <a:r>
                  <a:rPr lang="en-VN" sz="3600" baseline="30000" dirty="0">
                    <a:latin typeface="Times New Roman" panose="02020603050405020304" pitchFamily="18" charset="0"/>
                    <a:cs typeface="Times New Roman" panose="02020603050405020304" pitchFamily="18" charset="0"/>
                  </a:rPr>
                  <a:t>-</a:t>
                </a:r>
                <a:r>
                  <a:rPr lang="en-VN" sz="3600" dirty="0">
                    <a:latin typeface="Times New Roman" panose="02020603050405020304" pitchFamily="18" charset="0"/>
                    <a:cs typeface="Times New Roman" panose="02020603050405020304" pitchFamily="18" charset="0"/>
                  </a:rPr>
                  <a:t> + Ca</a:t>
                </a:r>
                <a:r>
                  <a:rPr lang="en-VN" sz="3600" baseline="30000" dirty="0">
                    <a:latin typeface="Times New Roman" panose="02020603050405020304" pitchFamily="18" charset="0"/>
                    <a:cs typeface="Times New Roman" panose="02020603050405020304" pitchFamily="18" charset="0"/>
                  </a:rPr>
                  <a:t>2+ </a:t>
                </a:r>
                <a:r>
                  <a:rPr lang="en-VN" sz="3600" dirty="0">
                    <a:latin typeface="Times New Roman" panose="02020603050405020304" pitchFamily="18" charset="0"/>
                    <a:cs typeface="Times New Roman" panose="02020603050405020304" pitchFamily="18" charset="0"/>
                  </a:rPr>
                  <a:t>+ Cl</a:t>
                </a:r>
                <a:r>
                  <a:rPr lang="en-VN" sz="3600" baseline="30000" dirty="0">
                    <a:latin typeface="Times New Roman" panose="02020603050405020304" pitchFamily="18" charset="0"/>
                    <a:cs typeface="Times New Roman" panose="02020603050405020304" pitchFamily="18" charset="0"/>
                  </a:rPr>
                  <a:t>-</a:t>
                </a:r>
                <a:r>
                  <a:rPr lang="en-VN" sz="3600" dirty="0">
                    <a:latin typeface="Times New Roman" panose="02020603050405020304" pitchFamily="18" charset="0"/>
                    <a:cs typeface="Times New Roman" panose="02020603050405020304" pitchFamily="18" charset="0"/>
                  </a:rPr>
                  <a:t> </a:t>
                </a:r>
                <a14:m>
                  <m:oMath xmlns:m="http://schemas.openxmlformats.org/officeDocument/2006/math">
                    <m:r>
                      <a:rPr lang="en-VN" sz="3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3600" dirty="0">
                    <a:latin typeface="Times New Roman" panose="02020603050405020304" pitchFamily="18" charset="0"/>
                    <a:cs typeface="Times New Roman" panose="02020603050405020304" pitchFamily="18" charset="0"/>
                  </a:rPr>
                  <a:t> CaCl</a:t>
                </a:r>
                <a:r>
                  <a:rPr lang="en-VN" sz="3600" baseline="-25000" dirty="0">
                    <a:latin typeface="Times New Roman" panose="02020603050405020304" pitchFamily="18" charset="0"/>
                    <a:cs typeface="Times New Roman" panose="02020603050405020304" pitchFamily="18" charset="0"/>
                  </a:rPr>
                  <a:t>2</a:t>
                </a:r>
                <a:r>
                  <a:rPr lang="en-VN" sz="3600" dirty="0">
                    <a:latin typeface="Times New Roman" panose="02020603050405020304" pitchFamily="18"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C7669258-45C5-E811-B337-EA3759E08498}"/>
                  </a:ext>
                </a:extLst>
              </p:cNvPr>
              <p:cNvSpPr txBox="1">
                <a:spLocks noRot="1" noChangeAspect="1" noMove="1" noResize="1" noEditPoints="1" noAdjustHandles="1" noChangeArrowheads="1" noChangeShapeType="1" noTextEdit="1"/>
              </p:cNvSpPr>
              <p:nvPr/>
            </p:nvSpPr>
            <p:spPr>
              <a:xfrm>
                <a:off x="2357931" y="2094734"/>
                <a:ext cx="7281539" cy="646331"/>
              </a:xfrm>
              <a:prstGeom prst="rect">
                <a:avLst/>
              </a:prstGeom>
              <a:blipFill>
                <a:blip r:embed="rId2"/>
                <a:stretch>
                  <a:fillRect l="-2439" t="-15385" b="-32692"/>
                </a:stretch>
              </a:blipFill>
            </p:spPr>
            <p:txBody>
              <a:bodyPr/>
              <a:lstStyle/>
              <a:p>
                <a:r>
                  <a:rPr lang="en-VN">
                    <a:noFill/>
                  </a:rPr>
                  <a:t> </a:t>
                </a:r>
              </a:p>
            </p:txBody>
          </p:sp>
        </mc:Fallback>
      </mc:AlternateContent>
      <p:sp>
        <p:nvSpPr>
          <p:cNvPr id="21" name="Oval 20">
            <a:extLst>
              <a:ext uri="{FF2B5EF4-FFF2-40B4-BE49-F238E27FC236}">
                <a16:creationId xmlns:a16="http://schemas.microsoft.com/office/drawing/2014/main" id="{5A9B668D-9559-6B20-F1F3-4BE6D3F1D360}"/>
              </a:ext>
            </a:extLst>
          </p:cNvPr>
          <p:cNvSpPr/>
          <p:nvPr/>
        </p:nvSpPr>
        <p:spPr>
          <a:xfrm>
            <a:off x="2987560" y="2061827"/>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Oval 21">
            <a:extLst>
              <a:ext uri="{FF2B5EF4-FFF2-40B4-BE49-F238E27FC236}">
                <a16:creationId xmlns:a16="http://schemas.microsoft.com/office/drawing/2014/main" id="{27B88A94-F955-E15A-2A45-992B58F7196A}"/>
              </a:ext>
            </a:extLst>
          </p:cNvPr>
          <p:cNvSpPr/>
          <p:nvPr/>
        </p:nvSpPr>
        <p:spPr>
          <a:xfrm>
            <a:off x="3199529" y="2056818"/>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Oval 22">
            <a:extLst>
              <a:ext uri="{FF2B5EF4-FFF2-40B4-BE49-F238E27FC236}">
                <a16:creationId xmlns:a16="http://schemas.microsoft.com/office/drawing/2014/main" id="{CEDD0042-4F37-EAA4-64C8-6A94DB1EC7FD}"/>
              </a:ext>
            </a:extLst>
          </p:cNvPr>
          <p:cNvSpPr/>
          <p:nvPr/>
        </p:nvSpPr>
        <p:spPr>
          <a:xfrm>
            <a:off x="3424484" y="2220821"/>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4" name="Oval 23">
            <a:extLst>
              <a:ext uri="{FF2B5EF4-FFF2-40B4-BE49-F238E27FC236}">
                <a16:creationId xmlns:a16="http://schemas.microsoft.com/office/drawing/2014/main" id="{A277FCCC-B98D-0051-B7B1-118328F25E81}"/>
              </a:ext>
            </a:extLst>
          </p:cNvPr>
          <p:cNvSpPr/>
          <p:nvPr/>
        </p:nvSpPr>
        <p:spPr>
          <a:xfrm>
            <a:off x="2048724" y="2494955"/>
            <a:ext cx="107114"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5" name="Oval 24">
            <a:extLst>
              <a:ext uri="{FF2B5EF4-FFF2-40B4-BE49-F238E27FC236}">
                <a16:creationId xmlns:a16="http://schemas.microsoft.com/office/drawing/2014/main" id="{DE17413E-3CF4-13EC-CB51-81C7E6E829D3}"/>
              </a:ext>
            </a:extLst>
          </p:cNvPr>
          <p:cNvSpPr/>
          <p:nvPr/>
        </p:nvSpPr>
        <p:spPr>
          <a:xfrm>
            <a:off x="3423737" y="2420263"/>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Oval 25">
            <a:extLst>
              <a:ext uri="{FF2B5EF4-FFF2-40B4-BE49-F238E27FC236}">
                <a16:creationId xmlns:a16="http://schemas.microsoft.com/office/drawing/2014/main" id="{021B5087-9D46-E1A1-D339-5B6685B8C235}"/>
              </a:ext>
            </a:extLst>
          </p:cNvPr>
          <p:cNvSpPr/>
          <p:nvPr/>
        </p:nvSpPr>
        <p:spPr>
          <a:xfrm>
            <a:off x="3207996" y="2628261"/>
            <a:ext cx="107114"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Oval 26">
            <a:extLst>
              <a:ext uri="{FF2B5EF4-FFF2-40B4-BE49-F238E27FC236}">
                <a16:creationId xmlns:a16="http://schemas.microsoft.com/office/drawing/2014/main" id="{42FB5D2B-9CEA-2E3C-648E-DBC10E9F0089}"/>
              </a:ext>
            </a:extLst>
          </p:cNvPr>
          <p:cNvSpPr/>
          <p:nvPr/>
        </p:nvSpPr>
        <p:spPr>
          <a:xfrm>
            <a:off x="2996027" y="2619793"/>
            <a:ext cx="107114"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Oval 27">
            <a:extLst>
              <a:ext uri="{FF2B5EF4-FFF2-40B4-BE49-F238E27FC236}">
                <a16:creationId xmlns:a16="http://schemas.microsoft.com/office/drawing/2014/main" id="{4E6C621D-4D78-A84F-4F4B-A0AE8742B880}"/>
              </a:ext>
            </a:extLst>
          </p:cNvPr>
          <p:cNvSpPr/>
          <p:nvPr/>
        </p:nvSpPr>
        <p:spPr>
          <a:xfrm>
            <a:off x="2047818" y="2287167"/>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9" name="Oval 28">
            <a:extLst>
              <a:ext uri="{FF2B5EF4-FFF2-40B4-BE49-F238E27FC236}">
                <a16:creationId xmlns:a16="http://schemas.microsoft.com/office/drawing/2014/main" id="{836446DA-D116-45A7-BA66-4C1488539185}"/>
              </a:ext>
            </a:extLst>
          </p:cNvPr>
          <p:cNvSpPr/>
          <p:nvPr/>
        </p:nvSpPr>
        <p:spPr>
          <a:xfrm>
            <a:off x="2793466" y="2396132"/>
            <a:ext cx="107113" cy="1147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1" name="Curved Down Arrow 30">
            <a:extLst>
              <a:ext uri="{FF2B5EF4-FFF2-40B4-BE49-F238E27FC236}">
                <a16:creationId xmlns:a16="http://schemas.microsoft.com/office/drawing/2014/main" id="{AE0D59D9-FE20-C66A-6D24-64540294A4DF}"/>
              </a:ext>
            </a:extLst>
          </p:cNvPr>
          <p:cNvSpPr/>
          <p:nvPr/>
        </p:nvSpPr>
        <p:spPr>
          <a:xfrm rot="448902">
            <a:off x="2169281" y="1995798"/>
            <a:ext cx="675315" cy="206551"/>
          </a:xfrm>
          <a:prstGeom prst="curvedDownArrow">
            <a:avLst>
              <a:gd name="adj1" fmla="val 25000"/>
              <a:gd name="adj2" fmla="val 50000"/>
              <a:gd name="adj3" fmla="val 21967"/>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Curved Down Arrow 31">
            <a:extLst>
              <a:ext uri="{FF2B5EF4-FFF2-40B4-BE49-F238E27FC236}">
                <a16:creationId xmlns:a16="http://schemas.microsoft.com/office/drawing/2014/main" id="{2B1E2019-38DD-FA8E-5DF4-6A172073B8B0}"/>
              </a:ext>
            </a:extLst>
          </p:cNvPr>
          <p:cNvSpPr/>
          <p:nvPr/>
        </p:nvSpPr>
        <p:spPr>
          <a:xfrm rot="10800000">
            <a:off x="864112" y="2694120"/>
            <a:ext cx="1308517" cy="22697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695560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500"/>
                                        <p:tgtEl>
                                          <p:spTgt spid="3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1581743" y="934333"/>
            <a:ext cx="5480986" cy="62710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800" b="1" dirty="0">
                <a:solidFill>
                  <a:schemeClr val="tx1">
                    <a:lumMod val="75000"/>
                    <a:lumOff val="25000"/>
                  </a:schemeClr>
                </a:solidFill>
                <a:latin typeface="Times New Roman" panose="02020603050405020304" pitchFamily="18" charset="0"/>
                <a:cs typeface="Times New Roman" panose="02020603050405020304" pitchFamily="18" charset="0"/>
              </a:rPr>
              <a:t>LUYỆN TẬP 2:</a:t>
            </a:r>
            <a:endParaRPr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Picture 4" descr="Periodic table - Free education icons">
            <a:extLst>
              <a:ext uri="{FF2B5EF4-FFF2-40B4-BE49-F238E27FC236}">
                <a16:creationId xmlns:a16="http://schemas.microsoft.com/office/drawing/2014/main" id="{BD4BC06A-7750-414A-9280-A8997D488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3977">
            <a:off x="-384739" y="4437848"/>
            <a:ext cx="1043574" cy="1043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AC12448D-B6AE-4E3D-A497-56F7F866A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0629">
            <a:off x="19383" y="-481680"/>
            <a:ext cx="1575855" cy="1575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999D0990-0F5C-4641-9EA7-8AEE648A0D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47596">
            <a:off x="8345456" y="4415290"/>
            <a:ext cx="1317714" cy="1317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7CCCF6-C152-B512-094A-7AB47157B21F}"/>
              </a:ext>
            </a:extLst>
          </p:cNvPr>
          <p:cNvSpPr/>
          <p:nvPr/>
        </p:nvSpPr>
        <p:spPr>
          <a:xfrm>
            <a:off x="736052" y="1828093"/>
            <a:ext cx="8329010" cy="612732"/>
          </a:xfrm>
          <a:prstGeom prst="rect">
            <a:avLst/>
          </a:prstGeom>
        </p:spPr>
        <p:txBody>
          <a:bodyPr wrap="square">
            <a:spAutoFit/>
          </a:bodyPr>
          <a:lstStyle/>
          <a:p>
            <a:pPr marR="95255" algn="ctr" defTabSz="609630">
              <a:lnSpc>
                <a:spcPct val="135000"/>
              </a:lnSpc>
              <a:spcBef>
                <a:spcPts val="300"/>
              </a:spcBef>
              <a:spcAft>
                <a:spcPts val="300"/>
              </a:spcAft>
              <a:tabLst>
                <a:tab pos="211677" algn="l"/>
              </a:tabLst>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“MẢNH GHÉP PHÙ HỢP”</a:t>
            </a:r>
          </a:p>
        </p:txBody>
      </p:sp>
    </p:spTree>
    <p:extLst>
      <p:ext uri="{BB962C8B-B14F-4D97-AF65-F5344CB8AC3E}">
        <p14:creationId xmlns:p14="http://schemas.microsoft.com/office/powerpoint/2010/main" val="20372086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B8E4B653-6B8C-F101-A7FB-A86E796A7AF6}"/>
              </a:ext>
            </a:extLst>
          </p:cNvPr>
          <p:cNvGrpSpPr/>
          <p:nvPr/>
        </p:nvGrpSpPr>
        <p:grpSpPr>
          <a:xfrm>
            <a:off x="3325904" y="1166729"/>
            <a:ext cx="1861760" cy="1036443"/>
            <a:chOff x="810692" y="498781"/>
            <a:chExt cx="6379908" cy="3115310"/>
          </a:xfrm>
        </p:grpSpPr>
        <p:sp>
          <p:nvSpPr>
            <p:cNvPr id="29" name="Rectangle 28">
              <a:extLst>
                <a:ext uri="{FF2B5EF4-FFF2-40B4-BE49-F238E27FC236}">
                  <a16:creationId xmlns:a16="http://schemas.microsoft.com/office/drawing/2014/main" id="{D48262B0-D4AC-4F7D-971D-F7F64ABBD7C6}"/>
                </a:ext>
              </a:extLst>
            </p:cNvPr>
            <p:cNvSpPr/>
            <p:nvPr/>
          </p:nvSpPr>
          <p:spPr>
            <a:xfrm>
              <a:off x="810692" y="790984"/>
              <a:ext cx="5428076" cy="2488775"/>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800">
                <a:effectLst/>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01911E8E-4F4F-F17C-29B4-E3A664BB596F}"/>
                </a:ext>
              </a:extLst>
            </p:cNvPr>
            <p:cNvSpPr/>
            <p:nvPr/>
          </p:nvSpPr>
          <p:spPr>
            <a:xfrm>
              <a:off x="2836869" y="498781"/>
              <a:ext cx="1788794" cy="31153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Calibri" panose="020F0502020204030204" pitchFamily="34" charset="0"/>
                </a:rPr>
                <a:t>K</a:t>
              </a:r>
              <a:endParaRPr lang="en-VN" sz="2800" dirty="0">
                <a:effectLst/>
                <a:ea typeface="Calibri" panose="020F050202020403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54761B0E-CEDE-130F-6EB4-03BA07D6FCC4}"/>
                </a:ext>
              </a:extLst>
            </p:cNvPr>
            <p:cNvSpPr/>
            <p:nvPr/>
          </p:nvSpPr>
          <p:spPr>
            <a:xfrm>
              <a:off x="4255567"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32" name="Oval 31">
              <a:extLst>
                <a:ext uri="{FF2B5EF4-FFF2-40B4-BE49-F238E27FC236}">
                  <a16:creationId xmlns:a16="http://schemas.microsoft.com/office/drawing/2014/main" id="{7AABA4E4-88F5-6581-C051-9677F8570F23}"/>
                </a:ext>
              </a:extLst>
            </p:cNvPr>
            <p:cNvSpPr/>
            <p:nvPr/>
          </p:nvSpPr>
          <p:spPr>
            <a:xfrm>
              <a:off x="5340120" y="1329777"/>
              <a:ext cx="1850480" cy="16198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nvGrpSpPr>
          <p:cNvPr id="40" name="Group 39">
            <a:extLst>
              <a:ext uri="{FF2B5EF4-FFF2-40B4-BE49-F238E27FC236}">
                <a16:creationId xmlns:a16="http://schemas.microsoft.com/office/drawing/2014/main" id="{9A3E5CC2-B8E2-7E86-A18E-DAD733CC1C31}"/>
              </a:ext>
            </a:extLst>
          </p:cNvPr>
          <p:cNvGrpSpPr/>
          <p:nvPr/>
        </p:nvGrpSpPr>
        <p:grpSpPr>
          <a:xfrm>
            <a:off x="3334279" y="23820"/>
            <a:ext cx="1866053" cy="977363"/>
            <a:chOff x="0" y="311778"/>
            <a:chExt cx="6395171" cy="3135678"/>
          </a:xfrm>
        </p:grpSpPr>
        <p:sp>
          <p:nvSpPr>
            <p:cNvPr id="41" name="Rectangle 40">
              <a:extLst>
                <a:ext uri="{FF2B5EF4-FFF2-40B4-BE49-F238E27FC236}">
                  <a16:creationId xmlns:a16="http://schemas.microsoft.com/office/drawing/2014/main" id="{71F2A575-A06B-9339-EDB7-DB7659B11E40}"/>
                </a:ext>
              </a:extLst>
            </p:cNvPr>
            <p:cNvSpPr/>
            <p:nvPr/>
          </p:nvSpPr>
          <p:spPr>
            <a:xfrm>
              <a:off x="0" y="790983"/>
              <a:ext cx="5428544" cy="2656473"/>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800">
                <a:effectLst/>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95AC0087-E953-EB03-51D9-BAC7F68E08FF}"/>
                </a:ext>
              </a:extLst>
            </p:cNvPr>
            <p:cNvSpPr/>
            <p:nvPr/>
          </p:nvSpPr>
          <p:spPr>
            <a:xfrm>
              <a:off x="2001577" y="311778"/>
              <a:ext cx="2264967"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Calibri" panose="020F0502020204030204" pitchFamily="34" charset="0"/>
                </a:rPr>
                <a:t>K</a:t>
              </a:r>
              <a:endParaRPr lang="en-VN" sz="2800" dirty="0">
                <a:effectLst/>
                <a:ea typeface="Calibri" panose="020F050202020403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8226961D-1A49-8BEA-6D2E-B881EEC5711B}"/>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44" name="Oval 43">
              <a:extLst>
                <a:ext uri="{FF2B5EF4-FFF2-40B4-BE49-F238E27FC236}">
                  <a16:creationId xmlns:a16="http://schemas.microsoft.com/office/drawing/2014/main" id="{24869DA9-BFE7-8DC5-77F1-2DE25F315E80}"/>
                </a:ext>
              </a:extLst>
            </p:cNvPr>
            <p:cNvSpPr/>
            <p:nvPr/>
          </p:nvSpPr>
          <p:spPr>
            <a:xfrm>
              <a:off x="4544531"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nvGrpSpPr>
          <p:cNvPr id="67" name="Group 66">
            <a:extLst>
              <a:ext uri="{FF2B5EF4-FFF2-40B4-BE49-F238E27FC236}">
                <a16:creationId xmlns:a16="http://schemas.microsoft.com/office/drawing/2014/main" id="{CCA5B0A7-2D35-FF87-2264-F55A29FE8DAA}"/>
              </a:ext>
            </a:extLst>
          </p:cNvPr>
          <p:cNvGrpSpPr/>
          <p:nvPr/>
        </p:nvGrpSpPr>
        <p:grpSpPr>
          <a:xfrm>
            <a:off x="6030381" y="2350362"/>
            <a:ext cx="2121662" cy="827630"/>
            <a:chOff x="-63297" y="0"/>
            <a:chExt cx="7122624" cy="2700000"/>
          </a:xfrm>
        </p:grpSpPr>
        <p:grpSp>
          <p:nvGrpSpPr>
            <p:cNvPr id="68" name="Group 67">
              <a:extLst>
                <a:ext uri="{FF2B5EF4-FFF2-40B4-BE49-F238E27FC236}">
                  <a16:creationId xmlns:a16="http://schemas.microsoft.com/office/drawing/2014/main" id="{5847AB14-4975-D73C-9C7B-50F1EB518606}"/>
                </a:ext>
              </a:extLst>
            </p:cNvPr>
            <p:cNvGrpSpPr/>
            <p:nvPr/>
          </p:nvGrpSpPr>
          <p:grpSpPr>
            <a:xfrm>
              <a:off x="-63297" y="0"/>
              <a:ext cx="7122624" cy="2700000"/>
              <a:chOff x="-63303" y="0"/>
              <a:chExt cx="7123253" cy="2700297"/>
            </a:xfrm>
          </p:grpSpPr>
          <p:sp>
            <p:nvSpPr>
              <p:cNvPr id="71" name="Rectangle 70">
                <a:extLst>
                  <a:ext uri="{FF2B5EF4-FFF2-40B4-BE49-F238E27FC236}">
                    <a16:creationId xmlns:a16="http://schemas.microsoft.com/office/drawing/2014/main" id="{27E0D20D-033F-2C54-7A99-701BE55E2AD4}"/>
                  </a:ext>
                </a:extLst>
              </p:cNvPr>
              <p:cNvSpPr/>
              <p:nvPr/>
            </p:nvSpPr>
            <p:spPr>
              <a:xfrm>
                <a:off x="815279" y="0"/>
                <a:ext cx="5318110" cy="2700297"/>
              </a:xfrm>
              <a:prstGeom prst="rect">
                <a:avLst/>
              </a:prstGeom>
              <a:solidFill>
                <a:srgbClr val="FF8FF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VN" sz="2800" b="1" dirty="0">
                    <a:solidFill>
                      <a:srgbClr val="000000"/>
                    </a:solidFill>
                    <a:effectLst/>
                    <a:ea typeface="Calibri" panose="020F0502020204030204" pitchFamily="34" charset="0"/>
                    <a:cs typeface="Times New Roman" panose="02020603050405020304" pitchFamily="18" charset="0"/>
                  </a:rPr>
                  <a:t>    </a:t>
                </a:r>
                <a:r>
                  <a:rPr lang="vi-VN" sz="2800" b="1" dirty="0">
                    <a:solidFill>
                      <a:srgbClr val="000000"/>
                    </a:solidFill>
                    <a:effectLst/>
                    <a:ea typeface="Calibri" panose="020F0502020204030204" pitchFamily="34" charset="0"/>
                    <a:cs typeface="Calibri" panose="020F0502020204030204" pitchFamily="34" charset="0"/>
                  </a:rPr>
                  <a:t>Ca</a:t>
                </a:r>
                <a:endParaRPr lang="en-VN" sz="2800" dirty="0">
                  <a:effectLst/>
                  <a:ea typeface="Calibri" panose="020F050202020403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9412190E-1776-2D89-3E88-85DD2B8C17C3}"/>
                  </a:ext>
                </a:extLst>
              </p:cNvPr>
              <p:cNvSpPr/>
              <p:nvPr/>
            </p:nvSpPr>
            <p:spPr>
              <a:xfrm>
                <a:off x="5246958" y="533847"/>
                <a:ext cx="1812992" cy="1761851"/>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73" name="Oval 72">
                <a:extLst>
                  <a:ext uri="{FF2B5EF4-FFF2-40B4-BE49-F238E27FC236}">
                    <a16:creationId xmlns:a16="http://schemas.microsoft.com/office/drawing/2014/main" id="{BEFDFF8F-312A-6ACE-5F64-F55D3D1A81B6}"/>
                  </a:ext>
                </a:extLst>
              </p:cNvPr>
              <p:cNvSpPr/>
              <p:nvPr/>
            </p:nvSpPr>
            <p:spPr>
              <a:xfrm>
                <a:off x="-63303" y="533847"/>
                <a:ext cx="1812992" cy="1761851"/>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sp>
          <p:nvSpPr>
            <p:cNvPr id="69" name="Oval 68">
              <a:extLst>
                <a:ext uri="{FF2B5EF4-FFF2-40B4-BE49-F238E27FC236}">
                  <a16:creationId xmlns:a16="http://schemas.microsoft.com/office/drawing/2014/main" id="{66A27B06-C09B-1A70-CB70-1FD6FBF0A16D}"/>
                </a:ext>
              </a:extLst>
            </p:cNvPr>
            <p:cNvSpPr/>
            <p:nvPr/>
          </p:nvSpPr>
          <p:spPr>
            <a:xfrm>
              <a:off x="4299809" y="1586111"/>
              <a:ext cx="359380" cy="35233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70" name="Oval 69">
              <a:extLst>
                <a:ext uri="{FF2B5EF4-FFF2-40B4-BE49-F238E27FC236}">
                  <a16:creationId xmlns:a16="http://schemas.microsoft.com/office/drawing/2014/main" id="{252D46F6-3F22-3E9A-FE62-1AC50B5BD866}"/>
                </a:ext>
              </a:extLst>
            </p:cNvPr>
            <p:cNvSpPr/>
            <p:nvPr/>
          </p:nvSpPr>
          <p:spPr>
            <a:xfrm>
              <a:off x="4263978" y="984420"/>
              <a:ext cx="359380" cy="35233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nvGrpSpPr>
          <p:cNvPr id="74" name="Group 73">
            <a:extLst>
              <a:ext uri="{FF2B5EF4-FFF2-40B4-BE49-F238E27FC236}">
                <a16:creationId xmlns:a16="http://schemas.microsoft.com/office/drawing/2014/main" id="{A0D8D7B6-F4AD-E83D-CCE0-11AAE6B41E57}"/>
              </a:ext>
            </a:extLst>
          </p:cNvPr>
          <p:cNvGrpSpPr/>
          <p:nvPr/>
        </p:nvGrpSpPr>
        <p:grpSpPr>
          <a:xfrm>
            <a:off x="6308761" y="3357853"/>
            <a:ext cx="1859523" cy="1584000"/>
            <a:chOff x="-55590" y="-84088"/>
            <a:chExt cx="6289826" cy="5697394"/>
          </a:xfrm>
        </p:grpSpPr>
        <p:sp>
          <p:nvSpPr>
            <p:cNvPr id="75" name="Rectangle 74">
              <a:extLst>
                <a:ext uri="{FF2B5EF4-FFF2-40B4-BE49-F238E27FC236}">
                  <a16:creationId xmlns:a16="http://schemas.microsoft.com/office/drawing/2014/main" id="{2215F54C-2089-DE08-7F42-73E909673199}"/>
                </a:ext>
              </a:extLst>
            </p:cNvPr>
            <p:cNvSpPr/>
            <p:nvPr/>
          </p:nvSpPr>
          <p:spPr>
            <a:xfrm>
              <a:off x="-55590" y="-84088"/>
              <a:ext cx="5357870" cy="5697394"/>
            </a:xfrm>
            <a:prstGeom prst="rect">
              <a:avLst/>
            </a:prstGeom>
            <a:solidFill>
              <a:srgbClr val="FF8FF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vi-VN" sz="2800" b="1" dirty="0">
                  <a:solidFill>
                    <a:srgbClr val="000000"/>
                  </a:solidFill>
                  <a:effectLst/>
                  <a:ea typeface="Calibri" panose="020F0502020204030204" pitchFamily="34" charset="0"/>
                  <a:cs typeface="Calibri" panose="020F0502020204030204" pitchFamily="34" charset="0"/>
                </a:rPr>
                <a:t>    Ca</a:t>
              </a:r>
              <a:endParaRPr lang="en-VN" sz="2800" dirty="0">
                <a:effectLst/>
                <a:ea typeface="Calibri" panose="020F0502020204030204" pitchFamily="34" charset="0"/>
                <a:cs typeface="Times New Roman" panose="02020603050405020304" pitchFamily="18" charset="0"/>
              </a:endParaRPr>
            </a:p>
          </p:txBody>
        </p:sp>
        <p:sp>
          <p:nvSpPr>
            <p:cNvPr id="76" name="Oval 75">
              <a:extLst>
                <a:ext uri="{FF2B5EF4-FFF2-40B4-BE49-F238E27FC236}">
                  <a16:creationId xmlns:a16="http://schemas.microsoft.com/office/drawing/2014/main" id="{819C471F-E7D6-35FE-ACEE-141359A67EDD}"/>
                </a:ext>
              </a:extLst>
            </p:cNvPr>
            <p:cNvSpPr/>
            <p:nvPr/>
          </p:nvSpPr>
          <p:spPr>
            <a:xfrm>
              <a:off x="3317907" y="2312083"/>
              <a:ext cx="359407" cy="38845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77" name="Oval 76">
              <a:extLst>
                <a:ext uri="{FF2B5EF4-FFF2-40B4-BE49-F238E27FC236}">
                  <a16:creationId xmlns:a16="http://schemas.microsoft.com/office/drawing/2014/main" id="{09A9285F-504E-F7C6-F37B-4BA809B79D53}"/>
                </a:ext>
              </a:extLst>
            </p:cNvPr>
            <p:cNvSpPr/>
            <p:nvPr/>
          </p:nvSpPr>
          <p:spPr>
            <a:xfrm>
              <a:off x="3317907" y="2977797"/>
              <a:ext cx="359407" cy="38845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78" name="Oval 77">
              <a:extLst>
                <a:ext uri="{FF2B5EF4-FFF2-40B4-BE49-F238E27FC236}">
                  <a16:creationId xmlns:a16="http://schemas.microsoft.com/office/drawing/2014/main" id="{667C3B8C-33B6-79BD-0540-4C27D059B084}"/>
                </a:ext>
              </a:extLst>
            </p:cNvPr>
            <p:cNvSpPr/>
            <p:nvPr/>
          </p:nvSpPr>
          <p:spPr>
            <a:xfrm>
              <a:off x="4407689" y="3245970"/>
              <a:ext cx="1826547" cy="1942293"/>
            </a:xfrm>
            <a:prstGeom prst="ellipse">
              <a:avLst/>
            </a:prstGeom>
            <a:solidFill>
              <a:srgbClr val="FF8FFD"/>
            </a:solidFill>
            <a:ln w="3175">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79" name="Oval 78">
              <a:extLst>
                <a:ext uri="{FF2B5EF4-FFF2-40B4-BE49-F238E27FC236}">
                  <a16:creationId xmlns:a16="http://schemas.microsoft.com/office/drawing/2014/main" id="{820945C5-9061-9E53-E2D6-2D0880054EA9}"/>
                </a:ext>
              </a:extLst>
            </p:cNvPr>
            <p:cNvSpPr/>
            <p:nvPr/>
          </p:nvSpPr>
          <p:spPr>
            <a:xfrm>
              <a:off x="4393188" y="533842"/>
              <a:ext cx="1826547" cy="1942293"/>
            </a:xfrm>
            <a:prstGeom prst="ellipse">
              <a:avLst/>
            </a:prstGeom>
            <a:solidFill>
              <a:srgbClr val="FF8FFD"/>
            </a:solidFill>
            <a:ln w="3175">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01" name="Group 100">
            <a:extLst>
              <a:ext uri="{FF2B5EF4-FFF2-40B4-BE49-F238E27FC236}">
                <a16:creationId xmlns:a16="http://schemas.microsoft.com/office/drawing/2014/main" id="{0E454FE1-75D6-B235-FEE1-E2A8D06E509F}"/>
              </a:ext>
            </a:extLst>
          </p:cNvPr>
          <p:cNvGrpSpPr/>
          <p:nvPr/>
        </p:nvGrpSpPr>
        <p:grpSpPr>
          <a:xfrm>
            <a:off x="3304673" y="2289358"/>
            <a:ext cx="1856626" cy="971014"/>
            <a:chOff x="0" y="428120"/>
            <a:chExt cx="6362864" cy="3115309"/>
          </a:xfrm>
        </p:grpSpPr>
        <p:sp>
          <p:nvSpPr>
            <p:cNvPr id="102" name="Rectangle 101">
              <a:extLst>
                <a:ext uri="{FF2B5EF4-FFF2-40B4-BE49-F238E27FC236}">
                  <a16:creationId xmlns:a16="http://schemas.microsoft.com/office/drawing/2014/main" id="{19557D1B-27F6-6CBE-EB31-FD8315801410}"/>
                </a:ext>
              </a:extLst>
            </p:cNvPr>
            <p:cNvSpPr/>
            <p:nvPr/>
          </p:nvSpPr>
          <p:spPr>
            <a:xfrm>
              <a:off x="0" y="790983"/>
              <a:ext cx="5428544" cy="2656473"/>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2CFB757-E979-4182-9DC6-E1D20287E9AF}"/>
                </a:ext>
              </a:extLst>
            </p:cNvPr>
            <p:cNvSpPr/>
            <p:nvPr/>
          </p:nvSpPr>
          <p:spPr>
            <a:xfrm>
              <a:off x="1956627" y="428120"/>
              <a:ext cx="2264968"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Calibri" panose="020F0502020204030204" pitchFamily="34" charset="0"/>
                </a:rPr>
                <a:t>K</a:t>
              </a:r>
              <a:endParaRPr lang="en-VN" sz="2800" dirty="0">
                <a:effectLst/>
                <a:ea typeface="Calibri" panose="020F0502020204030204" pitchFamily="34" charset="0"/>
                <a:cs typeface="Times New Roman" panose="02020603050405020304" pitchFamily="18" charset="0"/>
              </a:endParaRPr>
            </a:p>
          </p:txBody>
        </p:sp>
        <p:sp>
          <p:nvSpPr>
            <p:cNvPr id="104" name="Oval 103">
              <a:extLst>
                <a:ext uri="{FF2B5EF4-FFF2-40B4-BE49-F238E27FC236}">
                  <a16:creationId xmlns:a16="http://schemas.microsoft.com/office/drawing/2014/main" id="{51968C09-EA93-8D81-B71D-B688F374395A}"/>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05" name="Oval 104">
              <a:extLst>
                <a:ext uri="{FF2B5EF4-FFF2-40B4-BE49-F238E27FC236}">
                  <a16:creationId xmlns:a16="http://schemas.microsoft.com/office/drawing/2014/main" id="{CA22642D-77E3-11CE-B9A8-7A703EF1A9D3}"/>
                </a:ext>
              </a:extLst>
            </p:cNvPr>
            <p:cNvSpPr/>
            <p:nvPr/>
          </p:nvSpPr>
          <p:spPr>
            <a:xfrm>
              <a:off x="4512224"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nvGrpSpPr>
          <p:cNvPr id="106" name="Group 105">
            <a:extLst>
              <a:ext uri="{FF2B5EF4-FFF2-40B4-BE49-F238E27FC236}">
                <a16:creationId xmlns:a16="http://schemas.microsoft.com/office/drawing/2014/main" id="{DDD6C614-6BCB-F0D8-ACE7-E580BCA6E8D4}"/>
              </a:ext>
            </a:extLst>
          </p:cNvPr>
          <p:cNvGrpSpPr/>
          <p:nvPr/>
        </p:nvGrpSpPr>
        <p:grpSpPr>
          <a:xfrm>
            <a:off x="5984954" y="15978"/>
            <a:ext cx="1858282" cy="1036443"/>
            <a:chOff x="-129223" y="306048"/>
            <a:chExt cx="6367991" cy="3115310"/>
          </a:xfrm>
        </p:grpSpPr>
        <p:sp>
          <p:nvSpPr>
            <p:cNvPr id="107" name="Rectangle 106">
              <a:extLst>
                <a:ext uri="{FF2B5EF4-FFF2-40B4-BE49-F238E27FC236}">
                  <a16:creationId xmlns:a16="http://schemas.microsoft.com/office/drawing/2014/main" id="{FE626C2B-F8A8-9D55-F5AA-0D92C8AAA9D7}"/>
                </a:ext>
              </a:extLst>
            </p:cNvPr>
            <p:cNvSpPr/>
            <p:nvPr/>
          </p:nvSpPr>
          <p:spPr>
            <a:xfrm>
              <a:off x="810692" y="790984"/>
              <a:ext cx="5428076" cy="2488775"/>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108" name="Rectangle 107">
              <a:extLst>
                <a:ext uri="{FF2B5EF4-FFF2-40B4-BE49-F238E27FC236}">
                  <a16:creationId xmlns:a16="http://schemas.microsoft.com/office/drawing/2014/main" id="{1743FC95-249D-555B-58A9-53FF775D5108}"/>
                </a:ext>
              </a:extLst>
            </p:cNvPr>
            <p:cNvSpPr/>
            <p:nvPr/>
          </p:nvSpPr>
          <p:spPr>
            <a:xfrm>
              <a:off x="2712756" y="306048"/>
              <a:ext cx="1788795" cy="31153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Calibri" panose="020F0502020204030204" pitchFamily="34" charset="0"/>
                </a:rPr>
                <a:t>K</a:t>
              </a:r>
              <a:endParaRPr lang="en-VN" sz="2800" dirty="0">
                <a:effectLst/>
                <a:ea typeface="Calibri" panose="020F0502020204030204" pitchFamily="34" charset="0"/>
                <a:cs typeface="Times New Roman" panose="02020603050405020304" pitchFamily="18" charset="0"/>
              </a:endParaRPr>
            </a:p>
          </p:txBody>
        </p:sp>
        <p:sp>
          <p:nvSpPr>
            <p:cNvPr id="109" name="Oval 108">
              <a:extLst>
                <a:ext uri="{FF2B5EF4-FFF2-40B4-BE49-F238E27FC236}">
                  <a16:creationId xmlns:a16="http://schemas.microsoft.com/office/drawing/2014/main" id="{F0A9E9BE-6EBB-3E66-1178-5B975A5085BD}"/>
                </a:ext>
              </a:extLst>
            </p:cNvPr>
            <p:cNvSpPr/>
            <p:nvPr/>
          </p:nvSpPr>
          <p:spPr>
            <a:xfrm>
              <a:off x="4255567" y="1572665"/>
              <a:ext cx="370096" cy="3246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10" name="Oval 109">
              <a:extLst>
                <a:ext uri="{FF2B5EF4-FFF2-40B4-BE49-F238E27FC236}">
                  <a16:creationId xmlns:a16="http://schemas.microsoft.com/office/drawing/2014/main" id="{352ACE6D-BBB9-7E16-9EA4-B66FD5188BEB}"/>
                </a:ext>
              </a:extLst>
            </p:cNvPr>
            <p:cNvSpPr/>
            <p:nvPr/>
          </p:nvSpPr>
          <p:spPr>
            <a:xfrm>
              <a:off x="-129223" y="1329777"/>
              <a:ext cx="1850481" cy="16198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15" name="Group 114">
            <a:extLst>
              <a:ext uri="{FF2B5EF4-FFF2-40B4-BE49-F238E27FC236}">
                <a16:creationId xmlns:a16="http://schemas.microsoft.com/office/drawing/2014/main" id="{A0DBFA7B-ED2D-A7B6-8751-6E103ACE5B92}"/>
              </a:ext>
            </a:extLst>
          </p:cNvPr>
          <p:cNvGrpSpPr/>
          <p:nvPr/>
        </p:nvGrpSpPr>
        <p:grpSpPr>
          <a:xfrm>
            <a:off x="519598" y="2683175"/>
            <a:ext cx="1913008" cy="943470"/>
            <a:chOff x="683268" y="104396"/>
            <a:chExt cx="1913008" cy="943470"/>
          </a:xfrm>
        </p:grpSpPr>
        <p:grpSp>
          <p:nvGrpSpPr>
            <p:cNvPr id="2" name="Group 1">
              <a:extLst>
                <a:ext uri="{FF2B5EF4-FFF2-40B4-BE49-F238E27FC236}">
                  <a16:creationId xmlns:a16="http://schemas.microsoft.com/office/drawing/2014/main" id="{671652B8-4B0F-48B7-DF5F-B8B97EEE14AA}"/>
                </a:ext>
              </a:extLst>
            </p:cNvPr>
            <p:cNvGrpSpPr/>
            <p:nvPr/>
          </p:nvGrpSpPr>
          <p:grpSpPr>
            <a:xfrm>
              <a:off x="1012276" y="104396"/>
              <a:ext cx="1584000" cy="943470"/>
              <a:chOff x="178186" y="-43186"/>
              <a:chExt cx="5435850" cy="3115319"/>
            </a:xfrm>
          </p:grpSpPr>
          <p:sp>
            <p:nvSpPr>
              <p:cNvPr id="3" name="Rectangle 2">
                <a:extLst>
                  <a:ext uri="{FF2B5EF4-FFF2-40B4-BE49-F238E27FC236}">
                    <a16:creationId xmlns:a16="http://schemas.microsoft.com/office/drawing/2014/main" id="{0819145F-BC58-77C3-4266-A045F8D24A26}"/>
                  </a:ext>
                </a:extLst>
              </p:cNvPr>
              <p:cNvSpPr/>
              <p:nvPr/>
            </p:nvSpPr>
            <p:spPr>
              <a:xfrm>
                <a:off x="178186" y="336756"/>
                <a:ext cx="5435850" cy="2734036"/>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0DC3632-9831-548D-91C6-319140BBAD8E}"/>
                  </a:ext>
                </a:extLst>
              </p:cNvPr>
              <p:cNvSpPr/>
              <p:nvPr/>
            </p:nvSpPr>
            <p:spPr>
              <a:xfrm>
                <a:off x="2374317" y="-43186"/>
                <a:ext cx="1788796" cy="3115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F</a:t>
                </a:r>
                <a:endParaRPr lang="en-VN" sz="2800" dirty="0">
                  <a:effectLs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E00C4EA1-DED1-7908-88EE-4C8E25F76745}"/>
                  </a:ext>
                </a:extLst>
              </p:cNvPr>
              <p:cNvGrpSpPr/>
              <p:nvPr/>
            </p:nvGrpSpPr>
            <p:grpSpPr>
              <a:xfrm>
                <a:off x="1989931" y="649514"/>
                <a:ext cx="2136181" cy="2114581"/>
                <a:chOff x="171481" y="258222"/>
                <a:chExt cx="2033034" cy="2188813"/>
              </a:xfrm>
            </p:grpSpPr>
            <p:sp>
              <p:nvSpPr>
                <p:cNvPr id="6" name="Oval 5">
                  <a:extLst>
                    <a:ext uri="{FF2B5EF4-FFF2-40B4-BE49-F238E27FC236}">
                      <a16:creationId xmlns:a16="http://schemas.microsoft.com/office/drawing/2014/main" id="{471396AF-6862-A39D-285E-BDB6A865A1E5}"/>
                    </a:ext>
                  </a:extLst>
                </p:cNvPr>
                <p:cNvSpPr/>
                <p:nvPr/>
              </p:nvSpPr>
              <p:spPr>
                <a:xfrm>
                  <a:off x="674555" y="258222"/>
                  <a:ext cx="359350"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7" name="Oval 6">
                  <a:extLst>
                    <a:ext uri="{FF2B5EF4-FFF2-40B4-BE49-F238E27FC236}">
                      <a16:creationId xmlns:a16="http://schemas.microsoft.com/office/drawing/2014/main" id="{026A4900-2590-C6C9-656D-63D0E49E7FE8}"/>
                    </a:ext>
                  </a:extLst>
                </p:cNvPr>
                <p:cNvSpPr/>
                <p:nvPr/>
              </p:nvSpPr>
              <p:spPr>
                <a:xfrm>
                  <a:off x="1315898" y="273209"/>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8" name="Oval 7">
                  <a:extLst>
                    <a:ext uri="{FF2B5EF4-FFF2-40B4-BE49-F238E27FC236}">
                      <a16:creationId xmlns:a16="http://schemas.microsoft.com/office/drawing/2014/main" id="{0197AA4E-4AA8-54CA-71B8-2C3C43933CDB}"/>
                    </a:ext>
                  </a:extLst>
                </p:cNvPr>
                <p:cNvSpPr/>
                <p:nvPr/>
              </p:nvSpPr>
              <p:spPr>
                <a:xfrm>
                  <a:off x="1845165" y="908371"/>
                  <a:ext cx="359350"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9" name="Oval 8">
                  <a:extLst>
                    <a:ext uri="{FF2B5EF4-FFF2-40B4-BE49-F238E27FC236}">
                      <a16:creationId xmlns:a16="http://schemas.microsoft.com/office/drawing/2014/main" id="{B209DB18-97CE-029B-80C3-7960C7704E1A}"/>
                    </a:ext>
                  </a:extLst>
                </p:cNvPr>
                <p:cNvSpPr/>
                <p:nvPr/>
              </p:nvSpPr>
              <p:spPr>
                <a:xfrm>
                  <a:off x="1799384" y="156345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0" name="Oval 9">
                  <a:extLst>
                    <a:ext uri="{FF2B5EF4-FFF2-40B4-BE49-F238E27FC236}">
                      <a16:creationId xmlns:a16="http://schemas.microsoft.com/office/drawing/2014/main" id="{011AA104-5CFA-8B42-621A-F538A9D15ED6}"/>
                    </a:ext>
                  </a:extLst>
                </p:cNvPr>
                <p:cNvSpPr/>
                <p:nvPr/>
              </p:nvSpPr>
              <p:spPr>
                <a:xfrm>
                  <a:off x="171481" y="1514004"/>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1" name="Oval 10">
                  <a:extLst>
                    <a:ext uri="{FF2B5EF4-FFF2-40B4-BE49-F238E27FC236}">
                      <a16:creationId xmlns:a16="http://schemas.microsoft.com/office/drawing/2014/main" id="{E8BD505D-C02F-2094-D933-12EE26052602}"/>
                    </a:ext>
                  </a:extLst>
                </p:cNvPr>
                <p:cNvSpPr/>
                <p:nvPr/>
              </p:nvSpPr>
              <p:spPr>
                <a:xfrm>
                  <a:off x="689546" y="2087421"/>
                  <a:ext cx="359350"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2" name="Oval 11">
                  <a:extLst>
                    <a:ext uri="{FF2B5EF4-FFF2-40B4-BE49-F238E27FC236}">
                      <a16:creationId xmlns:a16="http://schemas.microsoft.com/office/drawing/2014/main" id="{09EED3E8-3A7B-DB6D-B1E3-D8BAD28DAE2C}"/>
                    </a:ext>
                  </a:extLst>
                </p:cNvPr>
                <p:cNvSpPr/>
                <p:nvPr/>
              </p:nvSpPr>
              <p:spPr>
                <a:xfrm>
                  <a:off x="1316708" y="2072430"/>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sp>
          <p:nvSpPr>
            <p:cNvPr id="112" name="Oval 111">
              <a:extLst>
                <a:ext uri="{FF2B5EF4-FFF2-40B4-BE49-F238E27FC236}">
                  <a16:creationId xmlns:a16="http://schemas.microsoft.com/office/drawing/2014/main" id="{D3913328-1625-AE03-2E51-2E2BEE676F86}"/>
                </a:ext>
              </a:extLst>
            </p:cNvPr>
            <p:cNvSpPr/>
            <p:nvPr/>
          </p:nvSpPr>
          <p:spPr>
            <a:xfrm>
              <a:off x="683268" y="333761"/>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16" name="Group 115">
            <a:extLst>
              <a:ext uri="{FF2B5EF4-FFF2-40B4-BE49-F238E27FC236}">
                <a16:creationId xmlns:a16="http://schemas.microsoft.com/office/drawing/2014/main" id="{DA37152F-4452-70FB-7F2B-A8967ED7C656}"/>
              </a:ext>
            </a:extLst>
          </p:cNvPr>
          <p:cNvGrpSpPr/>
          <p:nvPr/>
        </p:nvGrpSpPr>
        <p:grpSpPr>
          <a:xfrm>
            <a:off x="5984954" y="1219343"/>
            <a:ext cx="2114276" cy="827999"/>
            <a:chOff x="683269" y="1251212"/>
            <a:chExt cx="2114276" cy="827999"/>
          </a:xfrm>
        </p:grpSpPr>
        <p:grpSp>
          <p:nvGrpSpPr>
            <p:cNvPr id="13" name="Group 12">
              <a:extLst>
                <a:ext uri="{FF2B5EF4-FFF2-40B4-BE49-F238E27FC236}">
                  <a16:creationId xmlns:a16="http://schemas.microsoft.com/office/drawing/2014/main" id="{57F4F3E7-CBA6-855B-1C88-C42E33CEF5AB}"/>
                </a:ext>
              </a:extLst>
            </p:cNvPr>
            <p:cNvGrpSpPr/>
            <p:nvPr/>
          </p:nvGrpSpPr>
          <p:grpSpPr>
            <a:xfrm>
              <a:off x="963508" y="1251212"/>
              <a:ext cx="1584000" cy="827999"/>
              <a:chOff x="0" y="0"/>
              <a:chExt cx="5400000" cy="5400000"/>
            </a:xfrm>
          </p:grpSpPr>
          <p:sp>
            <p:nvSpPr>
              <p:cNvPr id="14" name="Rectangle 13">
                <a:extLst>
                  <a:ext uri="{FF2B5EF4-FFF2-40B4-BE49-F238E27FC236}">
                    <a16:creationId xmlns:a16="http://schemas.microsoft.com/office/drawing/2014/main" id="{7D7E0948-4B39-E373-0686-342A60BC5B56}"/>
                  </a:ext>
                </a:extLst>
              </p:cNvPr>
              <p:cNvSpPr/>
              <p:nvPr/>
            </p:nvSpPr>
            <p:spPr>
              <a:xfrm>
                <a:off x="0" y="0"/>
                <a:ext cx="5400000" cy="5400000"/>
              </a:xfrm>
              <a:prstGeom prst="rect">
                <a:avLst/>
              </a:prstGeom>
              <a:solidFill>
                <a:srgbClr val="00E2FE"/>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B8AC5A5F-EE7C-F579-79FA-0A14AE311348}"/>
                  </a:ext>
                </a:extLst>
              </p:cNvPr>
              <p:cNvSpPr/>
              <p:nvPr/>
            </p:nvSpPr>
            <p:spPr>
              <a:xfrm>
                <a:off x="1990650" y="183170"/>
                <a:ext cx="1788794" cy="41506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O</a:t>
                </a:r>
                <a:endParaRPr lang="en-VN" sz="2800"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3E299020-0AE6-9CE4-17BB-E4C7BA8CE055}"/>
                  </a:ext>
                </a:extLst>
              </p:cNvPr>
              <p:cNvGrpSpPr/>
              <p:nvPr/>
            </p:nvGrpSpPr>
            <p:grpSpPr>
              <a:xfrm>
                <a:off x="1693499" y="808485"/>
                <a:ext cx="2226364" cy="3651908"/>
                <a:chOff x="-9176" y="-490720"/>
                <a:chExt cx="1925992" cy="3436034"/>
              </a:xfrm>
            </p:grpSpPr>
            <p:sp>
              <p:nvSpPr>
                <p:cNvPr id="17" name="Oval 16">
                  <a:extLst>
                    <a:ext uri="{FF2B5EF4-FFF2-40B4-BE49-F238E27FC236}">
                      <a16:creationId xmlns:a16="http://schemas.microsoft.com/office/drawing/2014/main" id="{7071B861-FE35-93B9-E223-9054EE0020E7}"/>
                    </a:ext>
                  </a:extLst>
                </p:cNvPr>
                <p:cNvSpPr/>
                <p:nvPr/>
              </p:nvSpPr>
              <p:spPr>
                <a:xfrm>
                  <a:off x="597986" y="-490720"/>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8" name="Oval 17">
                  <a:extLst>
                    <a:ext uri="{FF2B5EF4-FFF2-40B4-BE49-F238E27FC236}">
                      <a16:creationId xmlns:a16="http://schemas.microsoft.com/office/drawing/2014/main" id="{A3ECCC09-D2AF-4D94-DE8F-34D3204B879E}"/>
                    </a:ext>
                  </a:extLst>
                </p:cNvPr>
                <p:cNvSpPr/>
                <p:nvPr/>
              </p:nvSpPr>
              <p:spPr>
                <a:xfrm>
                  <a:off x="1087813" y="-468421"/>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19" name="Oval 18">
                  <a:extLst>
                    <a:ext uri="{FF2B5EF4-FFF2-40B4-BE49-F238E27FC236}">
                      <a16:creationId xmlns:a16="http://schemas.microsoft.com/office/drawing/2014/main" id="{951FDD34-A6DF-0CB5-B764-7AED8A6372F0}"/>
                    </a:ext>
                  </a:extLst>
                </p:cNvPr>
                <p:cNvSpPr/>
                <p:nvPr/>
              </p:nvSpPr>
              <p:spPr>
                <a:xfrm>
                  <a:off x="1598308" y="939309"/>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20" name="Oval 19">
                  <a:extLst>
                    <a:ext uri="{FF2B5EF4-FFF2-40B4-BE49-F238E27FC236}">
                      <a16:creationId xmlns:a16="http://schemas.microsoft.com/office/drawing/2014/main" id="{08A8378A-0054-3DFE-8CE3-D8A0B18DADCC}"/>
                    </a:ext>
                  </a:extLst>
                </p:cNvPr>
                <p:cNvSpPr/>
                <p:nvPr/>
              </p:nvSpPr>
              <p:spPr>
                <a:xfrm>
                  <a:off x="-9176" y="902264"/>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21" name="Oval 20">
                  <a:extLst>
                    <a:ext uri="{FF2B5EF4-FFF2-40B4-BE49-F238E27FC236}">
                      <a16:creationId xmlns:a16="http://schemas.microsoft.com/office/drawing/2014/main" id="{E343627C-9FD5-63D8-A71A-98DF6AE57CBA}"/>
                    </a:ext>
                  </a:extLst>
                </p:cNvPr>
                <p:cNvSpPr/>
                <p:nvPr/>
              </p:nvSpPr>
              <p:spPr>
                <a:xfrm>
                  <a:off x="522735" y="2248503"/>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22" name="Oval 21">
                  <a:extLst>
                    <a:ext uri="{FF2B5EF4-FFF2-40B4-BE49-F238E27FC236}">
                      <a16:creationId xmlns:a16="http://schemas.microsoft.com/office/drawing/2014/main" id="{89D742D0-7EED-6413-7613-1D15CF6E07B9}"/>
                    </a:ext>
                  </a:extLst>
                </p:cNvPr>
                <p:cNvSpPr/>
                <p:nvPr/>
              </p:nvSpPr>
              <p:spPr>
                <a:xfrm>
                  <a:off x="994113" y="2282602"/>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sp>
          <p:nvSpPr>
            <p:cNvPr id="113" name="Oval 112">
              <a:extLst>
                <a:ext uri="{FF2B5EF4-FFF2-40B4-BE49-F238E27FC236}">
                  <a16:creationId xmlns:a16="http://schemas.microsoft.com/office/drawing/2014/main" id="{1EF69A25-D00A-D486-BE42-08BC9B655810}"/>
                </a:ext>
              </a:extLst>
            </p:cNvPr>
            <p:cNvSpPr/>
            <p:nvPr/>
          </p:nvSpPr>
          <p:spPr>
            <a:xfrm>
              <a:off x="2257545" y="1370711"/>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114" name="Oval 113">
              <a:extLst>
                <a:ext uri="{FF2B5EF4-FFF2-40B4-BE49-F238E27FC236}">
                  <a16:creationId xmlns:a16="http://schemas.microsoft.com/office/drawing/2014/main" id="{50705535-8D9B-DB90-526F-2B9FBFCC897C}"/>
                </a:ext>
              </a:extLst>
            </p:cNvPr>
            <p:cNvSpPr/>
            <p:nvPr/>
          </p:nvSpPr>
          <p:spPr>
            <a:xfrm>
              <a:off x="683269" y="1380140"/>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24" name="Group 123">
            <a:extLst>
              <a:ext uri="{FF2B5EF4-FFF2-40B4-BE49-F238E27FC236}">
                <a16:creationId xmlns:a16="http://schemas.microsoft.com/office/drawing/2014/main" id="{02C6BB60-D8C7-02EA-3DB8-F7307391EC22}"/>
              </a:ext>
            </a:extLst>
          </p:cNvPr>
          <p:cNvGrpSpPr/>
          <p:nvPr/>
        </p:nvGrpSpPr>
        <p:grpSpPr>
          <a:xfrm>
            <a:off x="869936" y="1521221"/>
            <a:ext cx="1858587" cy="923653"/>
            <a:chOff x="3155826" y="1164712"/>
            <a:chExt cx="1858587" cy="923653"/>
          </a:xfrm>
        </p:grpSpPr>
        <p:grpSp>
          <p:nvGrpSpPr>
            <p:cNvPr id="56" name="Group 55">
              <a:extLst>
                <a:ext uri="{FF2B5EF4-FFF2-40B4-BE49-F238E27FC236}">
                  <a16:creationId xmlns:a16="http://schemas.microsoft.com/office/drawing/2014/main" id="{38E246EA-B7F3-9733-A929-82FAD124F4B2}"/>
                </a:ext>
              </a:extLst>
            </p:cNvPr>
            <p:cNvGrpSpPr/>
            <p:nvPr/>
          </p:nvGrpSpPr>
          <p:grpSpPr>
            <a:xfrm>
              <a:off x="3155826" y="1164712"/>
              <a:ext cx="1584000" cy="923653"/>
              <a:chOff x="-3" y="-9101"/>
              <a:chExt cx="5435757" cy="3115066"/>
            </a:xfrm>
          </p:grpSpPr>
          <p:sp>
            <p:nvSpPr>
              <p:cNvPr id="57" name="Rectangle 56">
                <a:extLst>
                  <a:ext uri="{FF2B5EF4-FFF2-40B4-BE49-F238E27FC236}">
                    <a16:creationId xmlns:a16="http://schemas.microsoft.com/office/drawing/2014/main" id="{EA8DFFE4-97D5-FEE4-870D-75949F6E556B}"/>
                  </a:ext>
                </a:extLst>
              </p:cNvPr>
              <p:cNvSpPr/>
              <p:nvPr/>
            </p:nvSpPr>
            <p:spPr>
              <a:xfrm>
                <a:off x="-3" y="290945"/>
                <a:ext cx="5435757" cy="2792468"/>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grpSp>
            <p:nvGrpSpPr>
              <p:cNvPr id="58" name="Group 57">
                <a:extLst>
                  <a:ext uri="{FF2B5EF4-FFF2-40B4-BE49-F238E27FC236}">
                    <a16:creationId xmlns:a16="http://schemas.microsoft.com/office/drawing/2014/main" id="{375A425D-6D4C-6F21-59E4-402B78C02F57}"/>
                  </a:ext>
                </a:extLst>
              </p:cNvPr>
              <p:cNvGrpSpPr/>
              <p:nvPr/>
            </p:nvGrpSpPr>
            <p:grpSpPr>
              <a:xfrm>
                <a:off x="1376311" y="669981"/>
                <a:ext cx="2032469" cy="2073942"/>
                <a:chOff x="162719" y="263340"/>
                <a:chExt cx="1934428" cy="2147296"/>
              </a:xfrm>
            </p:grpSpPr>
            <p:sp>
              <p:nvSpPr>
                <p:cNvPr id="60" name="Oval 59">
                  <a:extLst>
                    <a:ext uri="{FF2B5EF4-FFF2-40B4-BE49-F238E27FC236}">
                      <a16:creationId xmlns:a16="http://schemas.microsoft.com/office/drawing/2014/main" id="{B00E0290-0A07-0DDA-DAAC-9AC5606D76C8}"/>
                    </a:ext>
                  </a:extLst>
                </p:cNvPr>
                <p:cNvSpPr/>
                <p:nvPr/>
              </p:nvSpPr>
              <p:spPr>
                <a:xfrm>
                  <a:off x="674557" y="26334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1" name="Oval 60">
                  <a:extLst>
                    <a:ext uri="{FF2B5EF4-FFF2-40B4-BE49-F238E27FC236}">
                      <a16:creationId xmlns:a16="http://schemas.microsoft.com/office/drawing/2014/main" id="{292304B2-B27E-C621-A39D-D58FC0BFA568}"/>
                    </a:ext>
                  </a:extLst>
                </p:cNvPr>
                <p:cNvSpPr/>
                <p:nvPr/>
              </p:nvSpPr>
              <p:spPr>
                <a:xfrm>
                  <a:off x="1254318" y="27833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2" name="Oval 61">
                  <a:extLst>
                    <a:ext uri="{FF2B5EF4-FFF2-40B4-BE49-F238E27FC236}">
                      <a16:creationId xmlns:a16="http://schemas.microsoft.com/office/drawing/2014/main" id="{EF13FC4A-CC8E-4D28-DAB3-1FD8954A2470}"/>
                    </a:ext>
                  </a:extLst>
                </p:cNvPr>
                <p:cNvSpPr/>
                <p:nvPr/>
              </p:nvSpPr>
              <p:spPr>
                <a:xfrm>
                  <a:off x="214777" y="91115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3" name="Oval 62">
                  <a:extLst>
                    <a:ext uri="{FF2B5EF4-FFF2-40B4-BE49-F238E27FC236}">
                      <a16:creationId xmlns:a16="http://schemas.microsoft.com/office/drawing/2014/main" id="{22DD2116-9895-CDA4-3953-4690C909020F}"/>
                    </a:ext>
                  </a:extLst>
                </p:cNvPr>
                <p:cNvSpPr/>
                <p:nvPr/>
              </p:nvSpPr>
              <p:spPr>
                <a:xfrm>
                  <a:off x="1737794" y="98794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4" name="Oval 63">
                  <a:extLst>
                    <a:ext uri="{FF2B5EF4-FFF2-40B4-BE49-F238E27FC236}">
                      <a16:creationId xmlns:a16="http://schemas.microsoft.com/office/drawing/2014/main" id="{C8D7830B-CF65-D2AA-5724-6D598F058CCC}"/>
                    </a:ext>
                  </a:extLst>
                </p:cNvPr>
                <p:cNvSpPr/>
                <p:nvPr/>
              </p:nvSpPr>
              <p:spPr>
                <a:xfrm>
                  <a:off x="162719" y="1514006"/>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5" name="Oval 64">
                  <a:extLst>
                    <a:ext uri="{FF2B5EF4-FFF2-40B4-BE49-F238E27FC236}">
                      <a16:creationId xmlns:a16="http://schemas.microsoft.com/office/drawing/2014/main" id="{A8B37264-81DF-CCA9-0538-0F2B3BA94211}"/>
                    </a:ext>
                  </a:extLst>
                </p:cNvPr>
                <p:cNvSpPr/>
                <p:nvPr/>
              </p:nvSpPr>
              <p:spPr>
                <a:xfrm>
                  <a:off x="658756" y="205101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66" name="Oval 65">
                  <a:extLst>
                    <a:ext uri="{FF2B5EF4-FFF2-40B4-BE49-F238E27FC236}">
                      <a16:creationId xmlns:a16="http://schemas.microsoft.com/office/drawing/2014/main" id="{B058FA5C-5669-2191-CAFB-679ADC15C981}"/>
                    </a:ext>
                  </a:extLst>
                </p:cNvPr>
                <p:cNvSpPr/>
                <p:nvPr/>
              </p:nvSpPr>
              <p:spPr>
                <a:xfrm>
                  <a:off x="1193546" y="200311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sp>
            <p:nvSpPr>
              <p:cNvPr id="59" name="Rectangle 58">
                <a:extLst>
                  <a:ext uri="{FF2B5EF4-FFF2-40B4-BE49-F238E27FC236}">
                    <a16:creationId xmlns:a16="http://schemas.microsoft.com/office/drawing/2014/main" id="{C6BAFC5E-0420-2001-9D56-776F284D884D}"/>
                  </a:ext>
                </a:extLst>
              </p:cNvPr>
              <p:cNvSpPr/>
              <p:nvPr/>
            </p:nvSpPr>
            <p:spPr>
              <a:xfrm>
                <a:off x="1659845" y="-9101"/>
                <a:ext cx="1788759" cy="31150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F</a:t>
                </a:r>
                <a:endParaRPr lang="en-VN" sz="2800" dirty="0">
                  <a:effectLst/>
                  <a:ea typeface="Calibri" panose="020F0502020204030204" pitchFamily="34" charset="0"/>
                  <a:cs typeface="Times New Roman" panose="02020603050405020304" pitchFamily="18" charset="0"/>
                </a:endParaRPr>
              </a:p>
            </p:txBody>
          </p:sp>
        </p:grpSp>
        <p:sp>
          <p:nvSpPr>
            <p:cNvPr id="117" name="Oval 116">
              <a:extLst>
                <a:ext uri="{FF2B5EF4-FFF2-40B4-BE49-F238E27FC236}">
                  <a16:creationId xmlns:a16="http://schemas.microsoft.com/office/drawing/2014/main" id="{F78AB5F6-DB9E-B69B-F327-C9553BC2EC72}"/>
                </a:ext>
              </a:extLst>
            </p:cNvPr>
            <p:cNvSpPr/>
            <p:nvPr/>
          </p:nvSpPr>
          <p:spPr>
            <a:xfrm>
              <a:off x="4474413" y="1391133"/>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25" name="Group 124">
            <a:extLst>
              <a:ext uri="{FF2B5EF4-FFF2-40B4-BE49-F238E27FC236}">
                <a16:creationId xmlns:a16="http://schemas.microsoft.com/office/drawing/2014/main" id="{DD2E26CE-1931-9E8E-5CD8-41AF32F8657A}"/>
              </a:ext>
            </a:extLst>
          </p:cNvPr>
          <p:cNvGrpSpPr/>
          <p:nvPr/>
        </p:nvGrpSpPr>
        <p:grpSpPr>
          <a:xfrm>
            <a:off x="569549" y="3997045"/>
            <a:ext cx="1868115" cy="943470"/>
            <a:chOff x="2807439" y="2295768"/>
            <a:chExt cx="1868115" cy="943470"/>
          </a:xfrm>
        </p:grpSpPr>
        <p:grpSp>
          <p:nvGrpSpPr>
            <p:cNvPr id="90" name="Group 89">
              <a:extLst>
                <a:ext uri="{FF2B5EF4-FFF2-40B4-BE49-F238E27FC236}">
                  <a16:creationId xmlns:a16="http://schemas.microsoft.com/office/drawing/2014/main" id="{B5CCE465-95AE-0839-CE97-A3BF16E8F8F1}"/>
                </a:ext>
              </a:extLst>
            </p:cNvPr>
            <p:cNvGrpSpPr/>
            <p:nvPr/>
          </p:nvGrpSpPr>
          <p:grpSpPr>
            <a:xfrm>
              <a:off x="3091554" y="2295768"/>
              <a:ext cx="1584000" cy="943470"/>
              <a:chOff x="-3" y="-43186"/>
              <a:chExt cx="5435850" cy="3115319"/>
            </a:xfrm>
          </p:grpSpPr>
          <p:sp>
            <p:nvSpPr>
              <p:cNvPr id="91" name="Rectangle 90">
                <a:extLst>
                  <a:ext uri="{FF2B5EF4-FFF2-40B4-BE49-F238E27FC236}">
                    <a16:creationId xmlns:a16="http://schemas.microsoft.com/office/drawing/2014/main" id="{E21446CE-6DE7-83DA-D1B4-CF6B75697747}"/>
                  </a:ext>
                </a:extLst>
              </p:cNvPr>
              <p:cNvSpPr/>
              <p:nvPr/>
            </p:nvSpPr>
            <p:spPr>
              <a:xfrm>
                <a:off x="-3" y="304800"/>
                <a:ext cx="5435850" cy="2734036"/>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7DBF2B74-A821-2401-1B4E-6EE0BC8F8EB7}"/>
                  </a:ext>
                </a:extLst>
              </p:cNvPr>
              <p:cNvSpPr/>
              <p:nvPr/>
            </p:nvSpPr>
            <p:spPr>
              <a:xfrm>
                <a:off x="2212566" y="-43186"/>
                <a:ext cx="1788796" cy="3115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F</a:t>
                </a:r>
                <a:endParaRPr lang="en-VN" sz="2800" dirty="0">
                  <a:effectLst/>
                  <a:ea typeface="Calibri" panose="020F0502020204030204" pitchFamily="34" charset="0"/>
                  <a:cs typeface="Times New Roman" panose="02020603050405020304" pitchFamily="18" charset="0"/>
                </a:endParaRPr>
              </a:p>
            </p:txBody>
          </p:sp>
          <p:grpSp>
            <p:nvGrpSpPr>
              <p:cNvPr id="93" name="Group 92">
                <a:extLst>
                  <a:ext uri="{FF2B5EF4-FFF2-40B4-BE49-F238E27FC236}">
                    <a16:creationId xmlns:a16="http://schemas.microsoft.com/office/drawing/2014/main" id="{9F842B2C-4C6B-7634-3DDA-BA6BB7F2F659}"/>
                  </a:ext>
                </a:extLst>
              </p:cNvPr>
              <p:cNvGrpSpPr/>
              <p:nvPr/>
            </p:nvGrpSpPr>
            <p:grpSpPr>
              <a:xfrm>
                <a:off x="1957580" y="805153"/>
                <a:ext cx="1845034" cy="1882207"/>
                <a:chOff x="140692" y="419325"/>
                <a:chExt cx="1755944" cy="1948281"/>
              </a:xfrm>
            </p:grpSpPr>
            <p:sp>
              <p:nvSpPr>
                <p:cNvPr id="94" name="Oval 93">
                  <a:extLst>
                    <a:ext uri="{FF2B5EF4-FFF2-40B4-BE49-F238E27FC236}">
                      <a16:creationId xmlns:a16="http://schemas.microsoft.com/office/drawing/2014/main" id="{9A659EF8-3B89-F22F-251B-22CAE358793F}"/>
                    </a:ext>
                  </a:extLst>
                </p:cNvPr>
                <p:cNvSpPr/>
                <p:nvPr/>
              </p:nvSpPr>
              <p:spPr>
                <a:xfrm>
                  <a:off x="582189" y="419325"/>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95" name="Oval 94">
                  <a:extLst>
                    <a:ext uri="{FF2B5EF4-FFF2-40B4-BE49-F238E27FC236}">
                      <a16:creationId xmlns:a16="http://schemas.microsoft.com/office/drawing/2014/main" id="{EF83F3DF-10EC-B879-1CDC-97C27BE68941}"/>
                    </a:ext>
                  </a:extLst>
                </p:cNvPr>
                <p:cNvSpPr/>
                <p:nvPr/>
              </p:nvSpPr>
              <p:spPr>
                <a:xfrm>
                  <a:off x="1161957" y="434311"/>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96" name="Oval 95">
                  <a:extLst>
                    <a:ext uri="{FF2B5EF4-FFF2-40B4-BE49-F238E27FC236}">
                      <a16:creationId xmlns:a16="http://schemas.microsoft.com/office/drawing/2014/main" id="{05164EA6-24CC-AB6B-4673-5415B1F48587}"/>
                    </a:ext>
                  </a:extLst>
                </p:cNvPr>
                <p:cNvSpPr/>
                <p:nvPr/>
              </p:nvSpPr>
              <p:spPr>
                <a:xfrm>
                  <a:off x="1537285" y="90836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97" name="Oval 96">
                  <a:extLst>
                    <a:ext uri="{FF2B5EF4-FFF2-40B4-BE49-F238E27FC236}">
                      <a16:creationId xmlns:a16="http://schemas.microsoft.com/office/drawing/2014/main" id="{EA3038DE-B743-2EFD-EED9-12DA353396A7}"/>
                    </a:ext>
                  </a:extLst>
                </p:cNvPr>
                <p:cNvSpPr/>
                <p:nvPr/>
              </p:nvSpPr>
              <p:spPr>
                <a:xfrm>
                  <a:off x="1522292" y="1499015"/>
                  <a:ext cx="359350"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98" name="Oval 97">
                  <a:extLst>
                    <a:ext uri="{FF2B5EF4-FFF2-40B4-BE49-F238E27FC236}">
                      <a16:creationId xmlns:a16="http://schemas.microsoft.com/office/drawing/2014/main" id="{5C699C0A-2398-4CA2-8950-B3F35B574073}"/>
                    </a:ext>
                  </a:extLst>
                </p:cNvPr>
                <p:cNvSpPr/>
                <p:nvPr/>
              </p:nvSpPr>
              <p:spPr>
                <a:xfrm>
                  <a:off x="140692" y="132068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99" name="Oval 98">
                  <a:extLst>
                    <a:ext uri="{FF2B5EF4-FFF2-40B4-BE49-F238E27FC236}">
                      <a16:creationId xmlns:a16="http://schemas.microsoft.com/office/drawing/2014/main" id="{FF1B05E9-C562-7261-2028-E68D962C0A20}"/>
                    </a:ext>
                  </a:extLst>
                </p:cNvPr>
                <p:cNvSpPr/>
                <p:nvPr/>
              </p:nvSpPr>
              <p:spPr>
                <a:xfrm>
                  <a:off x="504813" y="1926318"/>
                  <a:ext cx="359353"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00" name="Oval 99">
                  <a:extLst>
                    <a:ext uri="{FF2B5EF4-FFF2-40B4-BE49-F238E27FC236}">
                      <a16:creationId xmlns:a16="http://schemas.microsoft.com/office/drawing/2014/main" id="{C56BC52F-CEA5-60BC-482F-1294CBCC7F36}"/>
                    </a:ext>
                  </a:extLst>
                </p:cNvPr>
                <p:cNvSpPr/>
                <p:nvPr/>
              </p:nvSpPr>
              <p:spPr>
                <a:xfrm>
                  <a:off x="1070399" y="200798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sp>
          <p:nvSpPr>
            <p:cNvPr id="118" name="Oval 117">
              <a:extLst>
                <a:ext uri="{FF2B5EF4-FFF2-40B4-BE49-F238E27FC236}">
                  <a16:creationId xmlns:a16="http://schemas.microsoft.com/office/drawing/2014/main" id="{9F289890-C591-8805-5A22-BA3162231216}"/>
                </a:ext>
              </a:extLst>
            </p:cNvPr>
            <p:cNvSpPr/>
            <p:nvPr/>
          </p:nvSpPr>
          <p:spPr>
            <a:xfrm>
              <a:off x="2807439" y="2561626"/>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23" name="Group 122">
            <a:extLst>
              <a:ext uri="{FF2B5EF4-FFF2-40B4-BE49-F238E27FC236}">
                <a16:creationId xmlns:a16="http://schemas.microsoft.com/office/drawing/2014/main" id="{F27D3B11-40BB-0FB8-5911-5CF205D67555}"/>
              </a:ext>
            </a:extLst>
          </p:cNvPr>
          <p:cNvGrpSpPr/>
          <p:nvPr/>
        </p:nvGrpSpPr>
        <p:grpSpPr>
          <a:xfrm>
            <a:off x="3024482" y="3377261"/>
            <a:ext cx="1855427" cy="1584000"/>
            <a:chOff x="4386428" y="2787428"/>
            <a:chExt cx="1855427" cy="1584000"/>
          </a:xfrm>
        </p:grpSpPr>
        <p:grpSp>
          <p:nvGrpSpPr>
            <p:cNvPr id="80" name="Group 79">
              <a:extLst>
                <a:ext uri="{FF2B5EF4-FFF2-40B4-BE49-F238E27FC236}">
                  <a16:creationId xmlns:a16="http://schemas.microsoft.com/office/drawing/2014/main" id="{2C7D53DA-DA3C-EE2E-659B-FB9A1B9F2755}"/>
                </a:ext>
              </a:extLst>
            </p:cNvPr>
            <p:cNvGrpSpPr/>
            <p:nvPr/>
          </p:nvGrpSpPr>
          <p:grpSpPr>
            <a:xfrm>
              <a:off x="4657855" y="2787428"/>
              <a:ext cx="1584000" cy="1584000"/>
              <a:chOff x="97698" y="166656"/>
              <a:chExt cx="5426910" cy="2834338"/>
            </a:xfrm>
          </p:grpSpPr>
          <p:sp>
            <p:nvSpPr>
              <p:cNvPr id="81" name="Rectangle 80">
                <a:extLst>
                  <a:ext uri="{FF2B5EF4-FFF2-40B4-BE49-F238E27FC236}">
                    <a16:creationId xmlns:a16="http://schemas.microsoft.com/office/drawing/2014/main" id="{7ED5368A-66DB-C4FE-063B-E5643840F460}"/>
                  </a:ext>
                </a:extLst>
              </p:cNvPr>
              <p:cNvSpPr/>
              <p:nvPr/>
            </p:nvSpPr>
            <p:spPr>
              <a:xfrm>
                <a:off x="97698" y="166656"/>
                <a:ext cx="5426910" cy="2834338"/>
              </a:xfrm>
              <a:prstGeom prst="rect">
                <a:avLst/>
              </a:prstGeom>
              <a:solidFill>
                <a:srgbClr val="00E2FE"/>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sp>
            <p:nvSpPr>
              <p:cNvPr id="82" name="Rectangle 81">
                <a:extLst>
                  <a:ext uri="{FF2B5EF4-FFF2-40B4-BE49-F238E27FC236}">
                    <a16:creationId xmlns:a16="http://schemas.microsoft.com/office/drawing/2014/main" id="{AEF4DEF1-E1FF-EF80-C75A-F340875E496D}"/>
                  </a:ext>
                </a:extLst>
              </p:cNvPr>
              <p:cNvSpPr/>
              <p:nvPr/>
            </p:nvSpPr>
            <p:spPr>
              <a:xfrm>
                <a:off x="1921637" y="781595"/>
                <a:ext cx="2505232" cy="1098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O</a:t>
                </a:r>
                <a:endParaRPr lang="en-VN" sz="2800" dirty="0">
                  <a:effectLst/>
                  <a:ea typeface="Calibri" panose="020F0502020204030204" pitchFamily="34" charset="0"/>
                  <a:cs typeface="Times New Roman" panose="02020603050405020304" pitchFamily="18" charset="0"/>
                </a:endParaRPr>
              </a:p>
            </p:txBody>
          </p:sp>
          <p:grpSp>
            <p:nvGrpSpPr>
              <p:cNvPr id="83" name="Group 82">
                <a:extLst>
                  <a:ext uri="{FF2B5EF4-FFF2-40B4-BE49-F238E27FC236}">
                    <a16:creationId xmlns:a16="http://schemas.microsoft.com/office/drawing/2014/main" id="{596CAD62-31DC-2A73-3282-8406E27AA7EF}"/>
                  </a:ext>
                </a:extLst>
              </p:cNvPr>
              <p:cNvGrpSpPr/>
              <p:nvPr/>
            </p:nvGrpSpPr>
            <p:grpSpPr>
              <a:xfrm>
                <a:off x="1551621" y="866854"/>
                <a:ext cx="2288848" cy="1164789"/>
                <a:chOff x="83841" y="737824"/>
                <a:chExt cx="1980536" cy="1096583"/>
              </a:xfrm>
            </p:grpSpPr>
            <p:sp>
              <p:nvSpPr>
                <p:cNvPr id="84" name="Oval 83">
                  <a:extLst>
                    <a:ext uri="{FF2B5EF4-FFF2-40B4-BE49-F238E27FC236}">
                      <a16:creationId xmlns:a16="http://schemas.microsoft.com/office/drawing/2014/main" id="{384BD966-E834-7C6E-43C6-A5DDB89A1F80}"/>
                    </a:ext>
                  </a:extLst>
                </p:cNvPr>
                <p:cNvSpPr/>
                <p:nvPr/>
              </p:nvSpPr>
              <p:spPr>
                <a:xfrm>
                  <a:off x="710526" y="738719"/>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85" name="Oval 84">
                  <a:extLst>
                    <a:ext uri="{FF2B5EF4-FFF2-40B4-BE49-F238E27FC236}">
                      <a16:creationId xmlns:a16="http://schemas.microsoft.com/office/drawing/2014/main" id="{EC0CAE01-39DB-C2FD-51A9-E663E7F7FA3F}"/>
                    </a:ext>
                  </a:extLst>
                </p:cNvPr>
                <p:cNvSpPr/>
                <p:nvPr/>
              </p:nvSpPr>
              <p:spPr>
                <a:xfrm>
                  <a:off x="1239306" y="737824"/>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86" name="Oval 85">
                  <a:extLst>
                    <a:ext uri="{FF2B5EF4-FFF2-40B4-BE49-F238E27FC236}">
                      <a16:creationId xmlns:a16="http://schemas.microsoft.com/office/drawing/2014/main" id="{FB9D4EB5-088E-B0A3-0160-A6CD46FEF5AA}"/>
                    </a:ext>
                  </a:extLst>
                </p:cNvPr>
                <p:cNvSpPr/>
                <p:nvPr/>
              </p:nvSpPr>
              <p:spPr>
                <a:xfrm>
                  <a:off x="1744203" y="124151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87" name="Oval 86">
                  <a:extLst>
                    <a:ext uri="{FF2B5EF4-FFF2-40B4-BE49-F238E27FC236}">
                      <a16:creationId xmlns:a16="http://schemas.microsoft.com/office/drawing/2014/main" id="{26E08BC9-67C5-ECF6-CA31-41D5BD809FBF}"/>
                    </a:ext>
                  </a:extLst>
                </p:cNvPr>
                <p:cNvSpPr/>
                <p:nvPr/>
              </p:nvSpPr>
              <p:spPr>
                <a:xfrm>
                  <a:off x="83841" y="1248500"/>
                  <a:ext cx="320175"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88" name="Oval 87">
                  <a:extLst>
                    <a:ext uri="{FF2B5EF4-FFF2-40B4-BE49-F238E27FC236}">
                      <a16:creationId xmlns:a16="http://schemas.microsoft.com/office/drawing/2014/main" id="{B49B87C0-81F4-E680-F614-7002127A5E05}"/>
                    </a:ext>
                  </a:extLst>
                </p:cNvPr>
                <p:cNvSpPr/>
                <p:nvPr/>
              </p:nvSpPr>
              <p:spPr>
                <a:xfrm>
                  <a:off x="677639" y="163569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89" name="Oval 88">
                  <a:extLst>
                    <a:ext uri="{FF2B5EF4-FFF2-40B4-BE49-F238E27FC236}">
                      <a16:creationId xmlns:a16="http://schemas.microsoft.com/office/drawing/2014/main" id="{6376060C-1B9C-EF74-59D0-257D3AE3E9B3}"/>
                    </a:ext>
                  </a:extLst>
                </p:cNvPr>
                <p:cNvSpPr/>
                <p:nvPr/>
              </p:nvSpPr>
              <p:spPr>
                <a:xfrm>
                  <a:off x="1169461" y="1652473"/>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sp>
          <p:nvSpPr>
            <p:cNvPr id="121" name="Oval 120">
              <a:extLst>
                <a:ext uri="{FF2B5EF4-FFF2-40B4-BE49-F238E27FC236}">
                  <a16:creationId xmlns:a16="http://schemas.microsoft.com/office/drawing/2014/main" id="{8A2104D5-803D-5993-0FF6-5D3F66D7B9E6}"/>
                </a:ext>
              </a:extLst>
            </p:cNvPr>
            <p:cNvSpPr/>
            <p:nvPr/>
          </p:nvSpPr>
          <p:spPr>
            <a:xfrm>
              <a:off x="4386428" y="2952840"/>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sp>
          <p:nvSpPr>
            <p:cNvPr id="122" name="Oval 121">
              <a:extLst>
                <a:ext uri="{FF2B5EF4-FFF2-40B4-BE49-F238E27FC236}">
                  <a16:creationId xmlns:a16="http://schemas.microsoft.com/office/drawing/2014/main" id="{3D923DDB-04F9-0895-F064-051B92D01701}"/>
                </a:ext>
              </a:extLst>
            </p:cNvPr>
            <p:cNvSpPr/>
            <p:nvPr/>
          </p:nvSpPr>
          <p:spPr>
            <a:xfrm>
              <a:off x="4386430" y="3635111"/>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grpSp>
        <p:nvGrpSpPr>
          <p:cNvPr id="127" name="Group 126">
            <a:extLst>
              <a:ext uri="{FF2B5EF4-FFF2-40B4-BE49-F238E27FC236}">
                <a16:creationId xmlns:a16="http://schemas.microsoft.com/office/drawing/2014/main" id="{1BA254C3-60A5-F325-5600-8BF70FE18272}"/>
              </a:ext>
            </a:extLst>
          </p:cNvPr>
          <p:cNvGrpSpPr/>
          <p:nvPr/>
        </p:nvGrpSpPr>
        <p:grpSpPr>
          <a:xfrm>
            <a:off x="862514" y="199519"/>
            <a:ext cx="1858587" cy="923653"/>
            <a:chOff x="3155826" y="1164712"/>
            <a:chExt cx="1858587" cy="923653"/>
          </a:xfrm>
        </p:grpSpPr>
        <p:grpSp>
          <p:nvGrpSpPr>
            <p:cNvPr id="128" name="Group 127">
              <a:extLst>
                <a:ext uri="{FF2B5EF4-FFF2-40B4-BE49-F238E27FC236}">
                  <a16:creationId xmlns:a16="http://schemas.microsoft.com/office/drawing/2014/main" id="{25F3DD1C-1613-CB40-C466-4313BA35A0DB}"/>
                </a:ext>
              </a:extLst>
            </p:cNvPr>
            <p:cNvGrpSpPr/>
            <p:nvPr/>
          </p:nvGrpSpPr>
          <p:grpSpPr>
            <a:xfrm>
              <a:off x="3155826" y="1164712"/>
              <a:ext cx="1584000" cy="923653"/>
              <a:chOff x="-3" y="-9101"/>
              <a:chExt cx="5435757" cy="3115066"/>
            </a:xfrm>
          </p:grpSpPr>
          <p:sp>
            <p:nvSpPr>
              <p:cNvPr id="130" name="Rectangle 129">
                <a:extLst>
                  <a:ext uri="{FF2B5EF4-FFF2-40B4-BE49-F238E27FC236}">
                    <a16:creationId xmlns:a16="http://schemas.microsoft.com/office/drawing/2014/main" id="{3DCECF55-C523-0785-470E-080FD793A176}"/>
                  </a:ext>
                </a:extLst>
              </p:cNvPr>
              <p:cNvSpPr/>
              <p:nvPr/>
            </p:nvSpPr>
            <p:spPr>
              <a:xfrm>
                <a:off x="-3" y="290945"/>
                <a:ext cx="5435757" cy="2792468"/>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 </a:t>
                </a:r>
                <a:endParaRPr lang="en-VN" sz="2800" dirty="0">
                  <a:effectLst/>
                  <a:ea typeface="Calibri" panose="020F0502020204030204" pitchFamily="34" charset="0"/>
                  <a:cs typeface="Times New Roman" panose="02020603050405020304" pitchFamily="18" charset="0"/>
                </a:endParaRPr>
              </a:p>
            </p:txBody>
          </p:sp>
          <p:grpSp>
            <p:nvGrpSpPr>
              <p:cNvPr id="131" name="Group 130">
                <a:extLst>
                  <a:ext uri="{FF2B5EF4-FFF2-40B4-BE49-F238E27FC236}">
                    <a16:creationId xmlns:a16="http://schemas.microsoft.com/office/drawing/2014/main" id="{7A167A69-5F3A-29F6-7B8F-C6208985E9D9}"/>
                  </a:ext>
                </a:extLst>
              </p:cNvPr>
              <p:cNvGrpSpPr/>
              <p:nvPr/>
            </p:nvGrpSpPr>
            <p:grpSpPr>
              <a:xfrm>
                <a:off x="1376311" y="669981"/>
                <a:ext cx="2032469" cy="2073942"/>
                <a:chOff x="162719" y="263340"/>
                <a:chExt cx="1934428" cy="2147296"/>
              </a:xfrm>
            </p:grpSpPr>
            <p:sp>
              <p:nvSpPr>
                <p:cNvPr id="133" name="Oval 132">
                  <a:extLst>
                    <a:ext uri="{FF2B5EF4-FFF2-40B4-BE49-F238E27FC236}">
                      <a16:creationId xmlns:a16="http://schemas.microsoft.com/office/drawing/2014/main" id="{6241DA4D-B10D-36FC-6FFD-DD8AFD2C2D99}"/>
                    </a:ext>
                  </a:extLst>
                </p:cNvPr>
                <p:cNvSpPr/>
                <p:nvPr/>
              </p:nvSpPr>
              <p:spPr>
                <a:xfrm>
                  <a:off x="674557" y="26334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4" name="Oval 133">
                  <a:extLst>
                    <a:ext uri="{FF2B5EF4-FFF2-40B4-BE49-F238E27FC236}">
                      <a16:creationId xmlns:a16="http://schemas.microsoft.com/office/drawing/2014/main" id="{81BE19B7-BF11-E3BD-8D67-BC8688CC0B48}"/>
                    </a:ext>
                  </a:extLst>
                </p:cNvPr>
                <p:cNvSpPr/>
                <p:nvPr/>
              </p:nvSpPr>
              <p:spPr>
                <a:xfrm>
                  <a:off x="1254318" y="27833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5" name="Oval 134">
                  <a:extLst>
                    <a:ext uri="{FF2B5EF4-FFF2-40B4-BE49-F238E27FC236}">
                      <a16:creationId xmlns:a16="http://schemas.microsoft.com/office/drawing/2014/main" id="{1BC99414-ED28-9836-3012-E506426AF500}"/>
                    </a:ext>
                  </a:extLst>
                </p:cNvPr>
                <p:cNvSpPr/>
                <p:nvPr/>
              </p:nvSpPr>
              <p:spPr>
                <a:xfrm>
                  <a:off x="214777" y="91115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6" name="Oval 135">
                  <a:extLst>
                    <a:ext uri="{FF2B5EF4-FFF2-40B4-BE49-F238E27FC236}">
                      <a16:creationId xmlns:a16="http://schemas.microsoft.com/office/drawing/2014/main" id="{04F88A0A-0B53-E016-072C-F310C137A54F}"/>
                    </a:ext>
                  </a:extLst>
                </p:cNvPr>
                <p:cNvSpPr/>
                <p:nvPr/>
              </p:nvSpPr>
              <p:spPr>
                <a:xfrm>
                  <a:off x="1737794" y="98794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7" name="Oval 136">
                  <a:extLst>
                    <a:ext uri="{FF2B5EF4-FFF2-40B4-BE49-F238E27FC236}">
                      <a16:creationId xmlns:a16="http://schemas.microsoft.com/office/drawing/2014/main" id="{A71E97CF-28BA-6E34-67E2-F74AAF60ED3A}"/>
                    </a:ext>
                  </a:extLst>
                </p:cNvPr>
                <p:cNvSpPr/>
                <p:nvPr/>
              </p:nvSpPr>
              <p:spPr>
                <a:xfrm>
                  <a:off x="162719" y="1514006"/>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8" name="Oval 137">
                  <a:extLst>
                    <a:ext uri="{FF2B5EF4-FFF2-40B4-BE49-F238E27FC236}">
                      <a16:creationId xmlns:a16="http://schemas.microsoft.com/office/drawing/2014/main" id="{FA00CE8A-CF5D-627E-2A2A-AC7E1DB28727}"/>
                    </a:ext>
                  </a:extLst>
                </p:cNvPr>
                <p:cNvSpPr/>
                <p:nvPr/>
              </p:nvSpPr>
              <p:spPr>
                <a:xfrm>
                  <a:off x="658756" y="205101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39" name="Oval 138">
                  <a:extLst>
                    <a:ext uri="{FF2B5EF4-FFF2-40B4-BE49-F238E27FC236}">
                      <a16:creationId xmlns:a16="http://schemas.microsoft.com/office/drawing/2014/main" id="{FDA0308B-A903-7B61-459C-B6E74AD5C0EF}"/>
                    </a:ext>
                  </a:extLst>
                </p:cNvPr>
                <p:cNvSpPr/>
                <p:nvPr/>
              </p:nvSpPr>
              <p:spPr>
                <a:xfrm>
                  <a:off x="1193546" y="200311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sp>
            <p:nvSpPr>
              <p:cNvPr id="132" name="Rectangle 131">
                <a:extLst>
                  <a:ext uri="{FF2B5EF4-FFF2-40B4-BE49-F238E27FC236}">
                    <a16:creationId xmlns:a16="http://schemas.microsoft.com/office/drawing/2014/main" id="{32A11149-CDC0-D05E-289A-598440ED6059}"/>
                  </a:ext>
                </a:extLst>
              </p:cNvPr>
              <p:cNvSpPr/>
              <p:nvPr/>
            </p:nvSpPr>
            <p:spPr>
              <a:xfrm>
                <a:off x="1659845" y="-9101"/>
                <a:ext cx="1788759" cy="31150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solidFill>
                      <a:srgbClr val="000000"/>
                    </a:solidFill>
                    <a:effectLst/>
                    <a:ea typeface="Calibri" panose="020F0502020204030204" pitchFamily="34" charset="0"/>
                    <a:cs typeface="Times New Roman" panose="02020603050405020304" pitchFamily="18" charset="0"/>
                  </a:rPr>
                  <a:t>F</a:t>
                </a:r>
                <a:endParaRPr lang="en-VN" sz="2800" dirty="0">
                  <a:effectLst/>
                  <a:ea typeface="Calibri" panose="020F0502020204030204" pitchFamily="34" charset="0"/>
                  <a:cs typeface="Times New Roman" panose="02020603050405020304" pitchFamily="18" charset="0"/>
                </a:endParaRPr>
              </a:p>
            </p:txBody>
          </p:sp>
        </p:grpSp>
        <p:sp>
          <p:nvSpPr>
            <p:cNvPr id="129" name="Oval 128">
              <a:extLst>
                <a:ext uri="{FF2B5EF4-FFF2-40B4-BE49-F238E27FC236}">
                  <a16:creationId xmlns:a16="http://schemas.microsoft.com/office/drawing/2014/main" id="{17F36096-6D29-5CF2-8929-5FABF81AEF33}"/>
                </a:ext>
              </a:extLst>
            </p:cNvPr>
            <p:cNvSpPr/>
            <p:nvPr/>
          </p:nvSpPr>
          <p:spPr>
            <a:xfrm>
              <a:off x="4474413" y="1391133"/>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dirty="0"/>
            </a:p>
          </p:txBody>
        </p:sp>
      </p:grpSp>
    </p:spTree>
    <p:extLst>
      <p:ext uri="{BB962C8B-B14F-4D97-AF65-F5344CB8AC3E}">
        <p14:creationId xmlns:p14="http://schemas.microsoft.com/office/powerpoint/2010/main" val="307087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1269509" y="0"/>
            <a:ext cx="5480986" cy="62710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800" b="1" dirty="0">
                <a:solidFill>
                  <a:schemeClr val="tx1">
                    <a:lumMod val="75000"/>
                    <a:lumOff val="25000"/>
                  </a:schemeClr>
                </a:solidFill>
                <a:latin typeface="Times New Roman" panose="02020603050405020304" pitchFamily="18" charset="0"/>
                <a:cs typeface="Times New Roman" panose="02020603050405020304" pitchFamily="18" charset="0"/>
              </a:rPr>
              <a:t>LUYỆN TẬP 2:</a:t>
            </a:r>
            <a:endParaRPr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 name="Picture 4" descr="Periodic table - Free education icons">
            <a:extLst>
              <a:ext uri="{FF2B5EF4-FFF2-40B4-BE49-F238E27FC236}">
                <a16:creationId xmlns:a16="http://schemas.microsoft.com/office/drawing/2014/main" id="{BD4BC06A-7750-414A-9280-A8997D488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43977">
            <a:off x="-384739" y="4437848"/>
            <a:ext cx="1043574" cy="1043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AC12448D-B6AE-4E3D-A497-56F7F866A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60629">
            <a:off x="19383" y="-481680"/>
            <a:ext cx="1575855" cy="1575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999D0990-0F5C-4641-9EA7-8AEE648A0D2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47596">
            <a:off x="8345456" y="4415290"/>
            <a:ext cx="1317714" cy="13177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A7CCCF6-C152-B512-094A-7AB47157B21F}"/>
                  </a:ext>
                </a:extLst>
              </p:cNvPr>
              <p:cNvSpPr/>
              <p:nvPr/>
            </p:nvSpPr>
            <p:spPr>
              <a:xfrm>
                <a:off x="411268" y="347842"/>
                <a:ext cx="8593045" cy="4903394"/>
              </a:xfrm>
              <a:prstGeom prst="rect">
                <a:avLst/>
              </a:prstGeom>
            </p:spPr>
            <p:txBody>
              <a:bodyPr wrap="square">
                <a:spAutoFit/>
              </a:bodyPr>
              <a:lstStyle/>
              <a:p>
                <a:pPr marR="95255" defTabSz="609630">
                  <a:lnSpc>
                    <a:spcPct val="135000"/>
                  </a:lnSpc>
                  <a:spcBef>
                    <a:spcPts val="300"/>
                  </a:spcBef>
                  <a:spcAft>
                    <a:spcPts val="300"/>
                  </a:spcAft>
                  <a:tabLst>
                    <a:tab pos="211677" algn="l"/>
                  </a:tabLst>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TRÒ CHƠI “MẢNH GHÉP PHÙ HỢP”</a:t>
                </a:r>
              </a:p>
              <a:p>
                <a:r>
                  <a:rPr lang="en-US" sz="2400" b="1" dirty="0" err="1">
                    <a:latin typeface="Times New Roman" panose="02020603050405020304" pitchFamily="18" charset="0"/>
                    <a:cs typeface="Times New Roman" panose="02020603050405020304" pitchFamily="18" charset="0"/>
                  </a:rPr>
                  <a:t>Luật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r>
                  <a:rPr lang="vi-VN" sz="2400" dirty="0">
                    <a:latin typeface="Times New Roman" panose="02020603050405020304" pitchFamily="18" charset="0"/>
                    <a:cs typeface="Times New Roman" panose="02020603050405020304" pitchFamily="18" charset="0"/>
                  </a:rPr>
                  <a:t>- Hãy ghép các mảnh ghép tương ứng với các nguyên tử K, Ca, O, F để tạo được các </a:t>
                </a:r>
                <a:r>
                  <a:rPr lang="vi-VN" sz="2400" dirty="0">
                    <a:solidFill>
                      <a:srgbClr val="FF0000"/>
                    </a:solidFill>
                    <a:latin typeface="Times New Roman" panose="02020603050405020304" pitchFamily="18" charset="0"/>
                    <a:cs typeface="Times New Roman" panose="02020603050405020304" pitchFamily="18" charset="0"/>
                  </a:rPr>
                  <a:t>phân tử của hợp chất ion khác nhau</a:t>
                </a:r>
                <a:r>
                  <a:rPr lang="vi-VN" sz="2400" dirty="0">
                    <a:latin typeface="Times New Roman" panose="02020603050405020304" pitchFamily="18" charset="0"/>
                    <a:cs typeface="Times New Roman" panose="02020603050405020304" pitchFamily="18" charset="0"/>
                  </a:rPr>
                  <a:t>. </a:t>
                </a:r>
              </a:p>
              <a:p>
                <a:r>
                  <a:rPr lang="vi-VN" sz="2400" dirty="0">
                    <a:latin typeface="Times New Roman" panose="02020603050405020304" pitchFamily="18" charset="0"/>
                    <a:cs typeface="Times New Roman" panose="02020603050405020304" pitchFamily="18" charset="0"/>
                  </a:rPr>
                  <a:t>- Dán phân tử ion tạo được lên bảng phụ và biểu diễn sự hình thành các phân tử đó theo mẫu sau:</a:t>
                </a:r>
                <a:endParaRPr lang="en-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VD: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vi-VN" sz="2400" b="0" i="0" smtClean="0">
                        <a:latin typeface="Cambria Math" panose="02040503050406030204" pitchFamily="18" charset="0"/>
                        <a:ea typeface="Cambria Math" panose="02040503050406030204" pitchFamily="18" charset="0"/>
                        <a:cs typeface="Times New Roman" panose="02020603050405020304" pitchFamily="18" charset="0"/>
                      </a:rPr>
                      <m:t>                                                 </m:t>
                    </m:r>
                    <m:r>
                      <a:rPr lang="en-US" sz="24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Ca</a:t>
                </a:r>
                <a:r>
                  <a:rPr lang="en-US" sz="2400" baseline="30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+ 2Cl</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CaCl</a:t>
                </a:r>
                <a:r>
                  <a:rPr lang="en-US" sz="2400" baseline="-25000" dirty="0">
                    <a:latin typeface="Times New Roman" panose="02020603050405020304" pitchFamily="18" charset="0"/>
                    <a:cs typeface="Times New Roman" panose="02020603050405020304" pitchFamily="18" charset="0"/>
                  </a:rPr>
                  <a:t>2</a:t>
                </a:r>
              </a:p>
              <a:p>
                <a:pPr algn="just">
                  <a:spcBef>
                    <a:spcPts val="200"/>
                  </a:spcBef>
                  <a:spcAft>
                    <a:spcPts val="200"/>
                  </a:spcAft>
                </a:pPr>
                <a:endParaRPr lang="en-US" sz="2400" dirty="0">
                  <a:latin typeface="Times New Roman" panose="02020603050405020304" pitchFamily="18" charset="0"/>
                  <a:cs typeface="Times New Roman" panose="02020603050405020304" pitchFamily="18" charset="0"/>
                </a:endParaRPr>
              </a:p>
              <a:p>
                <a:pPr algn="just">
                  <a:spcBef>
                    <a:spcPts val="200"/>
                  </a:spcBef>
                  <a:spcAft>
                    <a:spcPts val="200"/>
                  </a:spcAft>
                </a:pP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1 sticker. </a:t>
                </a:r>
              </a:p>
              <a:p>
                <a:pPr marL="342900" lvl="5" indent="-342900">
                  <a:spcBef>
                    <a:spcPts val="200"/>
                  </a:spcBef>
                  <a:spcAft>
                    <a:spcPts val="200"/>
                  </a:spcAft>
                  <a:buFont typeface="Arial" panose="020B0604020202020204" pitchFamily="34" charset="0"/>
                  <a:buChar char="•"/>
                </a:pP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p>
            </p:txBody>
          </p:sp>
        </mc:Choice>
        <mc:Fallback xmlns="">
          <p:sp>
            <p:nvSpPr>
              <p:cNvPr id="2" name="Rectangle 1">
                <a:extLst>
                  <a:ext uri="{FF2B5EF4-FFF2-40B4-BE49-F238E27FC236}">
                    <a16:creationId xmlns:a16="http://schemas.microsoft.com/office/drawing/2014/main" id="{EA7CCCF6-C152-B512-094A-7AB47157B21F}"/>
                  </a:ext>
                </a:extLst>
              </p:cNvPr>
              <p:cNvSpPr>
                <a:spLocks noRot="1" noChangeAspect="1" noMove="1" noResize="1" noEditPoints="1" noAdjustHandles="1" noChangeArrowheads="1" noChangeShapeType="1" noTextEdit="1"/>
              </p:cNvSpPr>
              <p:nvPr/>
            </p:nvSpPr>
            <p:spPr>
              <a:xfrm>
                <a:off x="411268" y="347842"/>
                <a:ext cx="8593045" cy="4903394"/>
              </a:xfrm>
              <a:prstGeom prst="rect">
                <a:avLst/>
              </a:prstGeom>
              <a:blipFill>
                <a:blip r:embed="rId10"/>
                <a:stretch>
                  <a:fillRect l="-1182" r="-1182" b="-2067"/>
                </a:stretch>
              </a:blipFill>
            </p:spPr>
            <p:txBody>
              <a:bodyPr/>
              <a:lstStyle/>
              <a:p>
                <a:r>
                  <a:rPr lang="en-VN">
                    <a:noFill/>
                  </a:rPr>
                  <a:t> </a:t>
                </a:r>
              </a:p>
            </p:txBody>
          </p:sp>
        </mc:Fallback>
      </mc:AlternateContent>
      <p:grpSp>
        <p:nvGrpSpPr>
          <p:cNvPr id="3" name="Group 2">
            <a:extLst>
              <a:ext uri="{FF2B5EF4-FFF2-40B4-BE49-F238E27FC236}">
                <a16:creationId xmlns:a16="http://schemas.microsoft.com/office/drawing/2014/main" id="{A137D655-28CC-1D40-AC3F-F097F779879E}"/>
              </a:ext>
            </a:extLst>
          </p:cNvPr>
          <p:cNvGrpSpPr/>
          <p:nvPr/>
        </p:nvGrpSpPr>
        <p:grpSpPr>
          <a:xfrm>
            <a:off x="1748947" y="2799539"/>
            <a:ext cx="2004817" cy="1647874"/>
            <a:chOff x="1" y="63085"/>
            <a:chExt cx="708025" cy="772405"/>
          </a:xfrm>
        </p:grpSpPr>
        <p:grpSp>
          <p:nvGrpSpPr>
            <p:cNvPr id="5" name="Group 4">
              <a:extLst>
                <a:ext uri="{FF2B5EF4-FFF2-40B4-BE49-F238E27FC236}">
                  <a16:creationId xmlns:a16="http://schemas.microsoft.com/office/drawing/2014/main" id="{BE803578-D105-2A71-3449-A895D165177A}"/>
                </a:ext>
              </a:extLst>
            </p:cNvPr>
            <p:cNvGrpSpPr/>
            <p:nvPr/>
          </p:nvGrpSpPr>
          <p:grpSpPr>
            <a:xfrm>
              <a:off x="1" y="203200"/>
              <a:ext cx="708025" cy="482758"/>
              <a:chOff x="28397" y="-5917"/>
              <a:chExt cx="1247046" cy="665528"/>
            </a:xfrm>
          </p:grpSpPr>
          <p:sp>
            <p:nvSpPr>
              <p:cNvPr id="11" name="Rectangle 10">
                <a:extLst>
                  <a:ext uri="{FF2B5EF4-FFF2-40B4-BE49-F238E27FC236}">
                    <a16:creationId xmlns:a16="http://schemas.microsoft.com/office/drawing/2014/main" id="{1D18A387-785D-0990-AD66-3E383B986B90}"/>
                  </a:ext>
                </a:extLst>
              </p:cNvPr>
              <p:cNvSpPr/>
              <p:nvPr/>
            </p:nvSpPr>
            <p:spPr>
              <a:xfrm>
                <a:off x="653143" y="329411"/>
                <a:ext cx="622300" cy="3302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VN" sz="1200" kern="100" dirty="0">
                  <a:effectLst/>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7D0DE19F-25F4-AD69-26FA-9B88AA704C64}"/>
                  </a:ext>
                </a:extLst>
              </p:cNvPr>
              <p:cNvSpPr/>
              <p:nvPr/>
            </p:nvSpPr>
            <p:spPr>
              <a:xfrm>
                <a:off x="562271" y="363488"/>
                <a:ext cx="204942" cy="20447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5BD1185F-EE4B-92D7-3967-D41F3C372923}"/>
                  </a:ext>
                </a:extLst>
              </p:cNvPr>
              <p:cNvSpPr/>
              <p:nvPr/>
            </p:nvSpPr>
            <p:spPr>
              <a:xfrm>
                <a:off x="653143" y="0"/>
                <a:ext cx="622300" cy="3302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vi-VN" sz="1200" kern="100" dirty="0">
                    <a:solidFill>
                      <a:srgbClr val="000000"/>
                    </a:solidFill>
                    <a:effectLst/>
                    <a:ea typeface="Calibri" panose="020F0502020204030204" pitchFamily="34" charset="0"/>
                    <a:cs typeface="Times New Roman" panose="02020603050405020304" pitchFamily="18" charset="0"/>
                  </a:rPr>
                  <a:t> </a:t>
                </a:r>
                <a:endParaRPr lang="en-VN" sz="1200" kern="100" dirty="0">
                  <a:effectLst/>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8BBFF423-804F-437D-EB35-69F8E256FE06}"/>
                  </a:ext>
                </a:extLst>
              </p:cNvPr>
              <p:cNvSpPr/>
              <p:nvPr/>
            </p:nvSpPr>
            <p:spPr>
              <a:xfrm>
                <a:off x="562271" y="62475"/>
                <a:ext cx="204942" cy="20447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9A978EEE-8157-20B7-A388-5DA1C02F3D70}"/>
                  </a:ext>
                </a:extLst>
              </p:cNvPr>
              <p:cNvSpPr/>
              <p:nvPr/>
            </p:nvSpPr>
            <p:spPr>
              <a:xfrm>
                <a:off x="28397" y="-5917"/>
                <a:ext cx="622300" cy="66233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kern="100" dirty="0">
                    <a:solidFill>
                      <a:srgbClr val="000000"/>
                    </a:solidFill>
                    <a:effectLst/>
                    <a:ea typeface="Calibri" panose="020F0502020204030204" pitchFamily="34" charset="0"/>
                    <a:cs typeface="Times New Roman" panose="02020603050405020304" pitchFamily="18" charset="0"/>
                  </a:rPr>
                  <a:t> </a:t>
                </a:r>
                <a:endParaRPr lang="en-VN" sz="2400" kern="100" dirty="0">
                  <a:effectLst/>
                  <a:ea typeface="Calibri" panose="020F0502020204030204" pitchFamily="34" charset="0"/>
                  <a:cs typeface="Times New Roman" panose="02020603050405020304" pitchFamily="18" charset="0"/>
                </a:endParaRPr>
              </a:p>
            </p:txBody>
          </p:sp>
        </p:grpSp>
        <p:sp>
          <p:nvSpPr>
            <p:cNvPr id="9" name="Curved Down Arrow 8">
              <a:extLst>
                <a:ext uri="{FF2B5EF4-FFF2-40B4-BE49-F238E27FC236}">
                  <a16:creationId xmlns:a16="http://schemas.microsoft.com/office/drawing/2014/main" id="{9AC94556-09BF-A078-7C41-856D77225D22}"/>
                </a:ext>
              </a:extLst>
            </p:cNvPr>
            <p:cNvSpPr/>
            <p:nvPr/>
          </p:nvSpPr>
          <p:spPr>
            <a:xfrm>
              <a:off x="217293" y="63085"/>
              <a:ext cx="288000" cy="11874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Curved Up Arrow 9">
              <a:extLst>
                <a:ext uri="{FF2B5EF4-FFF2-40B4-BE49-F238E27FC236}">
                  <a16:creationId xmlns:a16="http://schemas.microsoft.com/office/drawing/2014/main" id="{144A9FE9-0486-E654-A105-F1F47DEABD5E}"/>
                </a:ext>
              </a:extLst>
            </p:cNvPr>
            <p:cNvSpPr/>
            <p:nvPr/>
          </p:nvSpPr>
          <p:spPr>
            <a:xfrm>
              <a:off x="209319" y="708361"/>
              <a:ext cx="288000" cy="127129"/>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026" name="Picture 2">
            <a:extLst>
              <a:ext uri="{FF2B5EF4-FFF2-40B4-BE49-F238E27FC236}">
                <a16:creationId xmlns:a16="http://schemas.microsoft.com/office/drawing/2014/main" id="{492B5A52-0135-B1F9-162F-29D3516EF0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192" t="31292" r="65764" b="57863"/>
          <a:stretch/>
        </p:blipFill>
        <p:spPr bwMode="auto">
          <a:xfrm>
            <a:off x="3019284" y="3101410"/>
            <a:ext cx="680170" cy="4901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906D98E-48E7-6637-C36A-35EFD8FE11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192" t="31292" r="65764" b="57863"/>
          <a:stretch/>
        </p:blipFill>
        <p:spPr bwMode="auto">
          <a:xfrm>
            <a:off x="3023736" y="3623610"/>
            <a:ext cx="680170" cy="510998"/>
          </a:xfrm>
          <a:prstGeom prst="rect">
            <a:avLst/>
          </a:prstGeom>
          <a:noFill/>
          <a:extLst>
            <a:ext uri="{909E8E84-426E-40DD-AFC4-6F175D3DCCD1}">
              <a14:hiddenFill xmlns:a14="http://schemas.microsoft.com/office/drawing/2010/main">
                <a:solidFill>
                  <a:srgbClr val="FFFFFF"/>
                </a:solidFill>
              </a14:hiddenFill>
            </a:ext>
          </a:extLst>
        </p:spPr>
      </p:pic>
      <p:pic>
        <p:nvPicPr>
          <p:cNvPr id="6" name="Đồng hồ đếm ngược 5 phút - 5 Minutes.mp4">
            <a:hlinkClick r:id="" action="ppaction://media"/>
            <a:extLst>
              <a:ext uri="{FF2B5EF4-FFF2-40B4-BE49-F238E27FC236}">
                <a16:creationId xmlns:a16="http://schemas.microsoft.com/office/drawing/2014/main" id="{AD795D3A-395E-A10F-4F0D-A963889EF30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692571" y="0"/>
            <a:ext cx="1451429" cy="816429"/>
          </a:xfrm>
          <a:prstGeom prst="rect">
            <a:avLst/>
          </a:prstGeom>
        </p:spPr>
      </p:pic>
      <p:pic>
        <p:nvPicPr>
          <p:cNvPr id="16" name="Nhac-nen-powerpoint-vui-nhon-www_tiengdong_com.mp3">
            <a:hlinkClick r:id="" action="ppaction://media"/>
            <a:extLst>
              <a:ext uri="{FF2B5EF4-FFF2-40B4-BE49-F238E27FC236}">
                <a16:creationId xmlns:a16="http://schemas.microsoft.com/office/drawing/2014/main" id="{78130C1A-A242-9765-47D3-10E85CE43D79}"/>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535097" y="3591594"/>
            <a:ext cx="711970" cy="711970"/>
          </a:xfrm>
          <a:prstGeom prst="rect">
            <a:avLst/>
          </a:prstGeom>
        </p:spPr>
      </p:pic>
    </p:spTree>
    <p:extLst>
      <p:ext uri="{BB962C8B-B14F-4D97-AF65-F5344CB8AC3E}">
        <p14:creationId xmlns:p14="http://schemas.microsoft.com/office/powerpoint/2010/main" val="71473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6"/>
                                        </p:tgtEl>
                                      </p:cBhvr>
                                    </p:cmd>
                                  </p:childTnLst>
                                </p:cTn>
                              </p:par>
                              <p:par>
                                <p:cTn id="7" presetID="1" presetClass="mediacall" presetSubtype="0" fill="hold" nodeType="withEffect">
                                  <p:stCondLst>
                                    <p:cond delay="500"/>
                                  </p:stCondLst>
                                  <p:childTnLst>
                                    <p:cmd type="call" cmd="playFrom(0.0)">
                                      <p:cBhvr>
                                        <p:cTn id="8" dur="234919" fill="hold"/>
                                        <p:tgtEl>
                                          <p:spTgt spid="16"/>
                                        </p:tgtEl>
                                      </p:cBhvr>
                                    </p:cmd>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md type="call" cmd="stop">
                                      <p:cBhvr>
                                        <p:cTn id="14" dur="1">
                                          <p:stCondLst>
                                            <p:cond delay="499"/>
                                          </p:stCondLst>
                                        </p:cTn>
                                        <p:tgtEl>
                                          <p:spTgt spid="6"/>
                                        </p:tgtEl>
                                      </p:cBhvr>
                                    </p:cmd>
                                  </p:childTnLst>
                                </p:cTn>
                              </p:par>
                              <p:par>
                                <p:cTn id="15" presetID="3" presetClass="exit" presetSubtype="10" fill="hold" nodeType="withEffect">
                                  <p:stCondLst>
                                    <p:cond delay="0"/>
                                  </p:stCondLst>
                                  <p:childTnLst>
                                    <p:animEffect transition="out" filter="blinds(horizont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md type="call" cmd="stop">
                                      <p:cBhvr>
                                        <p:cTn id="18" dur="1">
                                          <p:stCondLst>
                                            <p:cond delay="499"/>
                                          </p:stCondLst>
                                        </p:cTn>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4545">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audio>
              <p:cMediaNode vol="100000">
                <p:cTn id="25"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1807251" y="1839048"/>
            <a:ext cx="5183700" cy="8895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chemeClr val="tx1">
                    <a:lumMod val="75000"/>
                    <a:lumOff val="25000"/>
                  </a:schemeClr>
                </a:solidFill>
                <a:latin typeface="Times New Roman" panose="02020603050405020304" pitchFamily="18" charset="0"/>
                <a:cs typeface="Times New Roman" panose="02020603050405020304" pitchFamily="18" charset="0"/>
                <a:hlinkClick r:id="rId3"/>
              </a:rPr>
              <a:t>KHỞI ĐỘNG</a:t>
            </a:r>
            <a:endParaRPr sz="6000" b="1" dirty="0">
              <a:solidFill>
                <a:schemeClr val="tx1">
                  <a:lumMod val="75000"/>
                  <a:lumOff val="25000"/>
                </a:schemeClr>
              </a:solidFill>
              <a:latin typeface="Times New Roman" panose="02020603050405020304" pitchFamily="18" charset="0"/>
              <a:cs typeface="Times New Roman" panose="02020603050405020304" pitchFamily="18" charset="0"/>
              <a:hlinkClick r:id="rId3"/>
            </a:endParaRPr>
          </a:p>
        </p:txBody>
      </p:sp>
      <p:pic>
        <p:nvPicPr>
          <p:cNvPr id="4" name="Picture 4" descr="Periodic table - Free education icons">
            <a:extLst>
              <a:ext uri="{FF2B5EF4-FFF2-40B4-BE49-F238E27FC236}">
                <a16:creationId xmlns:a16="http://schemas.microsoft.com/office/drawing/2014/main" id="{BD4BC06A-7750-414A-9280-A8997D488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3977">
            <a:off x="-493429" y="3793108"/>
            <a:ext cx="1504320" cy="150432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emistry, elements, periodic, table icon - Download on Iconfinder">
            <a:extLst>
              <a:ext uri="{FF2B5EF4-FFF2-40B4-BE49-F238E27FC236}">
                <a16:creationId xmlns:a16="http://schemas.microsoft.com/office/drawing/2014/main" id="{06F7B5B7-8BE8-4C11-9BBF-A4275CD2E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3998">
            <a:off x="7530609" y="-152340"/>
            <a:ext cx="1406244" cy="14062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AC12448D-B6AE-4E3D-A497-56F7F866A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0629">
            <a:off x="-230975" y="-748323"/>
            <a:ext cx="1930255" cy="19302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999D0990-0F5C-4641-9EA7-8AEE648A0D2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92140">
            <a:off x="8385182" y="4290095"/>
            <a:ext cx="1517637" cy="151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56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7" name="Straight Connector 186">
            <a:extLst>
              <a:ext uri="{FF2B5EF4-FFF2-40B4-BE49-F238E27FC236}">
                <a16:creationId xmlns:a16="http://schemas.microsoft.com/office/drawing/2014/main" id="{732ABF78-34B5-54DB-CC9C-0CED5291D0D2}"/>
              </a:ext>
            </a:extLst>
          </p:cNvPr>
          <p:cNvCxnSpPr>
            <a:cxnSpLocks/>
          </p:cNvCxnSpPr>
          <p:nvPr/>
        </p:nvCxnSpPr>
        <p:spPr>
          <a:xfrm>
            <a:off x="4468305" y="584491"/>
            <a:ext cx="0" cy="4374008"/>
          </a:xfrm>
          <a:prstGeom prst="line">
            <a:avLst/>
          </a:prstGeom>
          <a:ln w="28575"/>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DABAAF43-8C7A-7DB5-06DE-08A8F16C7F75}"/>
              </a:ext>
            </a:extLst>
          </p:cNvPr>
          <p:cNvCxnSpPr/>
          <p:nvPr/>
        </p:nvCxnSpPr>
        <p:spPr>
          <a:xfrm>
            <a:off x="326822" y="2356943"/>
            <a:ext cx="8490356" cy="64779"/>
          </a:xfrm>
          <a:prstGeom prst="line">
            <a:avLst/>
          </a:prstGeom>
          <a:ln w="28575"/>
        </p:spPr>
        <p:style>
          <a:lnRef idx="1">
            <a:schemeClr val="dk1"/>
          </a:lnRef>
          <a:fillRef idx="0">
            <a:schemeClr val="dk1"/>
          </a:fillRef>
          <a:effectRef idx="0">
            <a:schemeClr val="dk1"/>
          </a:effectRef>
          <a:fontRef idx="minor">
            <a:schemeClr val="tx1"/>
          </a:fontRef>
        </p:style>
      </p:cxnSp>
      <p:sp>
        <p:nvSpPr>
          <p:cNvPr id="208" name="TextBox 207">
            <a:extLst>
              <a:ext uri="{FF2B5EF4-FFF2-40B4-BE49-F238E27FC236}">
                <a16:creationId xmlns:a16="http://schemas.microsoft.com/office/drawing/2014/main" id="{3F58AF2A-31B1-6B1E-466F-594E8ECCC8F9}"/>
              </a:ext>
            </a:extLst>
          </p:cNvPr>
          <p:cNvSpPr txBox="1"/>
          <p:nvPr/>
        </p:nvSpPr>
        <p:spPr>
          <a:xfrm>
            <a:off x="1892936" y="-25606"/>
            <a:ext cx="5548314" cy="461665"/>
          </a:xfrm>
          <a:prstGeom prst="rect">
            <a:avLst/>
          </a:prstGeom>
          <a:noFill/>
        </p:spPr>
        <p:txBody>
          <a:bodyPr wrap="none" rtlCol="0">
            <a:spAutoFit/>
          </a:bodyPr>
          <a:lstStyle/>
          <a:p>
            <a:pPr algn="ctr"/>
            <a:r>
              <a:rPr lang="en-VN" sz="2400" b="1" dirty="0">
                <a:latin typeface="Times New Roman" panose="02020603050405020304" pitchFamily="18" charset="0"/>
                <a:cs typeface="Times New Roman" panose="02020603050405020304" pitchFamily="18" charset="0"/>
              </a:rPr>
              <a:t>CÁC PHÂN TỬ CÓ THỂ GHÉP ĐƯỢC</a:t>
            </a:r>
          </a:p>
        </p:txBody>
      </p:sp>
      <p:grpSp>
        <p:nvGrpSpPr>
          <p:cNvPr id="243" name="Group 242">
            <a:extLst>
              <a:ext uri="{FF2B5EF4-FFF2-40B4-BE49-F238E27FC236}">
                <a16:creationId xmlns:a16="http://schemas.microsoft.com/office/drawing/2014/main" id="{01A50B11-FFDE-2B3F-60E0-4D19A7B9763D}"/>
              </a:ext>
            </a:extLst>
          </p:cNvPr>
          <p:cNvGrpSpPr/>
          <p:nvPr/>
        </p:nvGrpSpPr>
        <p:grpSpPr>
          <a:xfrm>
            <a:off x="1109355" y="1222721"/>
            <a:ext cx="2375136" cy="665766"/>
            <a:chOff x="923579" y="1328333"/>
            <a:chExt cx="2624411" cy="699282"/>
          </a:xfrm>
        </p:grpSpPr>
        <p:grpSp>
          <p:nvGrpSpPr>
            <p:cNvPr id="179" name="Group 178">
              <a:extLst>
                <a:ext uri="{FF2B5EF4-FFF2-40B4-BE49-F238E27FC236}">
                  <a16:creationId xmlns:a16="http://schemas.microsoft.com/office/drawing/2014/main" id="{C97FC13D-A5B7-BBFA-FC2D-7E6C4051B3B3}"/>
                </a:ext>
              </a:extLst>
            </p:cNvPr>
            <p:cNvGrpSpPr/>
            <p:nvPr/>
          </p:nvGrpSpPr>
          <p:grpSpPr>
            <a:xfrm>
              <a:off x="923579" y="1342327"/>
              <a:ext cx="2624411" cy="685288"/>
              <a:chOff x="856146" y="814660"/>
              <a:chExt cx="2482246" cy="732005"/>
            </a:xfrm>
          </p:grpSpPr>
          <p:grpSp>
            <p:nvGrpSpPr>
              <p:cNvPr id="2" name="Group 1">
                <a:extLst>
                  <a:ext uri="{FF2B5EF4-FFF2-40B4-BE49-F238E27FC236}">
                    <a16:creationId xmlns:a16="http://schemas.microsoft.com/office/drawing/2014/main" id="{671652B8-4B0F-48B7-DF5F-B8B97EEE14AA}"/>
                  </a:ext>
                </a:extLst>
              </p:cNvPr>
              <p:cNvGrpSpPr/>
              <p:nvPr/>
            </p:nvGrpSpPr>
            <p:grpSpPr>
              <a:xfrm>
                <a:off x="2098186" y="832260"/>
                <a:ext cx="1240206" cy="714405"/>
                <a:chOff x="178186" y="-80113"/>
                <a:chExt cx="5435850" cy="3150905"/>
              </a:xfrm>
            </p:grpSpPr>
            <p:sp>
              <p:nvSpPr>
                <p:cNvPr id="3" name="Rectangle 2">
                  <a:extLst>
                    <a:ext uri="{FF2B5EF4-FFF2-40B4-BE49-F238E27FC236}">
                      <a16:creationId xmlns:a16="http://schemas.microsoft.com/office/drawing/2014/main" id="{0819145F-BC58-77C3-4266-A045F8D24A26}"/>
                    </a:ext>
                  </a:extLst>
                </p:cNvPr>
                <p:cNvSpPr/>
                <p:nvPr/>
              </p:nvSpPr>
              <p:spPr>
                <a:xfrm>
                  <a:off x="178186" y="336756"/>
                  <a:ext cx="5435850" cy="2734036"/>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Times New Roman" panose="02020603050405020304" pitchFamily="18" charset="0"/>
                    </a:rPr>
                    <a:t> </a:t>
                  </a:r>
                  <a:endParaRPr lang="en-VN" sz="2000" dirty="0">
                    <a:effectLs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0DC3632-9831-548D-91C6-319140BBAD8E}"/>
                    </a:ext>
                  </a:extLst>
                </p:cNvPr>
                <p:cNvSpPr/>
                <p:nvPr/>
              </p:nvSpPr>
              <p:spPr>
                <a:xfrm>
                  <a:off x="2255111" y="-80113"/>
                  <a:ext cx="1788796" cy="3115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Times New Roman" panose="02020603050405020304" pitchFamily="18" charset="0"/>
                    </a:rPr>
                    <a:t>F</a:t>
                  </a:r>
                  <a:endParaRPr lang="en-VN" sz="2000" dirty="0">
                    <a:effectLs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E00C4EA1-DED1-7908-88EE-4C8E25F76745}"/>
                    </a:ext>
                  </a:extLst>
                </p:cNvPr>
                <p:cNvGrpSpPr/>
                <p:nvPr/>
              </p:nvGrpSpPr>
              <p:grpSpPr>
                <a:xfrm>
                  <a:off x="1989931" y="649514"/>
                  <a:ext cx="2136181" cy="2114581"/>
                  <a:chOff x="171481" y="258222"/>
                  <a:chExt cx="2033034" cy="2188813"/>
                </a:xfrm>
              </p:grpSpPr>
              <p:sp>
                <p:nvSpPr>
                  <p:cNvPr id="6" name="Oval 5">
                    <a:extLst>
                      <a:ext uri="{FF2B5EF4-FFF2-40B4-BE49-F238E27FC236}">
                        <a16:creationId xmlns:a16="http://schemas.microsoft.com/office/drawing/2014/main" id="{471396AF-6862-A39D-285E-BDB6A865A1E5}"/>
                      </a:ext>
                    </a:extLst>
                  </p:cNvPr>
                  <p:cNvSpPr/>
                  <p:nvPr/>
                </p:nvSpPr>
                <p:spPr>
                  <a:xfrm>
                    <a:off x="674555" y="258222"/>
                    <a:ext cx="359350"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7" name="Oval 6">
                    <a:extLst>
                      <a:ext uri="{FF2B5EF4-FFF2-40B4-BE49-F238E27FC236}">
                        <a16:creationId xmlns:a16="http://schemas.microsoft.com/office/drawing/2014/main" id="{026A4900-2590-C6C9-656D-63D0E49E7FE8}"/>
                      </a:ext>
                    </a:extLst>
                  </p:cNvPr>
                  <p:cNvSpPr/>
                  <p:nvPr/>
                </p:nvSpPr>
                <p:spPr>
                  <a:xfrm>
                    <a:off x="1315898" y="273209"/>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dirty="0"/>
                  </a:p>
                </p:txBody>
              </p:sp>
              <p:sp>
                <p:nvSpPr>
                  <p:cNvPr id="8" name="Oval 7">
                    <a:extLst>
                      <a:ext uri="{FF2B5EF4-FFF2-40B4-BE49-F238E27FC236}">
                        <a16:creationId xmlns:a16="http://schemas.microsoft.com/office/drawing/2014/main" id="{0197AA4E-4AA8-54CA-71B8-2C3C43933CDB}"/>
                      </a:ext>
                    </a:extLst>
                  </p:cNvPr>
                  <p:cNvSpPr/>
                  <p:nvPr/>
                </p:nvSpPr>
                <p:spPr>
                  <a:xfrm>
                    <a:off x="1845165" y="908371"/>
                    <a:ext cx="359350"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9" name="Oval 8">
                    <a:extLst>
                      <a:ext uri="{FF2B5EF4-FFF2-40B4-BE49-F238E27FC236}">
                        <a16:creationId xmlns:a16="http://schemas.microsoft.com/office/drawing/2014/main" id="{B209DB18-97CE-029B-80C3-7960C7704E1A}"/>
                      </a:ext>
                    </a:extLst>
                  </p:cNvPr>
                  <p:cNvSpPr/>
                  <p:nvPr/>
                </p:nvSpPr>
                <p:spPr>
                  <a:xfrm>
                    <a:off x="1799384" y="156345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0" name="Oval 9">
                    <a:extLst>
                      <a:ext uri="{FF2B5EF4-FFF2-40B4-BE49-F238E27FC236}">
                        <a16:creationId xmlns:a16="http://schemas.microsoft.com/office/drawing/2014/main" id="{011AA104-5CFA-8B42-621A-F538A9D15ED6}"/>
                      </a:ext>
                    </a:extLst>
                  </p:cNvPr>
                  <p:cNvSpPr/>
                  <p:nvPr/>
                </p:nvSpPr>
                <p:spPr>
                  <a:xfrm>
                    <a:off x="171481" y="1514004"/>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1" name="Oval 10">
                    <a:extLst>
                      <a:ext uri="{FF2B5EF4-FFF2-40B4-BE49-F238E27FC236}">
                        <a16:creationId xmlns:a16="http://schemas.microsoft.com/office/drawing/2014/main" id="{E8BD505D-C02F-2094-D933-12EE26052602}"/>
                      </a:ext>
                    </a:extLst>
                  </p:cNvPr>
                  <p:cNvSpPr/>
                  <p:nvPr/>
                </p:nvSpPr>
                <p:spPr>
                  <a:xfrm>
                    <a:off x="689546" y="2087421"/>
                    <a:ext cx="359350"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2" name="Oval 11">
                    <a:extLst>
                      <a:ext uri="{FF2B5EF4-FFF2-40B4-BE49-F238E27FC236}">
                        <a16:creationId xmlns:a16="http://schemas.microsoft.com/office/drawing/2014/main" id="{09EED3E8-3A7B-DB6D-B1E3-D8BAD28DAE2C}"/>
                      </a:ext>
                    </a:extLst>
                  </p:cNvPr>
                  <p:cNvSpPr/>
                  <p:nvPr/>
                </p:nvSpPr>
                <p:spPr>
                  <a:xfrm>
                    <a:off x="1316708" y="2072430"/>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grpSp>
          <p:grpSp>
            <p:nvGrpSpPr>
              <p:cNvPr id="40" name="Group 39">
                <a:extLst>
                  <a:ext uri="{FF2B5EF4-FFF2-40B4-BE49-F238E27FC236}">
                    <a16:creationId xmlns:a16="http://schemas.microsoft.com/office/drawing/2014/main" id="{9A3E5CC2-B8E2-7E86-A18E-DAD733CC1C31}"/>
                  </a:ext>
                </a:extLst>
              </p:cNvPr>
              <p:cNvGrpSpPr/>
              <p:nvPr/>
            </p:nvGrpSpPr>
            <p:grpSpPr>
              <a:xfrm>
                <a:off x="856146" y="814660"/>
                <a:ext cx="1461042" cy="730825"/>
                <a:chOff x="0" y="315575"/>
                <a:chExt cx="6395171" cy="3131881"/>
              </a:xfrm>
            </p:grpSpPr>
            <p:sp>
              <p:nvSpPr>
                <p:cNvPr id="41" name="Rectangle 40">
                  <a:extLst>
                    <a:ext uri="{FF2B5EF4-FFF2-40B4-BE49-F238E27FC236}">
                      <a16:creationId xmlns:a16="http://schemas.microsoft.com/office/drawing/2014/main" id="{71F2A575-A06B-9339-EDB7-DB7659B11E40}"/>
                    </a:ext>
                  </a:extLst>
                </p:cNvPr>
                <p:cNvSpPr/>
                <p:nvPr/>
              </p:nvSpPr>
              <p:spPr>
                <a:xfrm>
                  <a:off x="0" y="790983"/>
                  <a:ext cx="5428544" cy="2656473"/>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000">
                    <a:effectLst/>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95AC0087-E953-EB03-51D9-BAC7F68E08FF}"/>
                    </a:ext>
                  </a:extLst>
                </p:cNvPr>
                <p:cNvSpPr/>
                <p:nvPr/>
              </p:nvSpPr>
              <p:spPr>
                <a:xfrm>
                  <a:off x="1753903" y="315575"/>
                  <a:ext cx="2264968"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Calibri" panose="020F0502020204030204" pitchFamily="34" charset="0"/>
                    </a:rPr>
                    <a:t>K</a:t>
                  </a:r>
                  <a:endParaRPr lang="en-VN" sz="2000" dirty="0">
                    <a:effectLst/>
                    <a:ea typeface="Calibri" panose="020F050202020403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8226961D-1A49-8BEA-6D2E-B881EEC5711B}"/>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44" name="Oval 43">
                  <a:extLst>
                    <a:ext uri="{FF2B5EF4-FFF2-40B4-BE49-F238E27FC236}">
                      <a16:creationId xmlns:a16="http://schemas.microsoft.com/office/drawing/2014/main" id="{24869DA9-BFE7-8DC5-77F1-2DE25F315E80}"/>
                    </a:ext>
                  </a:extLst>
                </p:cNvPr>
                <p:cNvSpPr/>
                <p:nvPr/>
              </p:nvSpPr>
              <p:spPr>
                <a:xfrm>
                  <a:off x="4544531"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grpSp>
        <p:sp>
          <p:nvSpPr>
            <p:cNvPr id="209" name="Curved Down Arrow 208">
              <a:extLst>
                <a:ext uri="{FF2B5EF4-FFF2-40B4-BE49-F238E27FC236}">
                  <a16:creationId xmlns:a16="http://schemas.microsoft.com/office/drawing/2014/main" id="{BB125AFC-18ED-7B27-F477-BBCEF6537776}"/>
                </a:ext>
              </a:extLst>
            </p:cNvPr>
            <p:cNvSpPr/>
            <p:nvPr/>
          </p:nvSpPr>
          <p:spPr>
            <a:xfrm>
              <a:off x="1914373" y="1328333"/>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grpSp>
        <p:nvGrpSpPr>
          <p:cNvPr id="242" name="Group 241">
            <a:extLst>
              <a:ext uri="{FF2B5EF4-FFF2-40B4-BE49-F238E27FC236}">
                <a16:creationId xmlns:a16="http://schemas.microsoft.com/office/drawing/2014/main" id="{BF852D55-F8D6-5898-D904-86829BF9B100}"/>
              </a:ext>
            </a:extLst>
          </p:cNvPr>
          <p:cNvGrpSpPr/>
          <p:nvPr/>
        </p:nvGrpSpPr>
        <p:grpSpPr>
          <a:xfrm>
            <a:off x="1113414" y="426098"/>
            <a:ext cx="2365261" cy="763760"/>
            <a:chOff x="915263" y="442401"/>
            <a:chExt cx="2613500" cy="802209"/>
          </a:xfrm>
        </p:grpSpPr>
        <p:grpSp>
          <p:nvGrpSpPr>
            <p:cNvPr id="178" name="Group 177">
              <a:extLst>
                <a:ext uri="{FF2B5EF4-FFF2-40B4-BE49-F238E27FC236}">
                  <a16:creationId xmlns:a16="http://schemas.microsoft.com/office/drawing/2014/main" id="{50DB0315-6329-5721-D948-94BE3F611321}"/>
                </a:ext>
              </a:extLst>
            </p:cNvPr>
            <p:cNvGrpSpPr/>
            <p:nvPr/>
          </p:nvGrpSpPr>
          <p:grpSpPr>
            <a:xfrm>
              <a:off x="915263" y="518189"/>
              <a:ext cx="2613500" cy="726421"/>
              <a:chOff x="848738" y="112455"/>
              <a:chExt cx="2471926" cy="775942"/>
            </a:xfrm>
          </p:grpSpPr>
          <p:grpSp>
            <p:nvGrpSpPr>
              <p:cNvPr id="128" name="Group 127">
                <a:extLst>
                  <a:ext uri="{FF2B5EF4-FFF2-40B4-BE49-F238E27FC236}">
                    <a16:creationId xmlns:a16="http://schemas.microsoft.com/office/drawing/2014/main" id="{25F3DD1C-1613-CB40-C466-4313BA35A0DB}"/>
                  </a:ext>
                </a:extLst>
              </p:cNvPr>
              <p:cNvGrpSpPr/>
              <p:nvPr/>
            </p:nvGrpSpPr>
            <p:grpSpPr>
              <a:xfrm>
                <a:off x="848738" y="175616"/>
                <a:ext cx="1240207" cy="619890"/>
                <a:chOff x="-3" y="338590"/>
                <a:chExt cx="5435757" cy="2792468"/>
              </a:xfrm>
            </p:grpSpPr>
            <p:sp>
              <p:nvSpPr>
                <p:cNvPr id="130" name="Rectangle 129">
                  <a:extLst>
                    <a:ext uri="{FF2B5EF4-FFF2-40B4-BE49-F238E27FC236}">
                      <a16:creationId xmlns:a16="http://schemas.microsoft.com/office/drawing/2014/main" id="{3DCECF55-C523-0785-470E-080FD793A176}"/>
                    </a:ext>
                  </a:extLst>
                </p:cNvPr>
                <p:cNvSpPr/>
                <p:nvPr/>
              </p:nvSpPr>
              <p:spPr>
                <a:xfrm>
                  <a:off x="-3" y="338590"/>
                  <a:ext cx="5435757" cy="2792468"/>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Times New Roman" panose="02020603050405020304" pitchFamily="18" charset="0"/>
                    </a:rPr>
                    <a:t> </a:t>
                  </a:r>
                  <a:endParaRPr lang="en-VN" sz="2000" dirty="0">
                    <a:effectLst/>
                    <a:ea typeface="Calibri" panose="020F0502020204030204" pitchFamily="34" charset="0"/>
                    <a:cs typeface="Times New Roman" panose="02020603050405020304" pitchFamily="18" charset="0"/>
                  </a:endParaRPr>
                </a:p>
              </p:txBody>
            </p:sp>
            <p:grpSp>
              <p:nvGrpSpPr>
                <p:cNvPr id="131" name="Group 130">
                  <a:extLst>
                    <a:ext uri="{FF2B5EF4-FFF2-40B4-BE49-F238E27FC236}">
                      <a16:creationId xmlns:a16="http://schemas.microsoft.com/office/drawing/2014/main" id="{7A167A69-5F3A-29F6-7B8F-C6208985E9D9}"/>
                    </a:ext>
                  </a:extLst>
                </p:cNvPr>
                <p:cNvGrpSpPr/>
                <p:nvPr/>
              </p:nvGrpSpPr>
              <p:grpSpPr>
                <a:xfrm>
                  <a:off x="1376311" y="669981"/>
                  <a:ext cx="2032469" cy="2112606"/>
                  <a:chOff x="162719" y="263340"/>
                  <a:chExt cx="1934428" cy="2187328"/>
                </a:xfrm>
              </p:grpSpPr>
              <p:sp>
                <p:nvSpPr>
                  <p:cNvPr id="133" name="Oval 132">
                    <a:extLst>
                      <a:ext uri="{FF2B5EF4-FFF2-40B4-BE49-F238E27FC236}">
                        <a16:creationId xmlns:a16="http://schemas.microsoft.com/office/drawing/2014/main" id="{6241DA4D-B10D-36FC-6FFD-DD8AFD2C2D99}"/>
                      </a:ext>
                    </a:extLst>
                  </p:cNvPr>
                  <p:cNvSpPr/>
                  <p:nvPr/>
                </p:nvSpPr>
                <p:spPr>
                  <a:xfrm>
                    <a:off x="674557" y="26334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4" name="Oval 133">
                    <a:extLst>
                      <a:ext uri="{FF2B5EF4-FFF2-40B4-BE49-F238E27FC236}">
                        <a16:creationId xmlns:a16="http://schemas.microsoft.com/office/drawing/2014/main" id="{81BE19B7-BF11-E3BD-8D67-BC8688CC0B48}"/>
                      </a:ext>
                    </a:extLst>
                  </p:cNvPr>
                  <p:cNvSpPr/>
                  <p:nvPr/>
                </p:nvSpPr>
                <p:spPr>
                  <a:xfrm>
                    <a:off x="1254318" y="27833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5" name="Oval 134">
                    <a:extLst>
                      <a:ext uri="{FF2B5EF4-FFF2-40B4-BE49-F238E27FC236}">
                        <a16:creationId xmlns:a16="http://schemas.microsoft.com/office/drawing/2014/main" id="{1BC99414-ED28-9836-3012-E506426AF500}"/>
                      </a:ext>
                    </a:extLst>
                  </p:cNvPr>
                  <p:cNvSpPr/>
                  <p:nvPr/>
                </p:nvSpPr>
                <p:spPr>
                  <a:xfrm>
                    <a:off x="214777" y="91115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6" name="Oval 135">
                    <a:extLst>
                      <a:ext uri="{FF2B5EF4-FFF2-40B4-BE49-F238E27FC236}">
                        <a16:creationId xmlns:a16="http://schemas.microsoft.com/office/drawing/2014/main" id="{04F88A0A-0B53-E016-072C-F310C137A54F}"/>
                      </a:ext>
                    </a:extLst>
                  </p:cNvPr>
                  <p:cNvSpPr/>
                  <p:nvPr/>
                </p:nvSpPr>
                <p:spPr>
                  <a:xfrm>
                    <a:off x="1737794" y="98794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7" name="Oval 136">
                    <a:extLst>
                      <a:ext uri="{FF2B5EF4-FFF2-40B4-BE49-F238E27FC236}">
                        <a16:creationId xmlns:a16="http://schemas.microsoft.com/office/drawing/2014/main" id="{A71E97CF-28BA-6E34-67E2-F74AAF60ED3A}"/>
                      </a:ext>
                    </a:extLst>
                  </p:cNvPr>
                  <p:cNvSpPr/>
                  <p:nvPr/>
                </p:nvSpPr>
                <p:spPr>
                  <a:xfrm>
                    <a:off x="162719" y="1514006"/>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8" name="Oval 137">
                    <a:extLst>
                      <a:ext uri="{FF2B5EF4-FFF2-40B4-BE49-F238E27FC236}">
                        <a16:creationId xmlns:a16="http://schemas.microsoft.com/office/drawing/2014/main" id="{FA00CE8A-CF5D-627E-2A2A-AC7E1DB28727}"/>
                      </a:ext>
                    </a:extLst>
                  </p:cNvPr>
                  <p:cNvSpPr/>
                  <p:nvPr/>
                </p:nvSpPr>
                <p:spPr>
                  <a:xfrm>
                    <a:off x="658756" y="205101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139" name="Oval 138">
                    <a:extLst>
                      <a:ext uri="{FF2B5EF4-FFF2-40B4-BE49-F238E27FC236}">
                        <a16:creationId xmlns:a16="http://schemas.microsoft.com/office/drawing/2014/main" id="{FDA0308B-A903-7B61-459C-B6E74AD5C0EF}"/>
                      </a:ext>
                    </a:extLst>
                  </p:cNvPr>
                  <p:cNvSpPr/>
                  <p:nvPr/>
                </p:nvSpPr>
                <p:spPr>
                  <a:xfrm>
                    <a:off x="1193545" y="2091050"/>
                    <a:ext cx="359352"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sp>
              <p:nvSpPr>
                <p:cNvPr id="132" name="Rectangle 131">
                  <a:extLst>
                    <a:ext uri="{FF2B5EF4-FFF2-40B4-BE49-F238E27FC236}">
                      <a16:creationId xmlns:a16="http://schemas.microsoft.com/office/drawing/2014/main" id="{32A11149-CDC0-D05E-289A-598440ED6059}"/>
                    </a:ext>
                  </a:extLst>
                </p:cNvPr>
                <p:cNvSpPr/>
                <p:nvPr/>
              </p:nvSpPr>
              <p:spPr>
                <a:xfrm>
                  <a:off x="1580936" y="468395"/>
                  <a:ext cx="1788756" cy="20897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Times New Roman" panose="02020603050405020304" pitchFamily="18" charset="0"/>
                    </a:rPr>
                    <a:t>F</a:t>
                  </a:r>
                  <a:endParaRPr lang="en-VN" sz="2000" dirty="0">
                    <a:effectLst/>
                    <a:ea typeface="Calibri" panose="020F0502020204030204" pitchFamily="3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B8E4B653-6B8C-F101-A7FB-A86E796A7AF6}"/>
                  </a:ext>
                </a:extLst>
              </p:cNvPr>
              <p:cNvGrpSpPr/>
              <p:nvPr/>
            </p:nvGrpSpPr>
            <p:grpSpPr>
              <a:xfrm>
                <a:off x="1865706" y="112455"/>
                <a:ext cx="1454958" cy="775942"/>
                <a:chOff x="-129222" y="541359"/>
                <a:chExt cx="6367990" cy="3115310"/>
              </a:xfrm>
            </p:grpSpPr>
            <p:sp>
              <p:nvSpPr>
                <p:cNvPr id="29" name="Rectangle 28">
                  <a:extLst>
                    <a:ext uri="{FF2B5EF4-FFF2-40B4-BE49-F238E27FC236}">
                      <a16:creationId xmlns:a16="http://schemas.microsoft.com/office/drawing/2014/main" id="{D48262B0-D4AC-4F7D-971D-F7F64ABBD7C6}"/>
                    </a:ext>
                  </a:extLst>
                </p:cNvPr>
                <p:cNvSpPr/>
                <p:nvPr/>
              </p:nvSpPr>
              <p:spPr>
                <a:xfrm>
                  <a:off x="810692" y="790984"/>
                  <a:ext cx="5428076" cy="2488775"/>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000">
                    <a:effectLst/>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01911E8E-4F4F-F17C-29B4-E3A664BB596F}"/>
                    </a:ext>
                  </a:extLst>
                </p:cNvPr>
                <p:cNvSpPr/>
                <p:nvPr/>
              </p:nvSpPr>
              <p:spPr>
                <a:xfrm>
                  <a:off x="2630329" y="541359"/>
                  <a:ext cx="1788796" cy="31153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000" b="1" dirty="0">
                      <a:solidFill>
                        <a:srgbClr val="000000"/>
                      </a:solidFill>
                      <a:effectLst/>
                      <a:ea typeface="Calibri" panose="020F0502020204030204" pitchFamily="34" charset="0"/>
                      <a:cs typeface="Calibri" panose="020F0502020204030204" pitchFamily="34" charset="0"/>
                    </a:rPr>
                    <a:t>K</a:t>
                  </a:r>
                  <a:endParaRPr lang="en-VN" sz="2000" dirty="0">
                    <a:effectLst/>
                    <a:ea typeface="Calibri" panose="020F050202020403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54761B0E-CEDE-130F-6EB4-03BA07D6FCC4}"/>
                    </a:ext>
                  </a:extLst>
                </p:cNvPr>
                <p:cNvSpPr/>
                <p:nvPr/>
              </p:nvSpPr>
              <p:spPr>
                <a:xfrm>
                  <a:off x="4255567"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sp>
              <p:nvSpPr>
                <p:cNvPr id="32" name="Oval 31">
                  <a:extLst>
                    <a:ext uri="{FF2B5EF4-FFF2-40B4-BE49-F238E27FC236}">
                      <a16:creationId xmlns:a16="http://schemas.microsoft.com/office/drawing/2014/main" id="{7AABA4E4-88F5-6581-C051-9677F8570F23}"/>
                    </a:ext>
                  </a:extLst>
                </p:cNvPr>
                <p:cNvSpPr/>
                <p:nvPr/>
              </p:nvSpPr>
              <p:spPr>
                <a:xfrm>
                  <a:off x="-129222" y="1329777"/>
                  <a:ext cx="1850481" cy="16198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grpSp>
        <p:sp>
          <p:nvSpPr>
            <p:cNvPr id="210" name="Curved Down Arrow 209">
              <a:extLst>
                <a:ext uri="{FF2B5EF4-FFF2-40B4-BE49-F238E27FC236}">
                  <a16:creationId xmlns:a16="http://schemas.microsoft.com/office/drawing/2014/main" id="{7C4EAA1C-4811-3D2C-7A70-5D6D16DCF762}"/>
                </a:ext>
              </a:extLst>
            </p:cNvPr>
            <p:cNvSpPr/>
            <p:nvPr/>
          </p:nvSpPr>
          <p:spPr>
            <a:xfrm flipH="1">
              <a:off x="1818997" y="442401"/>
              <a:ext cx="749822" cy="19696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grpSp>
        <p:nvGrpSpPr>
          <p:cNvPr id="244" name="Group 243">
            <a:extLst>
              <a:ext uri="{FF2B5EF4-FFF2-40B4-BE49-F238E27FC236}">
                <a16:creationId xmlns:a16="http://schemas.microsoft.com/office/drawing/2014/main" id="{69F1F818-0573-42DA-961C-693CB5EEEA09}"/>
              </a:ext>
            </a:extLst>
          </p:cNvPr>
          <p:cNvGrpSpPr/>
          <p:nvPr/>
        </p:nvGrpSpPr>
        <p:grpSpPr>
          <a:xfrm>
            <a:off x="5269053" y="407143"/>
            <a:ext cx="2605668" cy="1304005"/>
            <a:chOff x="5165348" y="727122"/>
            <a:chExt cx="2605668" cy="1304005"/>
          </a:xfrm>
        </p:grpSpPr>
        <p:grpSp>
          <p:nvGrpSpPr>
            <p:cNvPr id="184" name="Group 183">
              <a:extLst>
                <a:ext uri="{FF2B5EF4-FFF2-40B4-BE49-F238E27FC236}">
                  <a16:creationId xmlns:a16="http://schemas.microsoft.com/office/drawing/2014/main" id="{0957A512-7ADC-2188-CC38-A5357B6A606C}"/>
                </a:ext>
              </a:extLst>
            </p:cNvPr>
            <p:cNvGrpSpPr/>
            <p:nvPr/>
          </p:nvGrpSpPr>
          <p:grpSpPr>
            <a:xfrm>
              <a:off x="5165348" y="920934"/>
              <a:ext cx="2605668" cy="1110193"/>
              <a:chOff x="5238625" y="497177"/>
              <a:chExt cx="2464519" cy="1185876"/>
            </a:xfrm>
          </p:grpSpPr>
          <p:grpSp>
            <p:nvGrpSpPr>
              <p:cNvPr id="126" name="Group 125">
                <a:extLst>
                  <a:ext uri="{FF2B5EF4-FFF2-40B4-BE49-F238E27FC236}">
                    <a16:creationId xmlns:a16="http://schemas.microsoft.com/office/drawing/2014/main" id="{201DEAF3-D24F-FE62-1165-067117C6ECD1}"/>
                  </a:ext>
                </a:extLst>
              </p:cNvPr>
              <p:cNvGrpSpPr/>
              <p:nvPr/>
            </p:nvGrpSpPr>
            <p:grpSpPr>
              <a:xfrm>
                <a:off x="6462937" y="497177"/>
                <a:ext cx="1240207" cy="1185875"/>
                <a:chOff x="97698" y="166656"/>
                <a:chExt cx="5426910" cy="2834338"/>
              </a:xfrm>
            </p:grpSpPr>
            <p:sp>
              <p:nvSpPr>
                <p:cNvPr id="141" name="Rectangle 140">
                  <a:extLst>
                    <a:ext uri="{FF2B5EF4-FFF2-40B4-BE49-F238E27FC236}">
                      <a16:creationId xmlns:a16="http://schemas.microsoft.com/office/drawing/2014/main" id="{65902739-963D-B552-3E4A-73939C3FE1BF}"/>
                    </a:ext>
                  </a:extLst>
                </p:cNvPr>
                <p:cNvSpPr/>
                <p:nvPr/>
              </p:nvSpPr>
              <p:spPr>
                <a:xfrm>
                  <a:off x="97698" y="166656"/>
                  <a:ext cx="5426910" cy="2834338"/>
                </a:xfrm>
                <a:prstGeom prst="rect">
                  <a:avLst/>
                </a:prstGeom>
                <a:solidFill>
                  <a:srgbClr val="00E2FE"/>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400" b="1">
                      <a:solidFill>
                        <a:srgbClr val="000000"/>
                      </a:solidFill>
                      <a:effectLst/>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142" name="Rectangle 141">
                  <a:extLst>
                    <a:ext uri="{FF2B5EF4-FFF2-40B4-BE49-F238E27FC236}">
                      <a16:creationId xmlns:a16="http://schemas.microsoft.com/office/drawing/2014/main" id="{8D5D3190-D8C4-0B53-0833-D2C9987801C0}"/>
                    </a:ext>
                  </a:extLst>
                </p:cNvPr>
                <p:cNvSpPr/>
                <p:nvPr/>
              </p:nvSpPr>
              <p:spPr>
                <a:xfrm>
                  <a:off x="1894653" y="720058"/>
                  <a:ext cx="2505231" cy="1098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O</a:t>
                  </a:r>
                  <a:endParaRPr lang="en-VN" sz="2400" dirty="0">
                    <a:effectLst/>
                    <a:ea typeface="Calibri" panose="020F0502020204030204" pitchFamily="34" charset="0"/>
                    <a:cs typeface="Times New Roman" panose="02020603050405020304" pitchFamily="18" charset="0"/>
                  </a:endParaRPr>
                </a:p>
              </p:txBody>
            </p:sp>
            <p:grpSp>
              <p:nvGrpSpPr>
                <p:cNvPr id="143" name="Group 142">
                  <a:extLst>
                    <a:ext uri="{FF2B5EF4-FFF2-40B4-BE49-F238E27FC236}">
                      <a16:creationId xmlns:a16="http://schemas.microsoft.com/office/drawing/2014/main" id="{60F5B6C6-8552-0074-CDB3-81EFFCD01456}"/>
                    </a:ext>
                  </a:extLst>
                </p:cNvPr>
                <p:cNvGrpSpPr/>
                <p:nvPr/>
              </p:nvGrpSpPr>
              <p:grpSpPr>
                <a:xfrm>
                  <a:off x="1551621" y="866854"/>
                  <a:ext cx="2288848" cy="1164789"/>
                  <a:chOff x="83841" y="737824"/>
                  <a:chExt cx="1980536" cy="1096583"/>
                </a:xfrm>
              </p:grpSpPr>
              <p:sp>
                <p:nvSpPr>
                  <p:cNvPr id="144" name="Oval 143">
                    <a:extLst>
                      <a:ext uri="{FF2B5EF4-FFF2-40B4-BE49-F238E27FC236}">
                        <a16:creationId xmlns:a16="http://schemas.microsoft.com/office/drawing/2014/main" id="{89AA8D17-30BB-F828-9D91-FC5B0AEDAC79}"/>
                      </a:ext>
                    </a:extLst>
                  </p:cNvPr>
                  <p:cNvSpPr/>
                  <p:nvPr/>
                </p:nvSpPr>
                <p:spPr>
                  <a:xfrm>
                    <a:off x="710526" y="738719"/>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45" name="Oval 144">
                    <a:extLst>
                      <a:ext uri="{FF2B5EF4-FFF2-40B4-BE49-F238E27FC236}">
                        <a16:creationId xmlns:a16="http://schemas.microsoft.com/office/drawing/2014/main" id="{BBBA0561-2627-0256-458C-2AD4A91731DE}"/>
                      </a:ext>
                    </a:extLst>
                  </p:cNvPr>
                  <p:cNvSpPr/>
                  <p:nvPr/>
                </p:nvSpPr>
                <p:spPr>
                  <a:xfrm>
                    <a:off x="1239306" y="737824"/>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46" name="Oval 145">
                    <a:extLst>
                      <a:ext uri="{FF2B5EF4-FFF2-40B4-BE49-F238E27FC236}">
                        <a16:creationId xmlns:a16="http://schemas.microsoft.com/office/drawing/2014/main" id="{501AA93B-11B6-2624-E58C-03343C4358D6}"/>
                      </a:ext>
                    </a:extLst>
                  </p:cNvPr>
                  <p:cNvSpPr/>
                  <p:nvPr/>
                </p:nvSpPr>
                <p:spPr>
                  <a:xfrm>
                    <a:off x="1744203" y="124151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47" name="Oval 146">
                    <a:extLst>
                      <a:ext uri="{FF2B5EF4-FFF2-40B4-BE49-F238E27FC236}">
                        <a16:creationId xmlns:a16="http://schemas.microsoft.com/office/drawing/2014/main" id="{4585D001-7B10-58FD-71FC-2243E1793026}"/>
                      </a:ext>
                    </a:extLst>
                  </p:cNvPr>
                  <p:cNvSpPr/>
                  <p:nvPr/>
                </p:nvSpPr>
                <p:spPr>
                  <a:xfrm>
                    <a:off x="83841" y="1248500"/>
                    <a:ext cx="320175"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148" name="Oval 147">
                    <a:extLst>
                      <a:ext uri="{FF2B5EF4-FFF2-40B4-BE49-F238E27FC236}">
                        <a16:creationId xmlns:a16="http://schemas.microsoft.com/office/drawing/2014/main" id="{3E84B003-E7C6-62D3-5306-67FD3DD9E075}"/>
                      </a:ext>
                    </a:extLst>
                  </p:cNvPr>
                  <p:cNvSpPr/>
                  <p:nvPr/>
                </p:nvSpPr>
                <p:spPr>
                  <a:xfrm>
                    <a:off x="677639" y="163569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49" name="Oval 148">
                    <a:extLst>
                      <a:ext uri="{FF2B5EF4-FFF2-40B4-BE49-F238E27FC236}">
                        <a16:creationId xmlns:a16="http://schemas.microsoft.com/office/drawing/2014/main" id="{17B5D14D-B673-D0FA-3299-C888FBC1FF85}"/>
                      </a:ext>
                    </a:extLst>
                  </p:cNvPr>
                  <p:cNvSpPr/>
                  <p:nvPr/>
                </p:nvSpPr>
                <p:spPr>
                  <a:xfrm>
                    <a:off x="1169461" y="1652473"/>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grpSp>
            <p:nvGrpSpPr>
              <p:cNvPr id="74" name="Group 73">
                <a:extLst>
                  <a:ext uri="{FF2B5EF4-FFF2-40B4-BE49-F238E27FC236}">
                    <a16:creationId xmlns:a16="http://schemas.microsoft.com/office/drawing/2014/main" id="{A0D8D7B6-F4AD-E83D-CCE0-11AAE6B41E57}"/>
                  </a:ext>
                </a:extLst>
              </p:cNvPr>
              <p:cNvGrpSpPr/>
              <p:nvPr/>
            </p:nvGrpSpPr>
            <p:grpSpPr>
              <a:xfrm>
                <a:off x="5238625" y="497178"/>
                <a:ext cx="1455930" cy="1185875"/>
                <a:chOff x="-55590" y="-84088"/>
                <a:chExt cx="6289826" cy="5697394"/>
              </a:xfrm>
            </p:grpSpPr>
            <p:sp>
              <p:nvSpPr>
                <p:cNvPr id="75" name="Rectangle 74">
                  <a:extLst>
                    <a:ext uri="{FF2B5EF4-FFF2-40B4-BE49-F238E27FC236}">
                      <a16:creationId xmlns:a16="http://schemas.microsoft.com/office/drawing/2014/main" id="{2215F54C-2089-DE08-7F42-73E909673199}"/>
                    </a:ext>
                  </a:extLst>
                </p:cNvPr>
                <p:cNvSpPr/>
                <p:nvPr/>
              </p:nvSpPr>
              <p:spPr>
                <a:xfrm>
                  <a:off x="-55590" y="-84088"/>
                  <a:ext cx="5357870" cy="5697394"/>
                </a:xfrm>
                <a:prstGeom prst="rect">
                  <a:avLst/>
                </a:prstGeom>
                <a:solidFill>
                  <a:srgbClr val="FF8FF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   Ca</a:t>
                  </a:r>
                  <a:endParaRPr lang="en-VN" sz="2400" dirty="0">
                    <a:effectLst/>
                    <a:ea typeface="Calibri" panose="020F0502020204030204" pitchFamily="34" charset="0"/>
                    <a:cs typeface="Times New Roman" panose="02020603050405020304" pitchFamily="18" charset="0"/>
                  </a:endParaRPr>
                </a:p>
              </p:txBody>
            </p:sp>
            <p:sp>
              <p:nvSpPr>
                <p:cNvPr id="76" name="Oval 75">
                  <a:extLst>
                    <a:ext uri="{FF2B5EF4-FFF2-40B4-BE49-F238E27FC236}">
                      <a16:creationId xmlns:a16="http://schemas.microsoft.com/office/drawing/2014/main" id="{819C471F-E7D6-35FE-ACEE-141359A67EDD}"/>
                    </a:ext>
                  </a:extLst>
                </p:cNvPr>
                <p:cNvSpPr/>
                <p:nvPr/>
              </p:nvSpPr>
              <p:spPr>
                <a:xfrm>
                  <a:off x="3317907" y="2312083"/>
                  <a:ext cx="359407" cy="3884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7" name="Oval 76">
                  <a:extLst>
                    <a:ext uri="{FF2B5EF4-FFF2-40B4-BE49-F238E27FC236}">
                      <a16:creationId xmlns:a16="http://schemas.microsoft.com/office/drawing/2014/main" id="{09A9285F-504E-F7C6-F37B-4BA809B79D53}"/>
                    </a:ext>
                  </a:extLst>
                </p:cNvPr>
                <p:cNvSpPr/>
                <p:nvPr/>
              </p:nvSpPr>
              <p:spPr>
                <a:xfrm>
                  <a:off x="3317907" y="2977797"/>
                  <a:ext cx="359407" cy="3884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8" name="Oval 77">
                  <a:extLst>
                    <a:ext uri="{FF2B5EF4-FFF2-40B4-BE49-F238E27FC236}">
                      <a16:creationId xmlns:a16="http://schemas.microsoft.com/office/drawing/2014/main" id="{667C3B8C-33B6-79BD-0540-4C27D059B084}"/>
                    </a:ext>
                  </a:extLst>
                </p:cNvPr>
                <p:cNvSpPr/>
                <p:nvPr/>
              </p:nvSpPr>
              <p:spPr>
                <a:xfrm>
                  <a:off x="4407689" y="3245970"/>
                  <a:ext cx="1826547" cy="1942293"/>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9" name="Oval 78">
                  <a:extLst>
                    <a:ext uri="{FF2B5EF4-FFF2-40B4-BE49-F238E27FC236}">
                      <a16:creationId xmlns:a16="http://schemas.microsoft.com/office/drawing/2014/main" id="{820945C5-9061-9E53-E2D6-2D0880054EA9}"/>
                    </a:ext>
                  </a:extLst>
                </p:cNvPr>
                <p:cNvSpPr/>
                <p:nvPr/>
              </p:nvSpPr>
              <p:spPr>
                <a:xfrm>
                  <a:off x="4393188" y="533842"/>
                  <a:ext cx="1826547" cy="1942293"/>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grpSp>
        <p:sp>
          <p:nvSpPr>
            <p:cNvPr id="211" name="Curved Down Arrow 210">
              <a:extLst>
                <a:ext uri="{FF2B5EF4-FFF2-40B4-BE49-F238E27FC236}">
                  <a16:creationId xmlns:a16="http://schemas.microsoft.com/office/drawing/2014/main" id="{75B69ABA-3EF6-95F9-5C52-F5E213339B44}"/>
                </a:ext>
              </a:extLst>
            </p:cNvPr>
            <p:cNvSpPr/>
            <p:nvPr/>
          </p:nvSpPr>
          <p:spPr>
            <a:xfrm>
              <a:off x="6017365" y="727122"/>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5" name="Group 244">
            <a:extLst>
              <a:ext uri="{FF2B5EF4-FFF2-40B4-BE49-F238E27FC236}">
                <a16:creationId xmlns:a16="http://schemas.microsoft.com/office/drawing/2014/main" id="{7C313757-FB0F-332C-1204-904BA692FFEB}"/>
              </a:ext>
            </a:extLst>
          </p:cNvPr>
          <p:cNvGrpSpPr/>
          <p:nvPr/>
        </p:nvGrpSpPr>
        <p:grpSpPr>
          <a:xfrm>
            <a:off x="195583" y="2454289"/>
            <a:ext cx="3934289" cy="798134"/>
            <a:chOff x="210032" y="2612841"/>
            <a:chExt cx="3934289" cy="798134"/>
          </a:xfrm>
        </p:grpSpPr>
        <p:grpSp>
          <p:nvGrpSpPr>
            <p:cNvPr id="180" name="Group 179">
              <a:extLst>
                <a:ext uri="{FF2B5EF4-FFF2-40B4-BE49-F238E27FC236}">
                  <a16:creationId xmlns:a16="http://schemas.microsoft.com/office/drawing/2014/main" id="{CE526AC9-A4FD-0B9C-96E6-EEB2070C3688}"/>
                </a:ext>
              </a:extLst>
            </p:cNvPr>
            <p:cNvGrpSpPr/>
            <p:nvPr/>
          </p:nvGrpSpPr>
          <p:grpSpPr>
            <a:xfrm>
              <a:off x="210032" y="2684554"/>
              <a:ext cx="3934289" cy="726421"/>
              <a:chOff x="294915" y="1666483"/>
              <a:chExt cx="3721168" cy="775942"/>
            </a:xfrm>
          </p:grpSpPr>
          <p:grpSp>
            <p:nvGrpSpPr>
              <p:cNvPr id="116" name="Group 115">
                <a:extLst>
                  <a:ext uri="{FF2B5EF4-FFF2-40B4-BE49-F238E27FC236}">
                    <a16:creationId xmlns:a16="http://schemas.microsoft.com/office/drawing/2014/main" id="{DA37152F-4452-70FB-7F2B-A8967ED7C656}"/>
                  </a:ext>
                </a:extLst>
              </p:cNvPr>
              <p:cNvGrpSpPr/>
              <p:nvPr/>
            </p:nvGrpSpPr>
            <p:grpSpPr>
              <a:xfrm>
                <a:off x="1322749" y="1779250"/>
                <a:ext cx="1459622" cy="619889"/>
                <a:chOff x="683269" y="1251212"/>
                <a:chExt cx="1864239" cy="827999"/>
              </a:xfrm>
            </p:grpSpPr>
            <p:grpSp>
              <p:nvGrpSpPr>
                <p:cNvPr id="13" name="Group 12">
                  <a:extLst>
                    <a:ext uri="{FF2B5EF4-FFF2-40B4-BE49-F238E27FC236}">
                      <a16:creationId xmlns:a16="http://schemas.microsoft.com/office/drawing/2014/main" id="{57F4F3E7-CBA6-855B-1C88-C42E33CEF5AB}"/>
                    </a:ext>
                  </a:extLst>
                </p:cNvPr>
                <p:cNvGrpSpPr/>
                <p:nvPr/>
              </p:nvGrpSpPr>
              <p:grpSpPr>
                <a:xfrm>
                  <a:off x="963508" y="1251212"/>
                  <a:ext cx="1584000" cy="827999"/>
                  <a:chOff x="0" y="0"/>
                  <a:chExt cx="5400000" cy="5400000"/>
                </a:xfrm>
              </p:grpSpPr>
              <p:sp>
                <p:nvSpPr>
                  <p:cNvPr id="14" name="Rectangle 13">
                    <a:extLst>
                      <a:ext uri="{FF2B5EF4-FFF2-40B4-BE49-F238E27FC236}">
                        <a16:creationId xmlns:a16="http://schemas.microsoft.com/office/drawing/2014/main" id="{7D7E0948-4B39-E373-0686-342A60BC5B56}"/>
                      </a:ext>
                    </a:extLst>
                  </p:cNvPr>
                  <p:cNvSpPr/>
                  <p:nvPr/>
                </p:nvSpPr>
                <p:spPr>
                  <a:xfrm>
                    <a:off x="0" y="0"/>
                    <a:ext cx="5400000" cy="5400000"/>
                  </a:xfrm>
                  <a:prstGeom prst="rect">
                    <a:avLst/>
                  </a:prstGeom>
                  <a:solidFill>
                    <a:srgbClr val="00E2FE"/>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400" b="1">
                        <a:solidFill>
                          <a:srgbClr val="000000"/>
                        </a:solidFill>
                        <a:effectLst/>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B8AC5A5F-EE7C-F579-79FA-0A14AE311348}"/>
                      </a:ext>
                    </a:extLst>
                  </p:cNvPr>
                  <p:cNvSpPr/>
                  <p:nvPr/>
                </p:nvSpPr>
                <p:spPr>
                  <a:xfrm>
                    <a:off x="2020579" y="183171"/>
                    <a:ext cx="1788796" cy="41506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O</a:t>
                    </a:r>
                    <a:endParaRPr lang="en-VN" sz="2400"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3E299020-0AE6-9CE4-17BB-E4C7BA8CE055}"/>
                      </a:ext>
                    </a:extLst>
                  </p:cNvPr>
                  <p:cNvGrpSpPr/>
                  <p:nvPr/>
                </p:nvGrpSpPr>
                <p:grpSpPr>
                  <a:xfrm>
                    <a:off x="1693499" y="808485"/>
                    <a:ext cx="2226364" cy="4108390"/>
                    <a:chOff x="-9176" y="-490720"/>
                    <a:chExt cx="1925992" cy="3865534"/>
                  </a:xfrm>
                </p:grpSpPr>
                <p:sp>
                  <p:nvSpPr>
                    <p:cNvPr id="17" name="Oval 16">
                      <a:extLst>
                        <a:ext uri="{FF2B5EF4-FFF2-40B4-BE49-F238E27FC236}">
                          <a16:creationId xmlns:a16="http://schemas.microsoft.com/office/drawing/2014/main" id="{7071B861-FE35-93B9-E223-9054EE0020E7}"/>
                        </a:ext>
                      </a:extLst>
                    </p:cNvPr>
                    <p:cNvSpPr/>
                    <p:nvPr/>
                  </p:nvSpPr>
                  <p:spPr>
                    <a:xfrm>
                      <a:off x="597986" y="-490720"/>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8" name="Oval 17">
                      <a:extLst>
                        <a:ext uri="{FF2B5EF4-FFF2-40B4-BE49-F238E27FC236}">
                          <a16:creationId xmlns:a16="http://schemas.microsoft.com/office/drawing/2014/main" id="{A3ECCC09-D2AF-4D94-DE8F-34D3204B879E}"/>
                        </a:ext>
                      </a:extLst>
                    </p:cNvPr>
                    <p:cNvSpPr/>
                    <p:nvPr/>
                  </p:nvSpPr>
                  <p:spPr>
                    <a:xfrm>
                      <a:off x="1087813" y="-468421"/>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19" name="Oval 18">
                      <a:extLst>
                        <a:ext uri="{FF2B5EF4-FFF2-40B4-BE49-F238E27FC236}">
                          <a16:creationId xmlns:a16="http://schemas.microsoft.com/office/drawing/2014/main" id="{951FDD34-A6DF-0CB5-B764-7AED8A6372F0}"/>
                        </a:ext>
                      </a:extLst>
                    </p:cNvPr>
                    <p:cNvSpPr/>
                    <p:nvPr/>
                  </p:nvSpPr>
                  <p:spPr>
                    <a:xfrm>
                      <a:off x="1598308" y="939309"/>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20" name="Oval 19">
                      <a:extLst>
                        <a:ext uri="{FF2B5EF4-FFF2-40B4-BE49-F238E27FC236}">
                          <a16:creationId xmlns:a16="http://schemas.microsoft.com/office/drawing/2014/main" id="{08A8378A-0054-3DFE-8CE3-D8A0B18DADCC}"/>
                        </a:ext>
                      </a:extLst>
                    </p:cNvPr>
                    <p:cNvSpPr/>
                    <p:nvPr/>
                  </p:nvSpPr>
                  <p:spPr>
                    <a:xfrm>
                      <a:off x="-9176" y="902264"/>
                      <a:ext cx="318508" cy="6627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21" name="Oval 20">
                      <a:extLst>
                        <a:ext uri="{FF2B5EF4-FFF2-40B4-BE49-F238E27FC236}">
                          <a16:creationId xmlns:a16="http://schemas.microsoft.com/office/drawing/2014/main" id="{E343627C-9FD5-63D8-A71A-98DF6AE57CBA}"/>
                        </a:ext>
                      </a:extLst>
                    </p:cNvPr>
                    <p:cNvSpPr/>
                    <p:nvPr/>
                  </p:nvSpPr>
                  <p:spPr>
                    <a:xfrm>
                      <a:off x="629261" y="2712103"/>
                      <a:ext cx="318506" cy="6627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22" name="Oval 21">
                      <a:extLst>
                        <a:ext uri="{FF2B5EF4-FFF2-40B4-BE49-F238E27FC236}">
                          <a16:creationId xmlns:a16="http://schemas.microsoft.com/office/drawing/2014/main" id="{89D742D0-7EED-6413-7613-1D15CF6E07B9}"/>
                        </a:ext>
                      </a:extLst>
                    </p:cNvPr>
                    <p:cNvSpPr/>
                    <p:nvPr/>
                  </p:nvSpPr>
                  <p:spPr>
                    <a:xfrm>
                      <a:off x="1100638" y="2668933"/>
                      <a:ext cx="318506" cy="6627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sp>
              <p:nvSpPr>
                <p:cNvPr id="114" name="Oval 113">
                  <a:extLst>
                    <a:ext uri="{FF2B5EF4-FFF2-40B4-BE49-F238E27FC236}">
                      <a16:creationId xmlns:a16="http://schemas.microsoft.com/office/drawing/2014/main" id="{50705535-8D9B-DB90-526F-2B9FBFCC897C}"/>
                    </a:ext>
                  </a:extLst>
                </p:cNvPr>
                <p:cNvSpPr/>
                <p:nvPr/>
              </p:nvSpPr>
              <p:spPr>
                <a:xfrm>
                  <a:off x="683269" y="1380140"/>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grpSp>
            <p:nvGrpSpPr>
              <p:cNvPr id="101" name="Group 100">
                <a:extLst>
                  <a:ext uri="{FF2B5EF4-FFF2-40B4-BE49-F238E27FC236}">
                    <a16:creationId xmlns:a16="http://schemas.microsoft.com/office/drawing/2014/main" id="{0E454FE1-75D6-B235-FEE1-E2A8D06E509F}"/>
                  </a:ext>
                </a:extLst>
              </p:cNvPr>
              <p:cNvGrpSpPr/>
              <p:nvPr/>
            </p:nvGrpSpPr>
            <p:grpSpPr>
              <a:xfrm>
                <a:off x="294915" y="1683053"/>
                <a:ext cx="1444745" cy="726958"/>
                <a:chOff x="39028" y="463410"/>
                <a:chExt cx="6323836" cy="3115309"/>
              </a:xfrm>
            </p:grpSpPr>
            <p:sp>
              <p:nvSpPr>
                <p:cNvPr id="102" name="Rectangle 101">
                  <a:extLst>
                    <a:ext uri="{FF2B5EF4-FFF2-40B4-BE49-F238E27FC236}">
                      <a16:creationId xmlns:a16="http://schemas.microsoft.com/office/drawing/2014/main" id="{19557D1B-27F6-6CBE-EB31-FD8315801410}"/>
                    </a:ext>
                  </a:extLst>
                </p:cNvPr>
                <p:cNvSpPr/>
                <p:nvPr/>
              </p:nvSpPr>
              <p:spPr>
                <a:xfrm>
                  <a:off x="39028" y="877289"/>
                  <a:ext cx="5428544" cy="2656474"/>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103" name="Rectangle 102">
                  <a:extLst>
                    <a:ext uri="{FF2B5EF4-FFF2-40B4-BE49-F238E27FC236}">
                      <a16:creationId xmlns:a16="http://schemas.microsoft.com/office/drawing/2014/main" id="{B2CFB757-E979-4182-9DC6-E1D20287E9AF}"/>
                    </a:ext>
                  </a:extLst>
                </p:cNvPr>
                <p:cNvSpPr/>
                <p:nvPr/>
              </p:nvSpPr>
              <p:spPr>
                <a:xfrm>
                  <a:off x="1704700" y="463410"/>
                  <a:ext cx="2264968"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K</a:t>
                  </a:r>
                  <a:endParaRPr lang="en-VN" sz="2400" dirty="0">
                    <a:effectLst/>
                    <a:ea typeface="Calibri" panose="020F0502020204030204" pitchFamily="34" charset="0"/>
                    <a:cs typeface="Times New Roman" panose="02020603050405020304" pitchFamily="18" charset="0"/>
                  </a:endParaRPr>
                </a:p>
              </p:txBody>
            </p:sp>
            <p:sp>
              <p:nvSpPr>
                <p:cNvPr id="104" name="Oval 103">
                  <a:extLst>
                    <a:ext uri="{FF2B5EF4-FFF2-40B4-BE49-F238E27FC236}">
                      <a16:creationId xmlns:a16="http://schemas.microsoft.com/office/drawing/2014/main" id="{51968C09-EA93-8D81-B71D-B688F374395A}"/>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05" name="Oval 104">
                  <a:extLst>
                    <a:ext uri="{FF2B5EF4-FFF2-40B4-BE49-F238E27FC236}">
                      <a16:creationId xmlns:a16="http://schemas.microsoft.com/office/drawing/2014/main" id="{CA22642D-77E3-11CE-B9A8-7A703EF1A9D3}"/>
                    </a:ext>
                  </a:extLst>
                </p:cNvPr>
                <p:cNvSpPr/>
                <p:nvPr/>
              </p:nvSpPr>
              <p:spPr>
                <a:xfrm>
                  <a:off x="4512224"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nvGrpSpPr>
              <p:cNvPr id="106" name="Group 105">
                <a:extLst>
                  <a:ext uri="{FF2B5EF4-FFF2-40B4-BE49-F238E27FC236}">
                    <a16:creationId xmlns:a16="http://schemas.microsoft.com/office/drawing/2014/main" id="{DDD6C614-6BCB-F0D8-ACE7-E580BCA6E8D4}"/>
                  </a:ext>
                </a:extLst>
              </p:cNvPr>
              <p:cNvGrpSpPr/>
              <p:nvPr/>
            </p:nvGrpSpPr>
            <p:grpSpPr>
              <a:xfrm>
                <a:off x="2561125" y="1666483"/>
                <a:ext cx="1454958" cy="775942"/>
                <a:chOff x="-129223" y="381744"/>
                <a:chExt cx="6367991" cy="3115310"/>
              </a:xfrm>
            </p:grpSpPr>
            <p:sp>
              <p:nvSpPr>
                <p:cNvPr id="107" name="Rectangle 106">
                  <a:extLst>
                    <a:ext uri="{FF2B5EF4-FFF2-40B4-BE49-F238E27FC236}">
                      <a16:creationId xmlns:a16="http://schemas.microsoft.com/office/drawing/2014/main" id="{FE626C2B-F8A8-9D55-F5AA-0D92C8AAA9D7}"/>
                    </a:ext>
                  </a:extLst>
                </p:cNvPr>
                <p:cNvSpPr/>
                <p:nvPr/>
              </p:nvSpPr>
              <p:spPr>
                <a:xfrm>
                  <a:off x="810692" y="831414"/>
                  <a:ext cx="5428076" cy="2488775"/>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400" dirty="0">
                    <a:effectLst/>
                    <a:ea typeface="Calibri" panose="020F0502020204030204" pitchFamily="34" charset="0"/>
                    <a:cs typeface="Times New Roman" panose="02020603050405020304" pitchFamily="18" charset="0"/>
                  </a:endParaRPr>
                </a:p>
              </p:txBody>
            </p:sp>
            <p:sp>
              <p:nvSpPr>
                <p:cNvPr id="108" name="Rectangle 107">
                  <a:extLst>
                    <a:ext uri="{FF2B5EF4-FFF2-40B4-BE49-F238E27FC236}">
                      <a16:creationId xmlns:a16="http://schemas.microsoft.com/office/drawing/2014/main" id="{1743FC95-249D-555B-58A9-53FF775D5108}"/>
                    </a:ext>
                  </a:extLst>
                </p:cNvPr>
                <p:cNvSpPr/>
                <p:nvPr/>
              </p:nvSpPr>
              <p:spPr>
                <a:xfrm>
                  <a:off x="2590828" y="381744"/>
                  <a:ext cx="1788796" cy="31153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K</a:t>
                  </a:r>
                  <a:endParaRPr lang="en-VN" sz="2400" dirty="0">
                    <a:effectLst/>
                    <a:ea typeface="Calibri" panose="020F0502020204030204" pitchFamily="34" charset="0"/>
                    <a:cs typeface="Times New Roman" panose="02020603050405020304" pitchFamily="18" charset="0"/>
                  </a:endParaRPr>
                </a:p>
              </p:txBody>
            </p:sp>
            <p:sp>
              <p:nvSpPr>
                <p:cNvPr id="109" name="Oval 108">
                  <a:extLst>
                    <a:ext uri="{FF2B5EF4-FFF2-40B4-BE49-F238E27FC236}">
                      <a16:creationId xmlns:a16="http://schemas.microsoft.com/office/drawing/2014/main" id="{F0A9E9BE-6EBB-3E66-1178-5B975A5085BD}"/>
                    </a:ext>
                  </a:extLst>
                </p:cNvPr>
                <p:cNvSpPr/>
                <p:nvPr/>
              </p:nvSpPr>
              <p:spPr>
                <a:xfrm>
                  <a:off x="4255567" y="1572665"/>
                  <a:ext cx="370096" cy="32462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10" name="Oval 109">
                  <a:extLst>
                    <a:ext uri="{FF2B5EF4-FFF2-40B4-BE49-F238E27FC236}">
                      <a16:creationId xmlns:a16="http://schemas.microsoft.com/office/drawing/2014/main" id="{352ACE6D-BBB9-7E16-9EA4-B66FD5188BEB}"/>
                    </a:ext>
                  </a:extLst>
                </p:cNvPr>
                <p:cNvSpPr/>
                <p:nvPr/>
              </p:nvSpPr>
              <p:spPr>
                <a:xfrm>
                  <a:off x="-129223" y="1329777"/>
                  <a:ext cx="1850481" cy="16198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grpSp>
        <p:sp>
          <p:nvSpPr>
            <p:cNvPr id="212" name="Curved Down Arrow 211">
              <a:extLst>
                <a:ext uri="{FF2B5EF4-FFF2-40B4-BE49-F238E27FC236}">
                  <a16:creationId xmlns:a16="http://schemas.microsoft.com/office/drawing/2014/main" id="{C47E9C4E-65C0-5D53-7739-EAE9580F2895}"/>
                </a:ext>
              </a:extLst>
            </p:cNvPr>
            <p:cNvSpPr/>
            <p:nvPr/>
          </p:nvSpPr>
          <p:spPr>
            <a:xfrm>
              <a:off x="1094528" y="2631200"/>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Curved Down Arrow 212">
              <a:extLst>
                <a:ext uri="{FF2B5EF4-FFF2-40B4-BE49-F238E27FC236}">
                  <a16:creationId xmlns:a16="http://schemas.microsoft.com/office/drawing/2014/main" id="{D10B4CF6-BF93-EA22-DD36-A1C1F2622B2E}"/>
                </a:ext>
              </a:extLst>
            </p:cNvPr>
            <p:cNvSpPr/>
            <p:nvPr/>
          </p:nvSpPr>
          <p:spPr>
            <a:xfrm flipH="1">
              <a:off x="2507664" y="2612841"/>
              <a:ext cx="749822" cy="19696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6" name="Group 245">
            <a:extLst>
              <a:ext uri="{FF2B5EF4-FFF2-40B4-BE49-F238E27FC236}">
                <a16:creationId xmlns:a16="http://schemas.microsoft.com/office/drawing/2014/main" id="{73AE2F4B-AF91-F80B-A44C-B188802CD36C}"/>
              </a:ext>
            </a:extLst>
          </p:cNvPr>
          <p:cNvGrpSpPr/>
          <p:nvPr/>
        </p:nvGrpSpPr>
        <p:grpSpPr>
          <a:xfrm>
            <a:off x="4637108" y="2478386"/>
            <a:ext cx="3922675" cy="766910"/>
            <a:chOff x="4641389" y="2642280"/>
            <a:chExt cx="3922675" cy="766910"/>
          </a:xfrm>
        </p:grpSpPr>
        <p:grpSp>
          <p:nvGrpSpPr>
            <p:cNvPr id="182" name="Group 181">
              <a:extLst>
                <a:ext uri="{FF2B5EF4-FFF2-40B4-BE49-F238E27FC236}">
                  <a16:creationId xmlns:a16="http://schemas.microsoft.com/office/drawing/2014/main" id="{64C6AB74-14A4-CB48-980D-38A2F96D0E5F}"/>
                </a:ext>
              </a:extLst>
            </p:cNvPr>
            <p:cNvGrpSpPr/>
            <p:nvPr/>
          </p:nvGrpSpPr>
          <p:grpSpPr>
            <a:xfrm>
              <a:off x="4641389" y="2747931"/>
              <a:ext cx="3922675" cy="661259"/>
              <a:chOff x="452387" y="3812806"/>
              <a:chExt cx="3710184" cy="706337"/>
            </a:xfrm>
          </p:grpSpPr>
          <p:grpSp>
            <p:nvGrpSpPr>
              <p:cNvPr id="56" name="Group 55">
                <a:extLst>
                  <a:ext uri="{FF2B5EF4-FFF2-40B4-BE49-F238E27FC236}">
                    <a16:creationId xmlns:a16="http://schemas.microsoft.com/office/drawing/2014/main" id="{38E246EA-B7F3-9733-A929-82FAD124F4B2}"/>
                  </a:ext>
                </a:extLst>
              </p:cNvPr>
              <p:cNvGrpSpPr/>
              <p:nvPr/>
            </p:nvGrpSpPr>
            <p:grpSpPr>
              <a:xfrm>
                <a:off x="452387" y="3871285"/>
                <a:ext cx="1240207" cy="629931"/>
                <a:chOff x="39077" y="291070"/>
                <a:chExt cx="5435757" cy="2837705"/>
              </a:xfrm>
            </p:grpSpPr>
            <p:sp>
              <p:nvSpPr>
                <p:cNvPr id="57" name="Rectangle 56">
                  <a:extLst>
                    <a:ext uri="{FF2B5EF4-FFF2-40B4-BE49-F238E27FC236}">
                      <a16:creationId xmlns:a16="http://schemas.microsoft.com/office/drawing/2014/main" id="{EA8DFFE4-97D5-FEE4-870D-75949F6E556B}"/>
                    </a:ext>
                  </a:extLst>
                </p:cNvPr>
                <p:cNvSpPr/>
                <p:nvPr/>
              </p:nvSpPr>
              <p:spPr>
                <a:xfrm>
                  <a:off x="39077" y="336307"/>
                  <a:ext cx="5435757" cy="2792468"/>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 </a:t>
                  </a:r>
                  <a:endParaRPr lang="en-VN" sz="2400" dirty="0">
                    <a:effectLst/>
                    <a:ea typeface="Calibri" panose="020F0502020204030204" pitchFamily="34" charset="0"/>
                    <a:cs typeface="Times New Roman" panose="02020603050405020304" pitchFamily="18" charset="0"/>
                  </a:endParaRPr>
                </a:p>
              </p:txBody>
            </p:sp>
            <p:grpSp>
              <p:nvGrpSpPr>
                <p:cNvPr id="58" name="Group 57">
                  <a:extLst>
                    <a:ext uri="{FF2B5EF4-FFF2-40B4-BE49-F238E27FC236}">
                      <a16:creationId xmlns:a16="http://schemas.microsoft.com/office/drawing/2014/main" id="{375A425D-6D4C-6F21-59E4-402B78C02F57}"/>
                    </a:ext>
                  </a:extLst>
                </p:cNvPr>
                <p:cNvGrpSpPr/>
                <p:nvPr/>
              </p:nvGrpSpPr>
              <p:grpSpPr>
                <a:xfrm>
                  <a:off x="1376311" y="669981"/>
                  <a:ext cx="2032469" cy="2112606"/>
                  <a:chOff x="162719" y="263340"/>
                  <a:chExt cx="1934428" cy="2187328"/>
                </a:xfrm>
              </p:grpSpPr>
              <p:sp>
                <p:nvSpPr>
                  <p:cNvPr id="60" name="Oval 59">
                    <a:extLst>
                      <a:ext uri="{FF2B5EF4-FFF2-40B4-BE49-F238E27FC236}">
                        <a16:creationId xmlns:a16="http://schemas.microsoft.com/office/drawing/2014/main" id="{B00E0290-0A07-0DDA-DAAC-9AC5606D76C8}"/>
                      </a:ext>
                    </a:extLst>
                  </p:cNvPr>
                  <p:cNvSpPr/>
                  <p:nvPr/>
                </p:nvSpPr>
                <p:spPr>
                  <a:xfrm>
                    <a:off x="674557" y="26334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1" name="Oval 60">
                    <a:extLst>
                      <a:ext uri="{FF2B5EF4-FFF2-40B4-BE49-F238E27FC236}">
                        <a16:creationId xmlns:a16="http://schemas.microsoft.com/office/drawing/2014/main" id="{292304B2-B27E-C621-A39D-D58FC0BFA568}"/>
                      </a:ext>
                    </a:extLst>
                  </p:cNvPr>
                  <p:cNvSpPr/>
                  <p:nvPr/>
                </p:nvSpPr>
                <p:spPr>
                  <a:xfrm>
                    <a:off x="1254318" y="278330"/>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2" name="Oval 61">
                    <a:extLst>
                      <a:ext uri="{FF2B5EF4-FFF2-40B4-BE49-F238E27FC236}">
                        <a16:creationId xmlns:a16="http://schemas.microsoft.com/office/drawing/2014/main" id="{EF13FC4A-CC8E-4D28-DAB3-1FD8954A2470}"/>
                      </a:ext>
                    </a:extLst>
                  </p:cNvPr>
                  <p:cNvSpPr/>
                  <p:nvPr/>
                </p:nvSpPr>
                <p:spPr>
                  <a:xfrm>
                    <a:off x="214777" y="91115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3" name="Oval 62">
                    <a:extLst>
                      <a:ext uri="{FF2B5EF4-FFF2-40B4-BE49-F238E27FC236}">
                        <a16:creationId xmlns:a16="http://schemas.microsoft.com/office/drawing/2014/main" id="{22DD2116-9895-CDA4-3953-4690C909020F}"/>
                      </a:ext>
                    </a:extLst>
                  </p:cNvPr>
                  <p:cNvSpPr/>
                  <p:nvPr/>
                </p:nvSpPr>
                <p:spPr>
                  <a:xfrm>
                    <a:off x="1737794" y="98794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4" name="Oval 63">
                    <a:extLst>
                      <a:ext uri="{FF2B5EF4-FFF2-40B4-BE49-F238E27FC236}">
                        <a16:creationId xmlns:a16="http://schemas.microsoft.com/office/drawing/2014/main" id="{C8D7830B-CF65-D2AA-5724-6D598F058CCC}"/>
                      </a:ext>
                    </a:extLst>
                  </p:cNvPr>
                  <p:cNvSpPr/>
                  <p:nvPr/>
                </p:nvSpPr>
                <p:spPr>
                  <a:xfrm>
                    <a:off x="162719" y="1514006"/>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5" name="Oval 64">
                    <a:extLst>
                      <a:ext uri="{FF2B5EF4-FFF2-40B4-BE49-F238E27FC236}">
                        <a16:creationId xmlns:a16="http://schemas.microsoft.com/office/drawing/2014/main" id="{A8B37264-81DF-CCA9-0538-0F2B3BA94211}"/>
                      </a:ext>
                    </a:extLst>
                  </p:cNvPr>
                  <p:cNvSpPr/>
                  <p:nvPr/>
                </p:nvSpPr>
                <p:spPr>
                  <a:xfrm>
                    <a:off x="658756" y="2051019"/>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66" name="Oval 65">
                    <a:extLst>
                      <a:ext uri="{FF2B5EF4-FFF2-40B4-BE49-F238E27FC236}">
                        <a16:creationId xmlns:a16="http://schemas.microsoft.com/office/drawing/2014/main" id="{B058FA5C-5669-2191-CAFB-679ADC15C981}"/>
                      </a:ext>
                    </a:extLst>
                  </p:cNvPr>
                  <p:cNvSpPr/>
                  <p:nvPr/>
                </p:nvSpPr>
                <p:spPr>
                  <a:xfrm>
                    <a:off x="1154220" y="2091050"/>
                    <a:ext cx="359352"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sp>
              <p:nvSpPr>
                <p:cNvPr id="59" name="Rectangle 58">
                  <a:extLst>
                    <a:ext uri="{FF2B5EF4-FFF2-40B4-BE49-F238E27FC236}">
                      <a16:creationId xmlns:a16="http://schemas.microsoft.com/office/drawing/2014/main" id="{C6BAFC5E-0420-2001-9D56-776F284D884D}"/>
                    </a:ext>
                  </a:extLst>
                </p:cNvPr>
                <p:cNvSpPr/>
                <p:nvPr/>
              </p:nvSpPr>
              <p:spPr>
                <a:xfrm>
                  <a:off x="1531579" y="291070"/>
                  <a:ext cx="1788758" cy="2272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F</a:t>
                  </a:r>
                  <a:endParaRPr lang="en-VN" sz="2400" dirty="0">
                    <a:effectLst/>
                    <a:ea typeface="Calibri" panose="020F0502020204030204" pitchFamily="34" charset="0"/>
                    <a:cs typeface="Times New Roman" panose="02020603050405020304" pitchFamily="18" charset="0"/>
                  </a:endParaRPr>
                </a:p>
              </p:txBody>
            </p:sp>
          </p:grpSp>
          <p:grpSp>
            <p:nvGrpSpPr>
              <p:cNvPr id="90" name="Group 89">
                <a:extLst>
                  <a:ext uri="{FF2B5EF4-FFF2-40B4-BE49-F238E27FC236}">
                    <a16:creationId xmlns:a16="http://schemas.microsoft.com/office/drawing/2014/main" id="{B5CCE465-95AE-0839-CE97-A3BF16E8F8F1}"/>
                  </a:ext>
                </a:extLst>
              </p:cNvPr>
              <p:cNvGrpSpPr/>
              <p:nvPr/>
            </p:nvGrpSpPr>
            <p:grpSpPr>
              <a:xfrm>
                <a:off x="2922364" y="3812806"/>
                <a:ext cx="1240207" cy="706337"/>
                <a:chOff x="-3" y="-49303"/>
                <a:chExt cx="5435850" cy="3115319"/>
              </a:xfrm>
            </p:grpSpPr>
            <p:sp>
              <p:nvSpPr>
                <p:cNvPr id="91" name="Rectangle 90">
                  <a:extLst>
                    <a:ext uri="{FF2B5EF4-FFF2-40B4-BE49-F238E27FC236}">
                      <a16:creationId xmlns:a16="http://schemas.microsoft.com/office/drawing/2014/main" id="{E21446CE-6DE7-83DA-D1B4-CF6B75697747}"/>
                    </a:ext>
                  </a:extLst>
                </p:cNvPr>
                <p:cNvSpPr/>
                <p:nvPr/>
              </p:nvSpPr>
              <p:spPr>
                <a:xfrm>
                  <a:off x="-3" y="260387"/>
                  <a:ext cx="5435850" cy="2734037"/>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 </a:t>
                  </a:r>
                  <a:endParaRPr lang="en-VN" sz="2400" dirty="0">
                    <a:effectLst/>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7DBF2B74-A821-2401-1B4E-6EE0BC8F8EB7}"/>
                    </a:ext>
                  </a:extLst>
                </p:cNvPr>
                <p:cNvSpPr/>
                <p:nvPr/>
              </p:nvSpPr>
              <p:spPr>
                <a:xfrm>
                  <a:off x="2005600" y="-49303"/>
                  <a:ext cx="1788797" cy="3115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F</a:t>
                  </a:r>
                  <a:endParaRPr lang="en-VN" sz="2400" dirty="0">
                    <a:effectLst/>
                    <a:ea typeface="Calibri" panose="020F0502020204030204" pitchFamily="34" charset="0"/>
                    <a:cs typeface="Times New Roman" panose="02020603050405020304" pitchFamily="18" charset="0"/>
                  </a:endParaRPr>
                </a:p>
              </p:txBody>
            </p:sp>
            <p:grpSp>
              <p:nvGrpSpPr>
                <p:cNvPr id="93" name="Group 92">
                  <a:extLst>
                    <a:ext uri="{FF2B5EF4-FFF2-40B4-BE49-F238E27FC236}">
                      <a16:creationId xmlns:a16="http://schemas.microsoft.com/office/drawing/2014/main" id="{9F842B2C-4C6B-7634-3DDA-BA6BB7F2F659}"/>
                    </a:ext>
                  </a:extLst>
                </p:cNvPr>
                <p:cNvGrpSpPr/>
                <p:nvPr/>
              </p:nvGrpSpPr>
              <p:grpSpPr>
                <a:xfrm>
                  <a:off x="1957580" y="805153"/>
                  <a:ext cx="1845034" cy="2006942"/>
                  <a:chOff x="140692" y="419325"/>
                  <a:chExt cx="1755944" cy="2077395"/>
                </a:xfrm>
              </p:grpSpPr>
              <p:sp>
                <p:nvSpPr>
                  <p:cNvPr id="94" name="Oval 93">
                    <a:extLst>
                      <a:ext uri="{FF2B5EF4-FFF2-40B4-BE49-F238E27FC236}">
                        <a16:creationId xmlns:a16="http://schemas.microsoft.com/office/drawing/2014/main" id="{9A659EF8-3B89-F22F-251B-22CAE358793F}"/>
                      </a:ext>
                    </a:extLst>
                  </p:cNvPr>
                  <p:cNvSpPr/>
                  <p:nvPr/>
                </p:nvSpPr>
                <p:spPr>
                  <a:xfrm>
                    <a:off x="582189" y="419325"/>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95" name="Oval 94">
                    <a:extLst>
                      <a:ext uri="{FF2B5EF4-FFF2-40B4-BE49-F238E27FC236}">
                        <a16:creationId xmlns:a16="http://schemas.microsoft.com/office/drawing/2014/main" id="{EF83F3DF-10EC-B879-1CDC-97C27BE68941}"/>
                      </a:ext>
                    </a:extLst>
                  </p:cNvPr>
                  <p:cNvSpPr/>
                  <p:nvPr/>
                </p:nvSpPr>
                <p:spPr>
                  <a:xfrm>
                    <a:off x="1161957" y="434311"/>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96" name="Oval 95">
                    <a:extLst>
                      <a:ext uri="{FF2B5EF4-FFF2-40B4-BE49-F238E27FC236}">
                        <a16:creationId xmlns:a16="http://schemas.microsoft.com/office/drawing/2014/main" id="{05164EA6-24CC-AB6B-4673-5415B1F48587}"/>
                      </a:ext>
                    </a:extLst>
                  </p:cNvPr>
                  <p:cNvSpPr/>
                  <p:nvPr/>
                </p:nvSpPr>
                <p:spPr>
                  <a:xfrm>
                    <a:off x="1537285" y="90836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97" name="Oval 96">
                    <a:extLst>
                      <a:ext uri="{FF2B5EF4-FFF2-40B4-BE49-F238E27FC236}">
                        <a16:creationId xmlns:a16="http://schemas.microsoft.com/office/drawing/2014/main" id="{EA3038DE-B743-2EFD-EED9-12DA353396A7}"/>
                      </a:ext>
                    </a:extLst>
                  </p:cNvPr>
                  <p:cNvSpPr/>
                  <p:nvPr/>
                </p:nvSpPr>
                <p:spPr>
                  <a:xfrm>
                    <a:off x="1522292" y="1499015"/>
                    <a:ext cx="359350"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98" name="Oval 97">
                    <a:extLst>
                      <a:ext uri="{FF2B5EF4-FFF2-40B4-BE49-F238E27FC236}">
                        <a16:creationId xmlns:a16="http://schemas.microsoft.com/office/drawing/2014/main" id="{5C699C0A-2398-4CA2-8950-B3F35B574073}"/>
                      </a:ext>
                    </a:extLst>
                  </p:cNvPr>
                  <p:cNvSpPr/>
                  <p:nvPr/>
                </p:nvSpPr>
                <p:spPr>
                  <a:xfrm>
                    <a:off x="140692" y="132068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99" name="Oval 98">
                    <a:extLst>
                      <a:ext uri="{FF2B5EF4-FFF2-40B4-BE49-F238E27FC236}">
                        <a16:creationId xmlns:a16="http://schemas.microsoft.com/office/drawing/2014/main" id="{FF1B05E9-C562-7261-2028-E68D962C0A20}"/>
                      </a:ext>
                    </a:extLst>
                  </p:cNvPr>
                  <p:cNvSpPr/>
                  <p:nvPr/>
                </p:nvSpPr>
                <p:spPr>
                  <a:xfrm>
                    <a:off x="583458" y="2098470"/>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00" name="Oval 99">
                    <a:extLst>
                      <a:ext uri="{FF2B5EF4-FFF2-40B4-BE49-F238E27FC236}">
                        <a16:creationId xmlns:a16="http://schemas.microsoft.com/office/drawing/2014/main" id="{C56BC52F-CEA5-60BC-482F-1294CBCC7F36}"/>
                      </a:ext>
                    </a:extLst>
                  </p:cNvPr>
                  <p:cNvSpPr/>
                  <p:nvPr/>
                </p:nvSpPr>
                <p:spPr>
                  <a:xfrm>
                    <a:off x="1070399" y="2137102"/>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grpSp>
            <p:nvGrpSpPr>
              <p:cNvPr id="67" name="Group 66">
                <a:extLst>
                  <a:ext uri="{FF2B5EF4-FFF2-40B4-BE49-F238E27FC236}">
                    <a16:creationId xmlns:a16="http://schemas.microsoft.com/office/drawing/2014/main" id="{CCA5B0A7-2D35-FF87-2264-F55A29FE8DAA}"/>
                  </a:ext>
                </a:extLst>
              </p:cNvPr>
              <p:cNvGrpSpPr/>
              <p:nvPr/>
            </p:nvGrpSpPr>
            <p:grpSpPr>
              <a:xfrm>
                <a:off x="1488794" y="3875713"/>
                <a:ext cx="1661174" cy="619612"/>
                <a:chOff x="-63297" y="0"/>
                <a:chExt cx="7122624" cy="2700000"/>
              </a:xfrm>
            </p:grpSpPr>
            <p:grpSp>
              <p:nvGrpSpPr>
                <p:cNvPr id="68" name="Group 67">
                  <a:extLst>
                    <a:ext uri="{FF2B5EF4-FFF2-40B4-BE49-F238E27FC236}">
                      <a16:creationId xmlns:a16="http://schemas.microsoft.com/office/drawing/2014/main" id="{5847AB14-4975-D73C-9C7B-50F1EB518606}"/>
                    </a:ext>
                  </a:extLst>
                </p:cNvPr>
                <p:cNvGrpSpPr/>
                <p:nvPr/>
              </p:nvGrpSpPr>
              <p:grpSpPr>
                <a:xfrm>
                  <a:off x="-63297" y="0"/>
                  <a:ext cx="7122624" cy="2700000"/>
                  <a:chOff x="-63303" y="0"/>
                  <a:chExt cx="7123253" cy="2700297"/>
                </a:xfrm>
              </p:grpSpPr>
              <p:sp>
                <p:nvSpPr>
                  <p:cNvPr id="71" name="Rectangle 70">
                    <a:extLst>
                      <a:ext uri="{FF2B5EF4-FFF2-40B4-BE49-F238E27FC236}">
                        <a16:creationId xmlns:a16="http://schemas.microsoft.com/office/drawing/2014/main" id="{27E0D20D-033F-2C54-7A99-701BE55E2AD4}"/>
                      </a:ext>
                    </a:extLst>
                  </p:cNvPr>
                  <p:cNvSpPr/>
                  <p:nvPr/>
                </p:nvSpPr>
                <p:spPr>
                  <a:xfrm>
                    <a:off x="815279" y="0"/>
                    <a:ext cx="5318110" cy="2700297"/>
                  </a:xfrm>
                  <a:prstGeom prst="rect">
                    <a:avLst/>
                  </a:prstGeom>
                  <a:solidFill>
                    <a:srgbClr val="FF8FF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VN" sz="2400" b="1" dirty="0">
                        <a:solidFill>
                          <a:srgbClr val="000000"/>
                        </a:solidFill>
                        <a:effectLst/>
                        <a:ea typeface="Calibri" panose="020F0502020204030204" pitchFamily="34" charset="0"/>
                        <a:cs typeface="Times New Roman" panose="02020603050405020304" pitchFamily="18" charset="0"/>
                      </a:rPr>
                      <a:t>    </a:t>
                    </a:r>
                    <a:r>
                      <a:rPr lang="vi-VN" sz="2400" b="1" dirty="0">
                        <a:solidFill>
                          <a:srgbClr val="000000"/>
                        </a:solidFill>
                        <a:effectLst/>
                        <a:ea typeface="Calibri" panose="020F0502020204030204" pitchFamily="34" charset="0"/>
                        <a:cs typeface="Calibri" panose="020F0502020204030204" pitchFamily="34" charset="0"/>
                      </a:rPr>
                      <a:t>Ca</a:t>
                    </a:r>
                    <a:endParaRPr lang="en-VN" sz="2400" dirty="0">
                      <a:effectLst/>
                      <a:ea typeface="Calibri" panose="020F050202020403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9412190E-1776-2D89-3E88-85DD2B8C17C3}"/>
                      </a:ext>
                    </a:extLst>
                  </p:cNvPr>
                  <p:cNvSpPr/>
                  <p:nvPr/>
                </p:nvSpPr>
                <p:spPr>
                  <a:xfrm>
                    <a:off x="5246958" y="533847"/>
                    <a:ext cx="1812992" cy="1761851"/>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73" name="Oval 72">
                    <a:extLst>
                      <a:ext uri="{FF2B5EF4-FFF2-40B4-BE49-F238E27FC236}">
                        <a16:creationId xmlns:a16="http://schemas.microsoft.com/office/drawing/2014/main" id="{BEFDFF8F-312A-6ACE-5F64-F55D3D1A81B6}"/>
                      </a:ext>
                    </a:extLst>
                  </p:cNvPr>
                  <p:cNvSpPr/>
                  <p:nvPr/>
                </p:nvSpPr>
                <p:spPr>
                  <a:xfrm>
                    <a:off x="-63303" y="533847"/>
                    <a:ext cx="1812992" cy="1761851"/>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sp>
              <p:nvSpPr>
                <p:cNvPr id="69" name="Oval 68">
                  <a:extLst>
                    <a:ext uri="{FF2B5EF4-FFF2-40B4-BE49-F238E27FC236}">
                      <a16:creationId xmlns:a16="http://schemas.microsoft.com/office/drawing/2014/main" id="{66A27B06-C09B-1A70-CB70-1FD6FBF0A16D}"/>
                    </a:ext>
                  </a:extLst>
                </p:cNvPr>
                <p:cNvSpPr/>
                <p:nvPr/>
              </p:nvSpPr>
              <p:spPr>
                <a:xfrm>
                  <a:off x="4299809" y="1586111"/>
                  <a:ext cx="359380" cy="35233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0" name="Oval 69">
                  <a:extLst>
                    <a:ext uri="{FF2B5EF4-FFF2-40B4-BE49-F238E27FC236}">
                      <a16:creationId xmlns:a16="http://schemas.microsoft.com/office/drawing/2014/main" id="{252D46F6-3F22-3E9A-FE62-1AC50B5BD866}"/>
                    </a:ext>
                  </a:extLst>
                </p:cNvPr>
                <p:cNvSpPr/>
                <p:nvPr/>
              </p:nvSpPr>
              <p:spPr>
                <a:xfrm>
                  <a:off x="4263978" y="984420"/>
                  <a:ext cx="359380" cy="35233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sp>
          <p:nvSpPr>
            <p:cNvPr id="214" name="Curved Down Arrow 213">
              <a:extLst>
                <a:ext uri="{FF2B5EF4-FFF2-40B4-BE49-F238E27FC236}">
                  <a16:creationId xmlns:a16="http://schemas.microsoft.com/office/drawing/2014/main" id="{C5BB608C-6491-F741-A4F5-2818AC4AB779}"/>
                </a:ext>
              </a:extLst>
            </p:cNvPr>
            <p:cNvSpPr/>
            <p:nvPr/>
          </p:nvSpPr>
          <p:spPr>
            <a:xfrm flipH="1">
              <a:off x="5518894" y="2659635"/>
              <a:ext cx="749822" cy="19696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Curved Down Arrow 214">
              <a:extLst>
                <a:ext uri="{FF2B5EF4-FFF2-40B4-BE49-F238E27FC236}">
                  <a16:creationId xmlns:a16="http://schemas.microsoft.com/office/drawing/2014/main" id="{CF3025CF-0BDD-F98A-AA7E-4ABCA70685AE}"/>
                </a:ext>
              </a:extLst>
            </p:cNvPr>
            <p:cNvSpPr/>
            <p:nvPr/>
          </p:nvSpPr>
          <p:spPr>
            <a:xfrm>
              <a:off x="6846863" y="2642280"/>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247" name="Group 246">
            <a:extLst>
              <a:ext uri="{FF2B5EF4-FFF2-40B4-BE49-F238E27FC236}">
                <a16:creationId xmlns:a16="http://schemas.microsoft.com/office/drawing/2014/main" id="{232D3997-73D5-B4AB-876A-3EF1288200D8}"/>
              </a:ext>
            </a:extLst>
          </p:cNvPr>
          <p:cNvGrpSpPr/>
          <p:nvPr/>
        </p:nvGrpSpPr>
        <p:grpSpPr>
          <a:xfrm>
            <a:off x="5252942" y="3338208"/>
            <a:ext cx="2631900" cy="1205958"/>
            <a:chOff x="5317604" y="3509373"/>
            <a:chExt cx="2631900" cy="1205958"/>
          </a:xfrm>
        </p:grpSpPr>
        <p:grpSp>
          <p:nvGrpSpPr>
            <p:cNvPr id="183" name="Group 182">
              <a:extLst>
                <a:ext uri="{FF2B5EF4-FFF2-40B4-BE49-F238E27FC236}">
                  <a16:creationId xmlns:a16="http://schemas.microsoft.com/office/drawing/2014/main" id="{8B0A6688-D9DE-1C8D-3726-EFDF19665553}"/>
                </a:ext>
              </a:extLst>
            </p:cNvPr>
            <p:cNvGrpSpPr/>
            <p:nvPr/>
          </p:nvGrpSpPr>
          <p:grpSpPr>
            <a:xfrm>
              <a:off x="5317604" y="3542658"/>
              <a:ext cx="2631900" cy="1172673"/>
              <a:chOff x="4890973" y="2023014"/>
              <a:chExt cx="2489330" cy="1252615"/>
            </a:xfrm>
          </p:grpSpPr>
          <p:grpSp>
            <p:nvGrpSpPr>
              <p:cNvPr id="167" name="Group 166">
                <a:extLst>
                  <a:ext uri="{FF2B5EF4-FFF2-40B4-BE49-F238E27FC236}">
                    <a16:creationId xmlns:a16="http://schemas.microsoft.com/office/drawing/2014/main" id="{6A163D4D-54EF-AC93-4F7E-1755F6DB28E9}"/>
                  </a:ext>
                </a:extLst>
              </p:cNvPr>
              <p:cNvGrpSpPr/>
              <p:nvPr/>
            </p:nvGrpSpPr>
            <p:grpSpPr>
              <a:xfrm>
                <a:off x="6139828" y="2562145"/>
                <a:ext cx="1240207" cy="710244"/>
                <a:chOff x="-3" y="-49303"/>
                <a:chExt cx="5435850" cy="3132552"/>
              </a:xfrm>
            </p:grpSpPr>
            <p:sp>
              <p:nvSpPr>
                <p:cNvPr id="168" name="Rectangle 167">
                  <a:extLst>
                    <a:ext uri="{FF2B5EF4-FFF2-40B4-BE49-F238E27FC236}">
                      <a16:creationId xmlns:a16="http://schemas.microsoft.com/office/drawing/2014/main" id="{C7294902-4236-2DF0-EFEB-3328F4D70C87}"/>
                    </a:ext>
                  </a:extLst>
                </p:cNvPr>
                <p:cNvSpPr/>
                <p:nvPr/>
              </p:nvSpPr>
              <p:spPr>
                <a:xfrm>
                  <a:off x="-3" y="349212"/>
                  <a:ext cx="5435850" cy="2734037"/>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 </a:t>
                  </a:r>
                  <a:endParaRPr lang="en-VN" sz="2400" dirty="0">
                    <a:effectLst/>
                    <a:ea typeface="Calibri" panose="020F0502020204030204" pitchFamily="34" charset="0"/>
                    <a:cs typeface="Times New Roman" panose="02020603050405020304" pitchFamily="18" charset="0"/>
                  </a:endParaRPr>
                </a:p>
              </p:txBody>
            </p:sp>
            <p:sp>
              <p:nvSpPr>
                <p:cNvPr id="169" name="Rectangle 168">
                  <a:extLst>
                    <a:ext uri="{FF2B5EF4-FFF2-40B4-BE49-F238E27FC236}">
                      <a16:creationId xmlns:a16="http://schemas.microsoft.com/office/drawing/2014/main" id="{461CAB48-8E69-01BB-3BF8-25F05C8591E6}"/>
                    </a:ext>
                  </a:extLst>
                </p:cNvPr>
                <p:cNvSpPr/>
                <p:nvPr/>
              </p:nvSpPr>
              <p:spPr>
                <a:xfrm>
                  <a:off x="2005600" y="-49303"/>
                  <a:ext cx="1788797" cy="3115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F</a:t>
                  </a:r>
                  <a:endParaRPr lang="en-VN" sz="2400" dirty="0">
                    <a:effectLst/>
                    <a:ea typeface="Calibri" panose="020F0502020204030204" pitchFamily="34" charset="0"/>
                    <a:cs typeface="Times New Roman" panose="02020603050405020304" pitchFamily="18" charset="0"/>
                  </a:endParaRPr>
                </a:p>
              </p:txBody>
            </p:sp>
            <p:grpSp>
              <p:nvGrpSpPr>
                <p:cNvPr id="170" name="Group 169">
                  <a:extLst>
                    <a:ext uri="{FF2B5EF4-FFF2-40B4-BE49-F238E27FC236}">
                      <a16:creationId xmlns:a16="http://schemas.microsoft.com/office/drawing/2014/main" id="{C22F20C5-343C-8F16-0241-ECA92D058CC6}"/>
                    </a:ext>
                  </a:extLst>
                </p:cNvPr>
                <p:cNvGrpSpPr/>
                <p:nvPr/>
              </p:nvGrpSpPr>
              <p:grpSpPr>
                <a:xfrm>
                  <a:off x="1957580" y="805153"/>
                  <a:ext cx="1845034" cy="2006942"/>
                  <a:chOff x="140692" y="419325"/>
                  <a:chExt cx="1755944" cy="2077395"/>
                </a:xfrm>
              </p:grpSpPr>
              <p:sp>
                <p:nvSpPr>
                  <p:cNvPr id="171" name="Oval 170">
                    <a:extLst>
                      <a:ext uri="{FF2B5EF4-FFF2-40B4-BE49-F238E27FC236}">
                        <a16:creationId xmlns:a16="http://schemas.microsoft.com/office/drawing/2014/main" id="{EA9DEF4D-7D0F-EC37-6B63-5C4BD2DA29F1}"/>
                      </a:ext>
                    </a:extLst>
                  </p:cNvPr>
                  <p:cNvSpPr/>
                  <p:nvPr/>
                </p:nvSpPr>
                <p:spPr>
                  <a:xfrm>
                    <a:off x="582189" y="419325"/>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2" name="Oval 171">
                    <a:extLst>
                      <a:ext uri="{FF2B5EF4-FFF2-40B4-BE49-F238E27FC236}">
                        <a16:creationId xmlns:a16="http://schemas.microsoft.com/office/drawing/2014/main" id="{3DB0C0EB-E5AB-FA88-B92C-0C6F1E826A09}"/>
                      </a:ext>
                    </a:extLst>
                  </p:cNvPr>
                  <p:cNvSpPr/>
                  <p:nvPr/>
                </p:nvSpPr>
                <p:spPr>
                  <a:xfrm>
                    <a:off x="1161957" y="434311"/>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3" name="Oval 172">
                    <a:extLst>
                      <a:ext uri="{FF2B5EF4-FFF2-40B4-BE49-F238E27FC236}">
                        <a16:creationId xmlns:a16="http://schemas.microsoft.com/office/drawing/2014/main" id="{E1FDFA10-8F50-DA2A-AB0C-97C788A24716}"/>
                      </a:ext>
                    </a:extLst>
                  </p:cNvPr>
                  <p:cNvSpPr/>
                  <p:nvPr/>
                </p:nvSpPr>
                <p:spPr>
                  <a:xfrm>
                    <a:off x="1537285" y="90836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4" name="Oval 173">
                    <a:extLst>
                      <a:ext uri="{FF2B5EF4-FFF2-40B4-BE49-F238E27FC236}">
                        <a16:creationId xmlns:a16="http://schemas.microsoft.com/office/drawing/2014/main" id="{364A3114-F5DF-23CA-6B60-3F7FEEEA221D}"/>
                      </a:ext>
                    </a:extLst>
                  </p:cNvPr>
                  <p:cNvSpPr/>
                  <p:nvPr/>
                </p:nvSpPr>
                <p:spPr>
                  <a:xfrm>
                    <a:off x="1522292" y="1499015"/>
                    <a:ext cx="359350"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5" name="Oval 174">
                    <a:extLst>
                      <a:ext uri="{FF2B5EF4-FFF2-40B4-BE49-F238E27FC236}">
                        <a16:creationId xmlns:a16="http://schemas.microsoft.com/office/drawing/2014/main" id="{0D031D54-18A5-C495-6BBD-7CAD2DFD6E3B}"/>
                      </a:ext>
                    </a:extLst>
                  </p:cNvPr>
                  <p:cNvSpPr/>
                  <p:nvPr/>
                </p:nvSpPr>
                <p:spPr>
                  <a:xfrm>
                    <a:off x="140692" y="132068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6" name="Oval 175">
                    <a:extLst>
                      <a:ext uri="{FF2B5EF4-FFF2-40B4-BE49-F238E27FC236}">
                        <a16:creationId xmlns:a16="http://schemas.microsoft.com/office/drawing/2014/main" id="{6FBB530F-A3E0-32AF-932A-CAAECBE4A778}"/>
                      </a:ext>
                    </a:extLst>
                  </p:cNvPr>
                  <p:cNvSpPr/>
                  <p:nvPr/>
                </p:nvSpPr>
                <p:spPr>
                  <a:xfrm>
                    <a:off x="583458" y="2098470"/>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77" name="Oval 176">
                    <a:extLst>
                      <a:ext uri="{FF2B5EF4-FFF2-40B4-BE49-F238E27FC236}">
                        <a16:creationId xmlns:a16="http://schemas.microsoft.com/office/drawing/2014/main" id="{56A231E4-157B-A9CC-2A4C-732A5BA0D174}"/>
                      </a:ext>
                    </a:extLst>
                  </p:cNvPr>
                  <p:cNvSpPr/>
                  <p:nvPr/>
                </p:nvSpPr>
                <p:spPr>
                  <a:xfrm>
                    <a:off x="1070399" y="2137102"/>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grpSp>
            <p:nvGrpSpPr>
              <p:cNvPr id="156" name="Group 155">
                <a:extLst>
                  <a:ext uri="{FF2B5EF4-FFF2-40B4-BE49-F238E27FC236}">
                    <a16:creationId xmlns:a16="http://schemas.microsoft.com/office/drawing/2014/main" id="{6B3B5954-4172-5E63-55CE-D4D032ED1A77}"/>
                  </a:ext>
                </a:extLst>
              </p:cNvPr>
              <p:cNvGrpSpPr/>
              <p:nvPr/>
            </p:nvGrpSpPr>
            <p:grpSpPr>
              <a:xfrm>
                <a:off x="6140096" y="2023014"/>
                <a:ext cx="1240207" cy="706337"/>
                <a:chOff x="39077" y="-49303"/>
                <a:chExt cx="5435850" cy="3115319"/>
              </a:xfrm>
            </p:grpSpPr>
            <p:sp>
              <p:nvSpPr>
                <p:cNvPr id="157" name="Rectangle 156">
                  <a:extLst>
                    <a:ext uri="{FF2B5EF4-FFF2-40B4-BE49-F238E27FC236}">
                      <a16:creationId xmlns:a16="http://schemas.microsoft.com/office/drawing/2014/main" id="{33720604-424E-8F54-63BB-A3F66B272254}"/>
                    </a:ext>
                  </a:extLst>
                </p:cNvPr>
                <p:cNvSpPr/>
                <p:nvPr/>
              </p:nvSpPr>
              <p:spPr>
                <a:xfrm>
                  <a:off x="39077" y="260387"/>
                  <a:ext cx="5435850" cy="2734037"/>
                </a:xfrm>
                <a:prstGeom prst="rect">
                  <a:avLst/>
                </a:prstGeom>
                <a:solidFill>
                  <a:srgbClr val="6BFFA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 </a:t>
                  </a:r>
                  <a:endParaRPr lang="en-VN" sz="2400" dirty="0">
                    <a:effectLst/>
                    <a:ea typeface="Calibri" panose="020F0502020204030204" pitchFamily="34" charset="0"/>
                    <a:cs typeface="Times New Roman" panose="02020603050405020304" pitchFamily="18" charset="0"/>
                  </a:endParaRPr>
                </a:p>
              </p:txBody>
            </p:sp>
            <p:sp>
              <p:nvSpPr>
                <p:cNvPr id="158" name="Rectangle 157">
                  <a:extLst>
                    <a:ext uri="{FF2B5EF4-FFF2-40B4-BE49-F238E27FC236}">
                      <a16:creationId xmlns:a16="http://schemas.microsoft.com/office/drawing/2014/main" id="{C5F3B0B2-0F08-CCEF-9121-9F5E8BAE491D}"/>
                    </a:ext>
                  </a:extLst>
                </p:cNvPr>
                <p:cNvSpPr/>
                <p:nvPr/>
              </p:nvSpPr>
              <p:spPr>
                <a:xfrm>
                  <a:off x="2005600" y="-49303"/>
                  <a:ext cx="1788797" cy="3115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F</a:t>
                  </a:r>
                  <a:endParaRPr lang="en-VN" sz="2400" dirty="0">
                    <a:effectLst/>
                    <a:ea typeface="Calibri" panose="020F0502020204030204" pitchFamily="34" charset="0"/>
                    <a:cs typeface="Times New Roman" panose="02020603050405020304" pitchFamily="18" charset="0"/>
                  </a:endParaRPr>
                </a:p>
              </p:txBody>
            </p:sp>
            <p:grpSp>
              <p:nvGrpSpPr>
                <p:cNvPr id="159" name="Group 158">
                  <a:extLst>
                    <a:ext uri="{FF2B5EF4-FFF2-40B4-BE49-F238E27FC236}">
                      <a16:creationId xmlns:a16="http://schemas.microsoft.com/office/drawing/2014/main" id="{D6492C24-9A4B-2A6F-D34F-D1FA7DD68DFB}"/>
                    </a:ext>
                  </a:extLst>
                </p:cNvPr>
                <p:cNvGrpSpPr/>
                <p:nvPr/>
              </p:nvGrpSpPr>
              <p:grpSpPr>
                <a:xfrm>
                  <a:off x="1957580" y="805153"/>
                  <a:ext cx="1845034" cy="2006942"/>
                  <a:chOff x="140692" y="419325"/>
                  <a:chExt cx="1755944" cy="2077395"/>
                </a:xfrm>
              </p:grpSpPr>
              <p:sp>
                <p:nvSpPr>
                  <p:cNvPr id="160" name="Oval 159">
                    <a:extLst>
                      <a:ext uri="{FF2B5EF4-FFF2-40B4-BE49-F238E27FC236}">
                        <a16:creationId xmlns:a16="http://schemas.microsoft.com/office/drawing/2014/main" id="{63BC7FC2-A168-6659-69A1-FB93D9810E44}"/>
                      </a:ext>
                    </a:extLst>
                  </p:cNvPr>
                  <p:cNvSpPr/>
                  <p:nvPr/>
                </p:nvSpPr>
                <p:spPr>
                  <a:xfrm>
                    <a:off x="582189" y="419325"/>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1" name="Oval 160">
                    <a:extLst>
                      <a:ext uri="{FF2B5EF4-FFF2-40B4-BE49-F238E27FC236}">
                        <a16:creationId xmlns:a16="http://schemas.microsoft.com/office/drawing/2014/main" id="{66D3010A-B0A3-38EB-A27E-94E0E50D5A99}"/>
                      </a:ext>
                    </a:extLst>
                  </p:cNvPr>
                  <p:cNvSpPr/>
                  <p:nvPr/>
                </p:nvSpPr>
                <p:spPr>
                  <a:xfrm>
                    <a:off x="1161957" y="434311"/>
                    <a:ext cx="359351" cy="3596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2" name="Oval 161">
                    <a:extLst>
                      <a:ext uri="{FF2B5EF4-FFF2-40B4-BE49-F238E27FC236}">
                        <a16:creationId xmlns:a16="http://schemas.microsoft.com/office/drawing/2014/main" id="{5BDA2170-5714-C5C7-200F-5FF9B9BE0DD6}"/>
                      </a:ext>
                    </a:extLst>
                  </p:cNvPr>
                  <p:cNvSpPr/>
                  <p:nvPr/>
                </p:nvSpPr>
                <p:spPr>
                  <a:xfrm>
                    <a:off x="1537285" y="908368"/>
                    <a:ext cx="359351"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3" name="Oval 162">
                    <a:extLst>
                      <a:ext uri="{FF2B5EF4-FFF2-40B4-BE49-F238E27FC236}">
                        <a16:creationId xmlns:a16="http://schemas.microsoft.com/office/drawing/2014/main" id="{87995130-CC94-A021-7413-39A4B1082B1A}"/>
                      </a:ext>
                    </a:extLst>
                  </p:cNvPr>
                  <p:cNvSpPr/>
                  <p:nvPr/>
                </p:nvSpPr>
                <p:spPr>
                  <a:xfrm>
                    <a:off x="1522292" y="1499015"/>
                    <a:ext cx="359350"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4" name="Oval 163">
                    <a:extLst>
                      <a:ext uri="{FF2B5EF4-FFF2-40B4-BE49-F238E27FC236}">
                        <a16:creationId xmlns:a16="http://schemas.microsoft.com/office/drawing/2014/main" id="{39AE6477-53E5-2741-1BFB-4991634BFFCE}"/>
                      </a:ext>
                    </a:extLst>
                  </p:cNvPr>
                  <p:cNvSpPr/>
                  <p:nvPr/>
                </p:nvSpPr>
                <p:spPr>
                  <a:xfrm>
                    <a:off x="140692" y="1320681"/>
                    <a:ext cx="359353" cy="35961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5" name="Oval 164">
                    <a:extLst>
                      <a:ext uri="{FF2B5EF4-FFF2-40B4-BE49-F238E27FC236}">
                        <a16:creationId xmlns:a16="http://schemas.microsoft.com/office/drawing/2014/main" id="{B6ACC720-8A37-1885-4458-1667E3A593D1}"/>
                      </a:ext>
                    </a:extLst>
                  </p:cNvPr>
                  <p:cNvSpPr/>
                  <p:nvPr/>
                </p:nvSpPr>
                <p:spPr>
                  <a:xfrm>
                    <a:off x="583458" y="2098470"/>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66" name="Oval 165">
                    <a:extLst>
                      <a:ext uri="{FF2B5EF4-FFF2-40B4-BE49-F238E27FC236}">
                        <a16:creationId xmlns:a16="http://schemas.microsoft.com/office/drawing/2014/main" id="{F875FCE4-D16E-2D39-F721-A8204C08DFAA}"/>
                      </a:ext>
                    </a:extLst>
                  </p:cNvPr>
                  <p:cNvSpPr/>
                  <p:nvPr/>
                </p:nvSpPr>
                <p:spPr>
                  <a:xfrm>
                    <a:off x="1070399" y="2137102"/>
                    <a:ext cx="359351" cy="35961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grpSp>
            <p:nvGrpSpPr>
              <p:cNvPr id="150" name="Group 149">
                <a:extLst>
                  <a:ext uri="{FF2B5EF4-FFF2-40B4-BE49-F238E27FC236}">
                    <a16:creationId xmlns:a16="http://schemas.microsoft.com/office/drawing/2014/main" id="{215D2B84-C2AD-4D72-86AA-800C362AA9BD}"/>
                  </a:ext>
                </a:extLst>
              </p:cNvPr>
              <p:cNvGrpSpPr/>
              <p:nvPr/>
            </p:nvGrpSpPr>
            <p:grpSpPr>
              <a:xfrm>
                <a:off x="4890973" y="2089754"/>
                <a:ext cx="1455930" cy="1185875"/>
                <a:chOff x="-55590" y="-84088"/>
                <a:chExt cx="6289826" cy="5697394"/>
              </a:xfrm>
            </p:grpSpPr>
            <p:sp>
              <p:nvSpPr>
                <p:cNvPr id="151" name="Rectangle 150">
                  <a:extLst>
                    <a:ext uri="{FF2B5EF4-FFF2-40B4-BE49-F238E27FC236}">
                      <a16:creationId xmlns:a16="http://schemas.microsoft.com/office/drawing/2014/main" id="{3FAAA616-8F59-846A-819C-04E15B9558AF}"/>
                    </a:ext>
                  </a:extLst>
                </p:cNvPr>
                <p:cNvSpPr/>
                <p:nvPr/>
              </p:nvSpPr>
              <p:spPr>
                <a:xfrm>
                  <a:off x="-55590" y="-84088"/>
                  <a:ext cx="5357870" cy="5697394"/>
                </a:xfrm>
                <a:prstGeom prst="rect">
                  <a:avLst/>
                </a:prstGeom>
                <a:solidFill>
                  <a:srgbClr val="FF8FFD"/>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   Ca</a:t>
                  </a:r>
                  <a:endParaRPr lang="en-VN" sz="2400" dirty="0">
                    <a:effectLst/>
                    <a:ea typeface="Calibri" panose="020F0502020204030204" pitchFamily="34" charset="0"/>
                    <a:cs typeface="Times New Roman" panose="02020603050405020304" pitchFamily="18" charset="0"/>
                  </a:endParaRPr>
                </a:p>
              </p:txBody>
            </p:sp>
            <p:sp>
              <p:nvSpPr>
                <p:cNvPr id="152" name="Oval 151">
                  <a:extLst>
                    <a:ext uri="{FF2B5EF4-FFF2-40B4-BE49-F238E27FC236}">
                      <a16:creationId xmlns:a16="http://schemas.microsoft.com/office/drawing/2014/main" id="{FCC8AD22-F156-8F1F-D772-105F4B480513}"/>
                    </a:ext>
                  </a:extLst>
                </p:cNvPr>
                <p:cNvSpPr/>
                <p:nvPr/>
              </p:nvSpPr>
              <p:spPr>
                <a:xfrm>
                  <a:off x="3317907" y="2312083"/>
                  <a:ext cx="359407" cy="3884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53" name="Oval 152">
                  <a:extLst>
                    <a:ext uri="{FF2B5EF4-FFF2-40B4-BE49-F238E27FC236}">
                      <a16:creationId xmlns:a16="http://schemas.microsoft.com/office/drawing/2014/main" id="{775B32FD-9CF5-B5E4-5E22-415A1B4A9384}"/>
                    </a:ext>
                  </a:extLst>
                </p:cNvPr>
                <p:cNvSpPr/>
                <p:nvPr/>
              </p:nvSpPr>
              <p:spPr>
                <a:xfrm>
                  <a:off x="3317907" y="2977797"/>
                  <a:ext cx="359407" cy="38845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54" name="Oval 153">
                  <a:extLst>
                    <a:ext uri="{FF2B5EF4-FFF2-40B4-BE49-F238E27FC236}">
                      <a16:creationId xmlns:a16="http://schemas.microsoft.com/office/drawing/2014/main" id="{92A89094-A731-FDAE-0D09-C8E3D15D60E5}"/>
                    </a:ext>
                  </a:extLst>
                </p:cNvPr>
                <p:cNvSpPr/>
                <p:nvPr/>
              </p:nvSpPr>
              <p:spPr>
                <a:xfrm>
                  <a:off x="4407689" y="3245970"/>
                  <a:ext cx="1826547" cy="1942293"/>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55" name="Oval 154">
                  <a:extLst>
                    <a:ext uri="{FF2B5EF4-FFF2-40B4-BE49-F238E27FC236}">
                      <a16:creationId xmlns:a16="http://schemas.microsoft.com/office/drawing/2014/main" id="{EDE9BF34-BD20-E7B5-CFFB-ECF31A9E3736}"/>
                    </a:ext>
                  </a:extLst>
                </p:cNvPr>
                <p:cNvSpPr/>
                <p:nvPr/>
              </p:nvSpPr>
              <p:spPr>
                <a:xfrm>
                  <a:off x="4393188" y="533842"/>
                  <a:ext cx="1826547" cy="1942293"/>
                </a:xfrm>
                <a:prstGeom prst="ellipse">
                  <a:avLst/>
                </a:prstGeom>
                <a:solidFill>
                  <a:srgbClr val="FF8FF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grpSp>
        <p:sp>
          <p:nvSpPr>
            <p:cNvPr id="216" name="Curved Down Arrow 215">
              <a:extLst>
                <a:ext uri="{FF2B5EF4-FFF2-40B4-BE49-F238E27FC236}">
                  <a16:creationId xmlns:a16="http://schemas.microsoft.com/office/drawing/2014/main" id="{62F3E0C8-DBE7-EC5D-1288-4EFE5F1D6829}"/>
                </a:ext>
              </a:extLst>
            </p:cNvPr>
            <p:cNvSpPr/>
            <p:nvPr/>
          </p:nvSpPr>
          <p:spPr>
            <a:xfrm>
              <a:off x="6244700" y="3509373"/>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248" name="Group 247">
            <a:extLst>
              <a:ext uri="{FF2B5EF4-FFF2-40B4-BE49-F238E27FC236}">
                <a16:creationId xmlns:a16="http://schemas.microsoft.com/office/drawing/2014/main" id="{1890BA81-6368-01B1-1D16-FE3D4F855958}"/>
              </a:ext>
            </a:extLst>
          </p:cNvPr>
          <p:cNvGrpSpPr/>
          <p:nvPr/>
        </p:nvGrpSpPr>
        <p:grpSpPr>
          <a:xfrm>
            <a:off x="944554" y="3300773"/>
            <a:ext cx="2627041" cy="1385214"/>
            <a:chOff x="912979" y="3452640"/>
            <a:chExt cx="2627041" cy="1385214"/>
          </a:xfrm>
        </p:grpSpPr>
        <p:grpSp>
          <p:nvGrpSpPr>
            <p:cNvPr id="181" name="Group 180">
              <a:extLst>
                <a:ext uri="{FF2B5EF4-FFF2-40B4-BE49-F238E27FC236}">
                  <a16:creationId xmlns:a16="http://schemas.microsoft.com/office/drawing/2014/main" id="{0DB932A6-7DF8-6B71-AD9D-4D4B8CBF7AAB}"/>
                </a:ext>
              </a:extLst>
            </p:cNvPr>
            <p:cNvGrpSpPr/>
            <p:nvPr/>
          </p:nvGrpSpPr>
          <p:grpSpPr>
            <a:xfrm>
              <a:off x="912979" y="3483596"/>
              <a:ext cx="2627041" cy="1216078"/>
              <a:chOff x="1281925" y="2399931"/>
              <a:chExt cx="2484734" cy="1298979"/>
            </a:xfrm>
          </p:grpSpPr>
          <p:grpSp>
            <p:nvGrpSpPr>
              <p:cNvPr id="123" name="Group 122">
                <a:extLst>
                  <a:ext uri="{FF2B5EF4-FFF2-40B4-BE49-F238E27FC236}">
                    <a16:creationId xmlns:a16="http://schemas.microsoft.com/office/drawing/2014/main" id="{F27D3B11-40BB-0FB8-5911-5CF205D67555}"/>
                  </a:ext>
                </a:extLst>
              </p:cNvPr>
              <p:cNvGrpSpPr/>
              <p:nvPr/>
            </p:nvGrpSpPr>
            <p:grpSpPr>
              <a:xfrm>
                <a:off x="2313936" y="2513035"/>
                <a:ext cx="1452723" cy="1185875"/>
                <a:chOff x="4386428" y="2787427"/>
                <a:chExt cx="1855427" cy="1583999"/>
              </a:xfrm>
            </p:grpSpPr>
            <p:grpSp>
              <p:nvGrpSpPr>
                <p:cNvPr id="80" name="Group 79">
                  <a:extLst>
                    <a:ext uri="{FF2B5EF4-FFF2-40B4-BE49-F238E27FC236}">
                      <a16:creationId xmlns:a16="http://schemas.microsoft.com/office/drawing/2014/main" id="{2C7D53DA-DA3C-EE2E-659B-FB9A1B9F2755}"/>
                    </a:ext>
                  </a:extLst>
                </p:cNvPr>
                <p:cNvGrpSpPr/>
                <p:nvPr/>
              </p:nvGrpSpPr>
              <p:grpSpPr>
                <a:xfrm>
                  <a:off x="4657855" y="2787427"/>
                  <a:ext cx="1584000" cy="1583999"/>
                  <a:chOff x="97698" y="166656"/>
                  <a:chExt cx="5426910" cy="2834338"/>
                </a:xfrm>
              </p:grpSpPr>
              <p:sp>
                <p:nvSpPr>
                  <p:cNvPr id="81" name="Rectangle 80">
                    <a:extLst>
                      <a:ext uri="{FF2B5EF4-FFF2-40B4-BE49-F238E27FC236}">
                        <a16:creationId xmlns:a16="http://schemas.microsoft.com/office/drawing/2014/main" id="{7ED5368A-66DB-C4FE-063B-E5643840F460}"/>
                      </a:ext>
                    </a:extLst>
                  </p:cNvPr>
                  <p:cNvSpPr/>
                  <p:nvPr/>
                </p:nvSpPr>
                <p:spPr>
                  <a:xfrm>
                    <a:off x="97698" y="166656"/>
                    <a:ext cx="5426910" cy="2834338"/>
                  </a:xfrm>
                  <a:prstGeom prst="rect">
                    <a:avLst/>
                  </a:prstGeom>
                  <a:solidFill>
                    <a:srgbClr val="00E2FE"/>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400" b="1">
                        <a:solidFill>
                          <a:srgbClr val="000000"/>
                        </a:solidFill>
                        <a:effectLst/>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82" name="Rectangle 81">
                    <a:extLst>
                      <a:ext uri="{FF2B5EF4-FFF2-40B4-BE49-F238E27FC236}">
                        <a16:creationId xmlns:a16="http://schemas.microsoft.com/office/drawing/2014/main" id="{AEF4DEF1-E1FF-EF80-C75A-F340875E496D}"/>
                      </a:ext>
                    </a:extLst>
                  </p:cNvPr>
                  <p:cNvSpPr/>
                  <p:nvPr/>
                </p:nvSpPr>
                <p:spPr>
                  <a:xfrm>
                    <a:off x="1855637" y="720058"/>
                    <a:ext cx="2505231" cy="1098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Times New Roman" panose="02020603050405020304" pitchFamily="18" charset="0"/>
                      </a:rPr>
                      <a:t>O</a:t>
                    </a:r>
                    <a:endParaRPr lang="en-VN" sz="2400" dirty="0">
                      <a:effectLst/>
                      <a:ea typeface="Calibri" panose="020F0502020204030204" pitchFamily="34" charset="0"/>
                      <a:cs typeface="Times New Roman" panose="02020603050405020304" pitchFamily="18" charset="0"/>
                    </a:endParaRPr>
                  </a:p>
                </p:txBody>
              </p:sp>
              <p:grpSp>
                <p:nvGrpSpPr>
                  <p:cNvPr id="83" name="Group 82">
                    <a:extLst>
                      <a:ext uri="{FF2B5EF4-FFF2-40B4-BE49-F238E27FC236}">
                        <a16:creationId xmlns:a16="http://schemas.microsoft.com/office/drawing/2014/main" id="{596CAD62-31DC-2A73-3282-8406E27AA7EF}"/>
                      </a:ext>
                    </a:extLst>
                  </p:cNvPr>
                  <p:cNvGrpSpPr/>
                  <p:nvPr/>
                </p:nvGrpSpPr>
                <p:grpSpPr>
                  <a:xfrm>
                    <a:off x="1629655" y="866854"/>
                    <a:ext cx="2210814" cy="1164789"/>
                    <a:chOff x="151363" y="737824"/>
                    <a:chExt cx="1913014" cy="1096583"/>
                  </a:xfrm>
                </p:grpSpPr>
                <p:sp>
                  <p:nvSpPr>
                    <p:cNvPr id="84" name="Oval 83">
                      <a:extLst>
                        <a:ext uri="{FF2B5EF4-FFF2-40B4-BE49-F238E27FC236}">
                          <a16:creationId xmlns:a16="http://schemas.microsoft.com/office/drawing/2014/main" id="{384BD966-E834-7C6E-43C6-A5DDB89A1F80}"/>
                        </a:ext>
                      </a:extLst>
                    </p:cNvPr>
                    <p:cNvSpPr/>
                    <p:nvPr/>
                  </p:nvSpPr>
                  <p:spPr>
                    <a:xfrm>
                      <a:off x="710526" y="738719"/>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85" name="Oval 84">
                      <a:extLst>
                        <a:ext uri="{FF2B5EF4-FFF2-40B4-BE49-F238E27FC236}">
                          <a16:creationId xmlns:a16="http://schemas.microsoft.com/office/drawing/2014/main" id="{EC0CAE01-39DB-C2FD-51A9-E663E7F7FA3F}"/>
                        </a:ext>
                      </a:extLst>
                    </p:cNvPr>
                    <p:cNvSpPr/>
                    <p:nvPr/>
                  </p:nvSpPr>
                  <p:spPr>
                    <a:xfrm>
                      <a:off x="1239306" y="737824"/>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86" name="Oval 85">
                      <a:extLst>
                        <a:ext uri="{FF2B5EF4-FFF2-40B4-BE49-F238E27FC236}">
                          <a16:creationId xmlns:a16="http://schemas.microsoft.com/office/drawing/2014/main" id="{FB9D4EB5-088E-B0A3-0160-A6CD46FEF5AA}"/>
                        </a:ext>
                      </a:extLst>
                    </p:cNvPr>
                    <p:cNvSpPr/>
                    <p:nvPr/>
                  </p:nvSpPr>
                  <p:spPr>
                    <a:xfrm>
                      <a:off x="1744203" y="124151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87" name="Oval 86">
                      <a:extLst>
                        <a:ext uri="{FF2B5EF4-FFF2-40B4-BE49-F238E27FC236}">
                          <a16:creationId xmlns:a16="http://schemas.microsoft.com/office/drawing/2014/main" id="{26E08BC9-67C5-ECF6-CA31-41D5BD809FBF}"/>
                        </a:ext>
                      </a:extLst>
                    </p:cNvPr>
                    <p:cNvSpPr/>
                    <p:nvPr/>
                  </p:nvSpPr>
                  <p:spPr>
                    <a:xfrm>
                      <a:off x="151363" y="1248500"/>
                      <a:ext cx="320176" cy="1819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88" name="Oval 87">
                      <a:extLst>
                        <a:ext uri="{FF2B5EF4-FFF2-40B4-BE49-F238E27FC236}">
                          <a16:creationId xmlns:a16="http://schemas.microsoft.com/office/drawing/2014/main" id="{B49B87C0-81F4-E680-F614-7002127A5E05}"/>
                        </a:ext>
                      </a:extLst>
                    </p:cNvPr>
                    <p:cNvSpPr/>
                    <p:nvPr/>
                  </p:nvSpPr>
                  <p:spPr>
                    <a:xfrm>
                      <a:off x="677639" y="1635698"/>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89" name="Oval 88">
                      <a:extLst>
                        <a:ext uri="{FF2B5EF4-FFF2-40B4-BE49-F238E27FC236}">
                          <a16:creationId xmlns:a16="http://schemas.microsoft.com/office/drawing/2014/main" id="{6376060C-1B9C-EF74-59D0-257D3AE3E9B3}"/>
                        </a:ext>
                      </a:extLst>
                    </p:cNvPr>
                    <p:cNvSpPr/>
                    <p:nvPr/>
                  </p:nvSpPr>
                  <p:spPr>
                    <a:xfrm>
                      <a:off x="1169461" y="1652473"/>
                      <a:ext cx="320174" cy="1819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sp>
              <p:nvSpPr>
                <p:cNvPr id="121" name="Oval 120">
                  <a:extLst>
                    <a:ext uri="{FF2B5EF4-FFF2-40B4-BE49-F238E27FC236}">
                      <a16:creationId xmlns:a16="http://schemas.microsoft.com/office/drawing/2014/main" id="{8A2104D5-803D-5993-0FF6-5D3F66D7B9E6}"/>
                    </a:ext>
                  </a:extLst>
                </p:cNvPr>
                <p:cNvSpPr/>
                <p:nvPr/>
              </p:nvSpPr>
              <p:spPr>
                <a:xfrm>
                  <a:off x="4386428" y="2952840"/>
                  <a:ext cx="540000" cy="54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grpSp>
            <p:nvGrpSpPr>
              <p:cNvPr id="46" name="Group 45">
                <a:extLst>
                  <a:ext uri="{FF2B5EF4-FFF2-40B4-BE49-F238E27FC236}">
                    <a16:creationId xmlns:a16="http://schemas.microsoft.com/office/drawing/2014/main" id="{312AD9C7-4C41-3398-9534-5C56C5A3D00F}"/>
                  </a:ext>
                </a:extLst>
              </p:cNvPr>
              <p:cNvGrpSpPr/>
              <p:nvPr/>
            </p:nvGrpSpPr>
            <p:grpSpPr>
              <a:xfrm>
                <a:off x="1281926" y="2399931"/>
                <a:ext cx="1461042" cy="730825"/>
                <a:chOff x="0" y="315575"/>
                <a:chExt cx="6395171" cy="3131881"/>
              </a:xfrm>
            </p:grpSpPr>
            <p:sp>
              <p:nvSpPr>
                <p:cNvPr id="47" name="Rectangle 46">
                  <a:extLst>
                    <a:ext uri="{FF2B5EF4-FFF2-40B4-BE49-F238E27FC236}">
                      <a16:creationId xmlns:a16="http://schemas.microsoft.com/office/drawing/2014/main" id="{DCFA5F90-6A51-CF55-E533-B6DB2C71AC9F}"/>
                    </a:ext>
                  </a:extLst>
                </p:cNvPr>
                <p:cNvSpPr/>
                <p:nvPr/>
              </p:nvSpPr>
              <p:spPr>
                <a:xfrm>
                  <a:off x="0" y="790983"/>
                  <a:ext cx="5428544" cy="2656473"/>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9D435C08-DF54-E02B-915D-0957BA393D67}"/>
                    </a:ext>
                  </a:extLst>
                </p:cNvPr>
                <p:cNvSpPr/>
                <p:nvPr/>
              </p:nvSpPr>
              <p:spPr>
                <a:xfrm>
                  <a:off x="1753903" y="315575"/>
                  <a:ext cx="2264968"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K</a:t>
                  </a:r>
                  <a:endParaRPr lang="en-VN" sz="2400" dirty="0">
                    <a:effectLst/>
                    <a:ea typeface="Calibri" panose="020F0502020204030204" pitchFamily="34" charset="0"/>
                    <a:cs typeface="Times New Roman" panose="02020603050405020304" pitchFamily="18" charset="0"/>
                  </a:endParaRPr>
                </a:p>
              </p:txBody>
            </p:sp>
            <p:sp>
              <p:nvSpPr>
                <p:cNvPr id="49" name="Oval 48">
                  <a:extLst>
                    <a:ext uri="{FF2B5EF4-FFF2-40B4-BE49-F238E27FC236}">
                      <a16:creationId xmlns:a16="http://schemas.microsoft.com/office/drawing/2014/main" id="{59C39BF5-51F2-0150-5C01-F3AECF1272C0}"/>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50" name="Oval 49">
                  <a:extLst>
                    <a:ext uri="{FF2B5EF4-FFF2-40B4-BE49-F238E27FC236}">
                      <a16:creationId xmlns:a16="http://schemas.microsoft.com/office/drawing/2014/main" id="{3935A395-F5EE-221E-027F-8E07CA22083B}"/>
                    </a:ext>
                  </a:extLst>
                </p:cNvPr>
                <p:cNvSpPr/>
                <p:nvPr/>
              </p:nvSpPr>
              <p:spPr>
                <a:xfrm>
                  <a:off x="4544531"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nvGrpSpPr>
              <p:cNvPr id="51" name="Group 50">
                <a:extLst>
                  <a:ext uri="{FF2B5EF4-FFF2-40B4-BE49-F238E27FC236}">
                    <a16:creationId xmlns:a16="http://schemas.microsoft.com/office/drawing/2014/main" id="{2B43605B-AB18-BDF7-D517-DBFC8A0FEE1B}"/>
                  </a:ext>
                </a:extLst>
              </p:cNvPr>
              <p:cNvGrpSpPr/>
              <p:nvPr/>
            </p:nvGrpSpPr>
            <p:grpSpPr>
              <a:xfrm>
                <a:off x="1281925" y="2965543"/>
                <a:ext cx="1461042" cy="730825"/>
                <a:chOff x="0" y="315575"/>
                <a:chExt cx="6395171" cy="3131881"/>
              </a:xfrm>
            </p:grpSpPr>
            <p:sp>
              <p:nvSpPr>
                <p:cNvPr id="52" name="Rectangle 51">
                  <a:extLst>
                    <a:ext uri="{FF2B5EF4-FFF2-40B4-BE49-F238E27FC236}">
                      <a16:creationId xmlns:a16="http://schemas.microsoft.com/office/drawing/2014/main" id="{476CAF0E-D55E-0F4F-BB48-AE7B0D57EB38}"/>
                    </a:ext>
                  </a:extLst>
                </p:cNvPr>
                <p:cNvSpPr/>
                <p:nvPr/>
              </p:nvSpPr>
              <p:spPr>
                <a:xfrm>
                  <a:off x="0" y="790983"/>
                  <a:ext cx="5428544" cy="2656473"/>
                </a:xfrm>
                <a:prstGeom prst="rect">
                  <a:avLst/>
                </a:prstGeom>
                <a:solidFill>
                  <a:srgbClr val="FFFF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a:ln w="9525" cap="rnd" cmpd="sng" algn="ctr">
                        <a:gradFill>
                          <a:gsLst>
                            <a:gs pos="0">
                              <a:srgbClr val="F6F8FC"/>
                            </a:gs>
                            <a:gs pos="74000">
                              <a:srgbClr val="ABC0E4"/>
                            </a:gs>
                            <a:gs pos="83000">
                              <a:srgbClr val="ABC0E4"/>
                            </a:gs>
                            <a:gs pos="100000">
                              <a:srgbClr val="C7D5ED"/>
                            </a:gs>
                          </a:gsLst>
                          <a:lin ang="5400000" scaled="0"/>
                        </a:gradFill>
                        <a:prstDash val="solid"/>
                        <a:beve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400">
                    <a:effectLst/>
                    <a:ea typeface="Calibri" panose="020F0502020204030204" pitchFamily="34" charset="0"/>
                    <a:cs typeface="Times New Roman" panose="02020603050405020304" pitchFamily="18" charset="0"/>
                  </a:endParaRPr>
                </a:p>
              </p:txBody>
            </p:sp>
            <p:sp>
              <p:nvSpPr>
                <p:cNvPr id="53" name="Rectangle 52">
                  <a:extLst>
                    <a:ext uri="{FF2B5EF4-FFF2-40B4-BE49-F238E27FC236}">
                      <a16:creationId xmlns:a16="http://schemas.microsoft.com/office/drawing/2014/main" id="{A31C0C22-07E5-6E64-6568-1D05B38CEB6F}"/>
                    </a:ext>
                  </a:extLst>
                </p:cNvPr>
                <p:cNvSpPr/>
                <p:nvPr/>
              </p:nvSpPr>
              <p:spPr>
                <a:xfrm>
                  <a:off x="1753903" y="315575"/>
                  <a:ext cx="2264968" cy="3115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400" b="1" dirty="0">
                      <a:solidFill>
                        <a:srgbClr val="000000"/>
                      </a:solidFill>
                      <a:effectLst/>
                      <a:ea typeface="Calibri" panose="020F0502020204030204" pitchFamily="34" charset="0"/>
                      <a:cs typeface="Calibri" panose="020F0502020204030204" pitchFamily="34" charset="0"/>
                    </a:rPr>
                    <a:t>K</a:t>
                  </a:r>
                  <a:endParaRPr lang="en-VN" sz="2400" dirty="0">
                    <a:effectLst/>
                    <a:ea typeface="Calibri" panose="020F0502020204030204" pitchFamily="34" charset="0"/>
                    <a:cs typeface="Times New Roman" panose="02020603050405020304" pitchFamily="18" charset="0"/>
                  </a:endParaRPr>
                </a:p>
              </p:txBody>
            </p:sp>
            <p:sp>
              <p:nvSpPr>
                <p:cNvPr id="54" name="Oval 53">
                  <a:extLst>
                    <a:ext uri="{FF2B5EF4-FFF2-40B4-BE49-F238E27FC236}">
                      <a16:creationId xmlns:a16="http://schemas.microsoft.com/office/drawing/2014/main" id="{447D4F06-0DB7-222E-E0AF-E61F0ECA4589}"/>
                    </a:ext>
                  </a:extLst>
                </p:cNvPr>
                <p:cNvSpPr/>
                <p:nvPr/>
              </p:nvSpPr>
              <p:spPr>
                <a:xfrm>
                  <a:off x="3444875" y="1572665"/>
                  <a:ext cx="377190" cy="3473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55" name="Oval 54">
                  <a:extLst>
                    <a:ext uri="{FF2B5EF4-FFF2-40B4-BE49-F238E27FC236}">
                      <a16:creationId xmlns:a16="http://schemas.microsoft.com/office/drawing/2014/main" id="{A795AAED-9E5A-3603-6297-2293914C4493}"/>
                    </a:ext>
                  </a:extLst>
                </p:cNvPr>
                <p:cNvSpPr/>
                <p:nvPr/>
              </p:nvSpPr>
              <p:spPr>
                <a:xfrm>
                  <a:off x="4544531" y="1329776"/>
                  <a:ext cx="1850640" cy="1732485"/>
                </a:xfrm>
                <a:prstGeom prst="ellipse">
                  <a:avLst/>
                </a:prstGeom>
                <a:solidFill>
                  <a:srgbClr val="FCFF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grpSp>
        </p:grpSp>
        <p:sp>
          <p:nvSpPr>
            <p:cNvPr id="217" name="Curved Down Arrow 216">
              <a:extLst>
                <a:ext uri="{FF2B5EF4-FFF2-40B4-BE49-F238E27FC236}">
                  <a16:creationId xmlns:a16="http://schemas.microsoft.com/office/drawing/2014/main" id="{D6352D0D-09AA-E8EE-AE8B-2AC079D3EF14}"/>
                </a:ext>
              </a:extLst>
            </p:cNvPr>
            <p:cNvSpPr/>
            <p:nvPr/>
          </p:nvSpPr>
          <p:spPr>
            <a:xfrm>
              <a:off x="1749694" y="3452640"/>
              <a:ext cx="786570" cy="17699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Curved Down Arrow 217">
              <a:extLst>
                <a:ext uri="{FF2B5EF4-FFF2-40B4-BE49-F238E27FC236}">
                  <a16:creationId xmlns:a16="http://schemas.microsoft.com/office/drawing/2014/main" id="{E745E958-4576-5942-6764-A6548218652C}"/>
                </a:ext>
              </a:extLst>
            </p:cNvPr>
            <p:cNvSpPr/>
            <p:nvPr/>
          </p:nvSpPr>
          <p:spPr>
            <a:xfrm rot="10800000" flipH="1">
              <a:off x="1822722" y="4640886"/>
              <a:ext cx="749822" cy="19696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56AAFB9F-E01E-8260-17BE-234EED407866}"/>
                  </a:ext>
                </a:extLst>
              </p:cNvPr>
              <p:cNvSpPr txBox="1"/>
              <p:nvPr/>
            </p:nvSpPr>
            <p:spPr>
              <a:xfrm>
                <a:off x="1252016" y="1874911"/>
                <a:ext cx="1954381" cy="461665"/>
              </a:xfrm>
              <a:prstGeom prst="rect">
                <a:avLst/>
              </a:prstGeom>
              <a:noFill/>
            </p:spPr>
            <p:txBody>
              <a:bodyPr wrap="none" rtlCol="0">
                <a:spAutoFit/>
              </a:bodyPr>
              <a:lstStyle/>
              <a:p>
                <a:r>
                  <a:rPr lang="en-VN" sz="2400" b="1" dirty="0">
                    <a:solidFill>
                      <a:schemeClr val="tx2">
                        <a:lumMod val="50000"/>
                      </a:schemeClr>
                    </a:solidFill>
                  </a:rPr>
                  <a:t>K</a:t>
                </a:r>
                <a:r>
                  <a:rPr lang="en-VN" sz="2400" b="1" baseline="30000" dirty="0">
                    <a:solidFill>
                      <a:schemeClr val="tx2">
                        <a:lumMod val="50000"/>
                      </a:schemeClr>
                    </a:solidFill>
                  </a:rPr>
                  <a:t>+</a:t>
                </a:r>
                <a:r>
                  <a:rPr lang="en-VN" sz="2400" b="1" dirty="0">
                    <a:solidFill>
                      <a:schemeClr val="tx2">
                        <a:lumMod val="50000"/>
                      </a:schemeClr>
                    </a:solidFill>
                  </a:rPr>
                  <a:t> + F</a:t>
                </a:r>
                <a:r>
                  <a:rPr lang="en-VN" sz="2400" b="1" baseline="30000" dirty="0">
                    <a:solidFill>
                      <a:schemeClr val="tx2">
                        <a:lumMod val="50000"/>
                      </a:schemeClr>
                    </a:solidFill>
                  </a:rPr>
                  <a:t>-</a:t>
                </a:r>
                <a:r>
                  <a:rPr lang="en-VN" sz="2400" b="1" dirty="0">
                    <a:solidFill>
                      <a:schemeClr val="tx2">
                        <a:lumMod val="50000"/>
                      </a:schemeClr>
                    </a:solidFill>
                  </a:rPr>
                  <a:t> </a:t>
                </a:r>
                <a14:m>
                  <m:oMath xmlns:m="http://schemas.openxmlformats.org/officeDocument/2006/math">
                    <m:r>
                      <a:rPr lang="en-VN" sz="2400" b="1" i="1" smtClean="0">
                        <a:solidFill>
                          <a:schemeClr val="tx2">
                            <a:lumMod val="50000"/>
                          </a:schemeClr>
                        </a:solidFill>
                        <a:latin typeface="Cambria Math" panose="02040503050406030204" pitchFamily="18" charset="0"/>
                        <a:ea typeface="Cambria Math" panose="02040503050406030204" pitchFamily="18" charset="0"/>
                      </a:rPr>
                      <m:t>→</m:t>
                    </m:r>
                    <m:r>
                      <a:rPr lang="vi-VN" sz="2400" b="1" i="1" smtClean="0">
                        <a:solidFill>
                          <a:schemeClr val="tx2">
                            <a:lumMod val="50000"/>
                          </a:schemeClr>
                        </a:solidFill>
                        <a:latin typeface="Cambria Math" panose="02040503050406030204" pitchFamily="18" charset="0"/>
                        <a:ea typeface="Cambria Math" panose="02040503050406030204" pitchFamily="18" charset="0"/>
                      </a:rPr>
                      <m:t> </m:t>
                    </m:r>
                  </m:oMath>
                </a14:m>
                <a:r>
                  <a:rPr lang="en-VN" sz="2400" b="1" dirty="0">
                    <a:solidFill>
                      <a:schemeClr val="tx2">
                        <a:lumMod val="50000"/>
                      </a:schemeClr>
                    </a:solidFill>
                  </a:rPr>
                  <a:t>KF</a:t>
                </a:r>
              </a:p>
            </p:txBody>
          </p:sp>
        </mc:Choice>
        <mc:Fallback xmlns="">
          <p:sp>
            <p:nvSpPr>
              <p:cNvPr id="249" name="TextBox 248">
                <a:extLst>
                  <a:ext uri="{FF2B5EF4-FFF2-40B4-BE49-F238E27FC236}">
                    <a16:creationId xmlns:a16="http://schemas.microsoft.com/office/drawing/2014/main" id="{56AAFB9F-E01E-8260-17BE-234EED407866}"/>
                  </a:ext>
                </a:extLst>
              </p:cNvPr>
              <p:cNvSpPr txBox="1">
                <a:spLocks noRot="1" noChangeAspect="1" noMove="1" noResize="1" noEditPoints="1" noAdjustHandles="1" noChangeArrowheads="1" noChangeShapeType="1" noTextEdit="1"/>
              </p:cNvSpPr>
              <p:nvPr/>
            </p:nvSpPr>
            <p:spPr>
              <a:xfrm>
                <a:off x="1252016" y="1874911"/>
                <a:ext cx="1954381" cy="461665"/>
              </a:xfrm>
              <a:prstGeom prst="rect">
                <a:avLst/>
              </a:prstGeom>
              <a:blipFill>
                <a:blip r:embed="rId2"/>
                <a:stretch>
                  <a:fillRect l="-4516" t="-10811" r="-3871" b="-2702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67E06E1E-081A-3DB4-4450-1E884B34E54E}"/>
                  </a:ext>
                </a:extLst>
              </p:cNvPr>
              <p:cNvSpPr txBox="1"/>
              <p:nvPr/>
            </p:nvSpPr>
            <p:spPr>
              <a:xfrm>
                <a:off x="5279533" y="1831551"/>
                <a:ext cx="2627642" cy="461665"/>
              </a:xfrm>
              <a:prstGeom prst="rect">
                <a:avLst/>
              </a:prstGeom>
              <a:noFill/>
            </p:spPr>
            <p:txBody>
              <a:bodyPr wrap="none" rtlCol="0">
                <a:spAutoFit/>
              </a:bodyPr>
              <a:lstStyle/>
              <a:p>
                <a:r>
                  <a:rPr lang="en-VN" sz="2400" b="1" dirty="0">
                    <a:solidFill>
                      <a:schemeClr val="tx2">
                        <a:lumMod val="50000"/>
                      </a:schemeClr>
                    </a:solidFill>
                  </a:rPr>
                  <a:t>Ca</a:t>
                </a:r>
                <a:r>
                  <a:rPr lang="en-VN" sz="2400" b="1" baseline="30000" dirty="0">
                    <a:solidFill>
                      <a:schemeClr val="tx2">
                        <a:lumMod val="50000"/>
                      </a:schemeClr>
                    </a:solidFill>
                  </a:rPr>
                  <a:t>2+</a:t>
                </a:r>
                <a:r>
                  <a:rPr lang="en-VN" sz="2400" b="1" dirty="0">
                    <a:solidFill>
                      <a:schemeClr val="tx2">
                        <a:lumMod val="50000"/>
                      </a:schemeClr>
                    </a:solidFill>
                  </a:rPr>
                  <a:t> + O</a:t>
                </a:r>
                <a:r>
                  <a:rPr lang="en-VN" sz="2400" b="1" baseline="30000" dirty="0">
                    <a:solidFill>
                      <a:schemeClr val="tx2">
                        <a:lumMod val="50000"/>
                      </a:schemeClr>
                    </a:solidFill>
                  </a:rPr>
                  <a:t>2-</a:t>
                </a:r>
                <a:r>
                  <a:rPr lang="en-VN" sz="2400" b="1" dirty="0">
                    <a:solidFill>
                      <a:schemeClr val="tx2">
                        <a:lumMod val="50000"/>
                      </a:schemeClr>
                    </a:solidFill>
                  </a:rPr>
                  <a:t> </a:t>
                </a:r>
                <a14:m>
                  <m:oMath xmlns:m="http://schemas.openxmlformats.org/officeDocument/2006/math">
                    <m:r>
                      <a:rPr lang="en-VN" sz="2400" b="1" i="1" smtClean="0">
                        <a:solidFill>
                          <a:schemeClr val="tx2">
                            <a:lumMod val="50000"/>
                          </a:schemeClr>
                        </a:solidFill>
                        <a:latin typeface="Cambria Math" panose="02040503050406030204" pitchFamily="18" charset="0"/>
                        <a:ea typeface="Cambria Math" panose="02040503050406030204" pitchFamily="18" charset="0"/>
                      </a:rPr>
                      <m:t>→</m:t>
                    </m:r>
                    <m:r>
                      <a:rPr lang="vi-VN" sz="2400" b="1" i="1" smtClean="0">
                        <a:solidFill>
                          <a:schemeClr val="tx2">
                            <a:lumMod val="50000"/>
                          </a:schemeClr>
                        </a:solidFill>
                        <a:latin typeface="Cambria Math" panose="02040503050406030204" pitchFamily="18" charset="0"/>
                        <a:ea typeface="Cambria Math" panose="02040503050406030204" pitchFamily="18" charset="0"/>
                      </a:rPr>
                      <m:t> </m:t>
                    </m:r>
                  </m:oMath>
                </a14:m>
                <a:r>
                  <a:rPr lang="en-VN" sz="2400" b="1" dirty="0">
                    <a:solidFill>
                      <a:schemeClr val="tx2">
                        <a:lumMod val="50000"/>
                      </a:schemeClr>
                    </a:solidFill>
                  </a:rPr>
                  <a:t>CaO</a:t>
                </a:r>
              </a:p>
            </p:txBody>
          </p:sp>
        </mc:Choice>
        <mc:Fallback xmlns="">
          <p:sp>
            <p:nvSpPr>
              <p:cNvPr id="250" name="TextBox 249">
                <a:extLst>
                  <a:ext uri="{FF2B5EF4-FFF2-40B4-BE49-F238E27FC236}">
                    <a16:creationId xmlns:a16="http://schemas.microsoft.com/office/drawing/2014/main" id="{67E06E1E-081A-3DB4-4450-1E884B34E54E}"/>
                  </a:ext>
                </a:extLst>
              </p:cNvPr>
              <p:cNvSpPr txBox="1">
                <a:spLocks noRot="1" noChangeAspect="1" noMove="1" noResize="1" noEditPoints="1" noAdjustHandles="1" noChangeArrowheads="1" noChangeShapeType="1" noTextEdit="1"/>
              </p:cNvSpPr>
              <p:nvPr/>
            </p:nvSpPr>
            <p:spPr>
              <a:xfrm>
                <a:off x="5279533" y="1831551"/>
                <a:ext cx="2627642" cy="461665"/>
              </a:xfrm>
              <a:prstGeom prst="rect">
                <a:avLst/>
              </a:prstGeom>
              <a:blipFill>
                <a:blip r:embed="rId3"/>
                <a:stretch>
                  <a:fillRect l="-3365" t="-10811" r="-2885" b="-2702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1" name="TextBox 250">
                <a:extLst>
                  <a:ext uri="{FF2B5EF4-FFF2-40B4-BE49-F238E27FC236}">
                    <a16:creationId xmlns:a16="http://schemas.microsoft.com/office/drawing/2014/main" id="{B6F387D4-4750-D5C7-4E18-00ECD53753CD}"/>
                  </a:ext>
                </a:extLst>
              </p:cNvPr>
              <p:cNvSpPr txBox="1"/>
              <p:nvPr/>
            </p:nvSpPr>
            <p:spPr>
              <a:xfrm>
                <a:off x="1080079" y="4674925"/>
                <a:ext cx="2478564" cy="461665"/>
              </a:xfrm>
              <a:prstGeom prst="rect">
                <a:avLst/>
              </a:prstGeom>
              <a:noFill/>
            </p:spPr>
            <p:txBody>
              <a:bodyPr wrap="none" rtlCol="0">
                <a:spAutoFit/>
              </a:bodyPr>
              <a:lstStyle/>
              <a:p>
                <a:r>
                  <a:rPr lang="en-VN" sz="2400" b="1" dirty="0">
                    <a:solidFill>
                      <a:schemeClr val="tx2">
                        <a:lumMod val="50000"/>
                      </a:schemeClr>
                    </a:solidFill>
                  </a:rPr>
                  <a:t>2K</a:t>
                </a:r>
                <a:r>
                  <a:rPr lang="en-VN" sz="2400" b="1" baseline="30000" dirty="0">
                    <a:solidFill>
                      <a:schemeClr val="tx2">
                        <a:lumMod val="50000"/>
                      </a:schemeClr>
                    </a:solidFill>
                  </a:rPr>
                  <a:t>+</a:t>
                </a:r>
                <a:r>
                  <a:rPr lang="en-VN" sz="2400" b="1" dirty="0">
                    <a:solidFill>
                      <a:schemeClr val="tx2">
                        <a:lumMod val="50000"/>
                      </a:schemeClr>
                    </a:solidFill>
                  </a:rPr>
                  <a:t> + O</a:t>
                </a:r>
                <a:r>
                  <a:rPr lang="en-VN" sz="2400" b="1" baseline="30000" dirty="0">
                    <a:solidFill>
                      <a:schemeClr val="tx2">
                        <a:lumMod val="50000"/>
                      </a:schemeClr>
                    </a:solidFill>
                  </a:rPr>
                  <a:t>2-</a:t>
                </a:r>
                <a:r>
                  <a:rPr lang="en-VN" sz="2400" b="1" dirty="0">
                    <a:solidFill>
                      <a:schemeClr val="tx2">
                        <a:lumMod val="50000"/>
                      </a:schemeClr>
                    </a:solidFill>
                  </a:rPr>
                  <a:t> </a:t>
                </a:r>
                <a14:m>
                  <m:oMath xmlns:m="http://schemas.openxmlformats.org/officeDocument/2006/math">
                    <m:r>
                      <a:rPr lang="en-VN" sz="2400" b="1" i="1" smtClean="0">
                        <a:solidFill>
                          <a:schemeClr val="tx2">
                            <a:lumMod val="50000"/>
                          </a:schemeClr>
                        </a:solidFill>
                        <a:latin typeface="Cambria Math" panose="02040503050406030204" pitchFamily="18" charset="0"/>
                        <a:ea typeface="Cambria Math" panose="02040503050406030204" pitchFamily="18" charset="0"/>
                      </a:rPr>
                      <m:t>→</m:t>
                    </m:r>
                    <m:r>
                      <a:rPr lang="vi-VN" sz="2400" b="1" i="1" smtClean="0">
                        <a:solidFill>
                          <a:schemeClr val="tx2">
                            <a:lumMod val="50000"/>
                          </a:schemeClr>
                        </a:solidFill>
                        <a:latin typeface="Cambria Math" panose="02040503050406030204" pitchFamily="18" charset="0"/>
                        <a:ea typeface="Cambria Math" panose="02040503050406030204" pitchFamily="18" charset="0"/>
                      </a:rPr>
                      <m:t> </m:t>
                    </m:r>
                  </m:oMath>
                </a14:m>
                <a:r>
                  <a:rPr lang="en-VN" sz="2400" b="1" dirty="0">
                    <a:solidFill>
                      <a:schemeClr val="tx2">
                        <a:lumMod val="50000"/>
                      </a:schemeClr>
                    </a:solidFill>
                  </a:rPr>
                  <a:t>K</a:t>
                </a:r>
                <a:r>
                  <a:rPr lang="en-VN" sz="2400" b="1" baseline="-25000" dirty="0">
                    <a:solidFill>
                      <a:schemeClr val="tx2">
                        <a:lumMod val="50000"/>
                      </a:schemeClr>
                    </a:solidFill>
                  </a:rPr>
                  <a:t>2</a:t>
                </a:r>
                <a:r>
                  <a:rPr lang="en-VN" sz="2400" b="1" dirty="0">
                    <a:solidFill>
                      <a:schemeClr val="tx2">
                        <a:lumMod val="50000"/>
                      </a:schemeClr>
                    </a:solidFill>
                  </a:rPr>
                  <a:t>O</a:t>
                </a:r>
              </a:p>
            </p:txBody>
          </p:sp>
        </mc:Choice>
        <mc:Fallback xmlns="">
          <p:sp>
            <p:nvSpPr>
              <p:cNvPr id="251" name="TextBox 250">
                <a:extLst>
                  <a:ext uri="{FF2B5EF4-FFF2-40B4-BE49-F238E27FC236}">
                    <a16:creationId xmlns:a16="http://schemas.microsoft.com/office/drawing/2014/main" id="{B6F387D4-4750-D5C7-4E18-00ECD53753CD}"/>
                  </a:ext>
                </a:extLst>
              </p:cNvPr>
              <p:cNvSpPr txBox="1">
                <a:spLocks noRot="1" noChangeAspect="1" noMove="1" noResize="1" noEditPoints="1" noAdjustHandles="1" noChangeArrowheads="1" noChangeShapeType="1" noTextEdit="1"/>
              </p:cNvSpPr>
              <p:nvPr/>
            </p:nvSpPr>
            <p:spPr>
              <a:xfrm>
                <a:off x="1080079" y="4674925"/>
                <a:ext cx="2478564" cy="461665"/>
              </a:xfrm>
              <a:prstGeom prst="rect">
                <a:avLst/>
              </a:prstGeom>
              <a:blipFill>
                <a:blip r:embed="rId4"/>
                <a:stretch>
                  <a:fillRect l="-3553" t="-10811" r="-2030" b="-2702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4E4B90D5-2328-5E00-0606-AD815DDE8AB3}"/>
                  </a:ext>
                </a:extLst>
              </p:cNvPr>
              <p:cNvSpPr txBox="1"/>
              <p:nvPr/>
            </p:nvSpPr>
            <p:spPr>
              <a:xfrm>
                <a:off x="5261293" y="4650020"/>
                <a:ext cx="2754280" cy="461665"/>
              </a:xfrm>
              <a:prstGeom prst="rect">
                <a:avLst/>
              </a:prstGeom>
              <a:noFill/>
            </p:spPr>
            <p:txBody>
              <a:bodyPr wrap="none" rtlCol="0">
                <a:spAutoFit/>
              </a:bodyPr>
              <a:lstStyle/>
              <a:p>
                <a:r>
                  <a:rPr lang="en-VN" sz="2400" b="1" dirty="0">
                    <a:solidFill>
                      <a:schemeClr val="tx2">
                        <a:lumMod val="50000"/>
                      </a:schemeClr>
                    </a:solidFill>
                  </a:rPr>
                  <a:t>Ca</a:t>
                </a:r>
                <a:r>
                  <a:rPr lang="en-VN" sz="2400" b="1" baseline="30000" dirty="0">
                    <a:solidFill>
                      <a:schemeClr val="tx2">
                        <a:lumMod val="50000"/>
                      </a:schemeClr>
                    </a:solidFill>
                  </a:rPr>
                  <a:t>2+</a:t>
                </a:r>
                <a:r>
                  <a:rPr lang="en-VN" sz="2400" b="1" dirty="0">
                    <a:solidFill>
                      <a:schemeClr val="tx2">
                        <a:lumMod val="50000"/>
                      </a:schemeClr>
                    </a:solidFill>
                  </a:rPr>
                  <a:t> + 2F</a:t>
                </a:r>
                <a:r>
                  <a:rPr lang="en-VN" sz="2400" b="1" baseline="30000" dirty="0">
                    <a:solidFill>
                      <a:schemeClr val="tx2">
                        <a:lumMod val="50000"/>
                      </a:schemeClr>
                    </a:solidFill>
                  </a:rPr>
                  <a:t>-</a:t>
                </a:r>
                <a:r>
                  <a:rPr lang="en-VN" sz="2400" b="1" dirty="0">
                    <a:solidFill>
                      <a:schemeClr val="tx2">
                        <a:lumMod val="50000"/>
                      </a:schemeClr>
                    </a:solidFill>
                  </a:rPr>
                  <a:t> </a:t>
                </a:r>
                <a14:m>
                  <m:oMath xmlns:m="http://schemas.openxmlformats.org/officeDocument/2006/math">
                    <m:r>
                      <a:rPr lang="en-VN" sz="2400" b="1" i="1" smtClean="0">
                        <a:solidFill>
                          <a:schemeClr val="tx2">
                            <a:lumMod val="50000"/>
                          </a:schemeClr>
                        </a:solidFill>
                        <a:latin typeface="Cambria Math" panose="02040503050406030204" pitchFamily="18" charset="0"/>
                        <a:ea typeface="Cambria Math" panose="02040503050406030204" pitchFamily="18" charset="0"/>
                      </a:rPr>
                      <m:t>→</m:t>
                    </m:r>
                    <m:r>
                      <a:rPr lang="vi-VN" sz="2400" b="1" i="1" smtClean="0">
                        <a:solidFill>
                          <a:schemeClr val="tx2">
                            <a:lumMod val="50000"/>
                          </a:schemeClr>
                        </a:solidFill>
                        <a:latin typeface="Cambria Math" panose="02040503050406030204" pitchFamily="18" charset="0"/>
                        <a:ea typeface="Cambria Math" panose="02040503050406030204" pitchFamily="18" charset="0"/>
                      </a:rPr>
                      <m:t> </m:t>
                    </m:r>
                  </m:oMath>
                </a14:m>
                <a:r>
                  <a:rPr lang="en-VN" sz="2400" b="1" dirty="0">
                    <a:solidFill>
                      <a:schemeClr val="tx2">
                        <a:lumMod val="50000"/>
                      </a:schemeClr>
                    </a:solidFill>
                  </a:rPr>
                  <a:t>CaF</a:t>
                </a:r>
                <a:r>
                  <a:rPr lang="en-VN" sz="2400" b="1" baseline="-25000" dirty="0">
                    <a:solidFill>
                      <a:schemeClr val="tx2">
                        <a:lumMod val="50000"/>
                      </a:schemeClr>
                    </a:solidFill>
                  </a:rPr>
                  <a:t>2</a:t>
                </a:r>
              </a:p>
            </p:txBody>
          </p:sp>
        </mc:Choice>
        <mc:Fallback xmlns="">
          <p:sp>
            <p:nvSpPr>
              <p:cNvPr id="252" name="TextBox 251">
                <a:extLst>
                  <a:ext uri="{FF2B5EF4-FFF2-40B4-BE49-F238E27FC236}">
                    <a16:creationId xmlns:a16="http://schemas.microsoft.com/office/drawing/2014/main" id="{4E4B90D5-2328-5E00-0606-AD815DDE8AB3}"/>
                  </a:ext>
                </a:extLst>
              </p:cNvPr>
              <p:cNvSpPr txBox="1">
                <a:spLocks noRot="1" noChangeAspect="1" noMove="1" noResize="1" noEditPoints="1" noAdjustHandles="1" noChangeArrowheads="1" noChangeShapeType="1" noTextEdit="1"/>
              </p:cNvSpPr>
              <p:nvPr/>
            </p:nvSpPr>
            <p:spPr>
              <a:xfrm>
                <a:off x="5261293" y="4650020"/>
                <a:ext cx="2754280" cy="461665"/>
              </a:xfrm>
              <a:prstGeom prst="rect">
                <a:avLst/>
              </a:prstGeom>
              <a:blipFill>
                <a:blip r:embed="rId5"/>
                <a:stretch>
                  <a:fillRect l="-3670" t="-10811" b="-27027"/>
                </a:stretch>
              </a:blipFill>
            </p:spPr>
            <p:txBody>
              <a:bodyPr/>
              <a:lstStyle/>
              <a:p>
                <a:r>
                  <a:rPr lang="en-VN">
                    <a:noFill/>
                  </a:rPr>
                  <a:t> </a:t>
                </a:r>
              </a:p>
            </p:txBody>
          </p:sp>
        </mc:Fallback>
      </mc:AlternateContent>
    </p:spTree>
    <p:extLst>
      <p:ext uri="{BB962C8B-B14F-4D97-AF65-F5344CB8AC3E}">
        <p14:creationId xmlns:p14="http://schemas.microsoft.com/office/powerpoint/2010/main" val="352511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o thuong_Beethoven Virus">
            <a:hlinkClick r:id="" action="ppaction://media"/>
            <a:extLst>
              <a:ext uri="{FF2B5EF4-FFF2-40B4-BE49-F238E27FC236}">
                <a16:creationId xmlns:a16="http://schemas.microsoft.com/office/drawing/2014/main" id="{0E063452-120F-0374-69C1-537AEF32AAAC}"/>
              </a:ext>
            </a:extLst>
          </p:cNvPr>
          <p:cNvPicPr>
            <a:picLocks noChangeAspect="1"/>
          </p:cNvPicPr>
          <p:nvPr>
            <a:audioFile r:link="rId1"/>
            <p:extLst>
              <p:ext uri="{DAA4B4D4-6D71-4841-9C94-3DE7FCFB9230}">
                <p14:media xmlns:p14="http://schemas.microsoft.com/office/powerpoint/2010/main" r:embed="rId2">
                  <p14:trim end="71445.5148"/>
                </p14:media>
              </p:ext>
            </p:extLst>
          </p:nvPr>
        </p:nvPicPr>
        <p:blipFill>
          <a:blip r:embed="rId4"/>
          <a:stretch>
            <a:fillRect/>
          </a:stretch>
        </p:blipFill>
        <p:spPr>
          <a:xfrm>
            <a:off x="9517143" y="4064974"/>
            <a:ext cx="233699" cy="233699"/>
          </a:xfrm>
          <a:prstGeom prst="rect">
            <a:avLst/>
          </a:prstGeom>
        </p:spPr>
      </p:pic>
      <p:sp>
        <p:nvSpPr>
          <p:cNvPr id="3" name="TextBox 2">
            <a:extLst>
              <a:ext uri="{FF2B5EF4-FFF2-40B4-BE49-F238E27FC236}">
                <a16:creationId xmlns:a16="http://schemas.microsoft.com/office/drawing/2014/main" id="{AB96B2D4-0F22-9C5E-668D-229E65B07AD3}"/>
              </a:ext>
            </a:extLst>
          </p:cNvPr>
          <p:cNvSpPr txBox="1"/>
          <p:nvPr/>
        </p:nvSpPr>
        <p:spPr>
          <a:xfrm>
            <a:off x="2061275" y="2464231"/>
            <a:ext cx="184731" cy="307777"/>
          </a:xfrm>
          <a:prstGeom prst="rect">
            <a:avLst/>
          </a:prstGeom>
          <a:noFill/>
        </p:spPr>
        <p:txBody>
          <a:bodyPr wrap="none" rtlCol="0">
            <a:spAutoFit/>
          </a:bodyPr>
          <a:lstStyle/>
          <a:p>
            <a:endParaRPr lang="en-VN" dirty="0"/>
          </a:p>
        </p:txBody>
      </p:sp>
      <p:sp>
        <p:nvSpPr>
          <p:cNvPr id="4" name="TextBox 3">
            <a:extLst>
              <a:ext uri="{FF2B5EF4-FFF2-40B4-BE49-F238E27FC236}">
                <a16:creationId xmlns:a16="http://schemas.microsoft.com/office/drawing/2014/main" id="{7C78D34D-88E5-26E9-ADA9-E9D01E109949}"/>
              </a:ext>
            </a:extLst>
          </p:cNvPr>
          <p:cNvSpPr txBox="1"/>
          <p:nvPr/>
        </p:nvSpPr>
        <p:spPr>
          <a:xfrm>
            <a:off x="936267" y="815692"/>
            <a:ext cx="7580921" cy="461665"/>
          </a:xfrm>
          <a:prstGeom prst="rect">
            <a:avLst/>
          </a:prstGeom>
          <a:noFill/>
        </p:spPr>
        <p:txBody>
          <a:bodyPr wrap="none" rtlCol="0">
            <a:spAutoFit/>
          </a:bodyPr>
          <a:lstStyle/>
          <a:p>
            <a:r>
              <a:rPr lang="en-VN" sz="2400" b="1" i="1" dirty="0">
                <a:solidFill>
                  <a:srgbClr val="FF0000"/>
                </a:solidFill>
                <a:latin typeface="Times New Roman" panose="02020603050405020304" pitchFamily="18" charset="0"/>
                <a:cs typeface="Times New Roman" panose="02020603050405020304" pitchFamily="18" charset="0"/>
              </a:rPr>
              <a:t>CHÚC MỪNG NHÓM ĐẠT NHIỀU STICKER NHẤT!</a:t>
            </a:r>
          </a:p>
        </p:txBody>
      </p:sp>
      <p:pic>
        <p:nvPicPr>
          <p:cNvPr id="5" name="Picture 2">
            <a:extLst>
              <a:ext uri="{FF2B5EF4-FFF2-40B4-BE49-F238E27FC236}">
                <a16:creationId xmlns:a16="http://schemas.microsoft.com/office/drawing/2014/main" id="{F75FB18E-5BEA-6345-417D-1765D2F64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502" y="1370683"/>
            <a:ext cx="5898995" cy="368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9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547"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27273" showWhenStopped="0">
                <p:cTn id="11" repeatCount="0" fill="remove"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Giới thiệu về liên kết hoá học - Olm">
            <a:extLst>
              <a:ext uri="{FF2B5EF4-FFF2-40B4-BE49-F238E27FC236}">
                <a16:creationId xmlns:a16="http://schemas.microsoft.com/office/drawing/2014/main" id="{095EF96E-6C1D-C075-475A-88012E74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67" y="3515089"/>
            <a:ext cx="3745866" cy="1628411"/>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a:extLst>
              <a:ext uri="{FF2B5EF4-FFF2-40B4-BE49-F238E27FC236}">
                <a16:creationId xmlns:a16="http://schemas.microsoft.com/office/drawing/2014/main" id="{FCBC532B-5A31-1292-23F7-B20765A3FA36}"/>
              </a:ext>
            </a:extLst>
          </p:cNvPr>
          <p:cNvSpPr/>
          <p:nvPr/>
        </p:nvSpPr>
        <p:spPr>
          <a:xfrm>
            <a:off x="4755500" y="1539473"/>
            <a:ext cx="4307695" cy="91440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S</a:t>
            </a:r>
            <a:r>
              <a:rPr lang="en-VN" sz="3200" dirty="0">
                <a:solidFill>
                  <a:schemeClr val="tx1"/>
                </a:solidFill>
                <a:latin typeface="Times New Roman" panose="02020603050405020304" pitchFamily="18" charset="0"/>
                <a:cs typeface="Times New Roman" panose="02020603050405020304" pitchFamily="18" charset="0"/>
              </a:rPr>
              <a:t>ự tạo thành liên kết ion</a:t>
            </a:r>
          </a:p>
        </p:txBody>
      </p:sp>
      <p:pic>
        <p:nvPicPr>
          <p:cNvPr id="6" name="Hình ảnh 153">
            <a:extLst>
              <a:ext uri="{FF2B5EF4-FFF2-40B4-BE49-F238E27FC236}">
                <a16:creationId xmlns:a16="http://schemas.microsoft.com/office/drawing/2014/main" id="{B7170AD6-712F-8AC3-DF4D-6B230BC88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784" y="2571750"/>
            <a:ext cx="3543591" cy="242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Object 24">
            <a:extLst>
              <a:ext uri="{FF2B5EF4-FFF2-40B4-BE49-F238E27FC236}">
                <a16:creationId xmlns:a16="http://schemas.microsoft.com/office/drawing/2014/main" id="{12ACA751-43CB-FAD5-E929-E60B68861DEF}"/>
              </a:ext>
            </a:extLst>
          </p:cNvPr>
          <p:cNvGraphicFramePr>
            <a:graphicFrameLocks noChangeAspect="1"/>
          </p:cNvGraphicFramePr>
          <p:nvPr>
            <p:extLst>
              <p:ext uri="{D42A27DB-BD31-4B8C-83A1-F6EECF244321}">
                <p14:modId xmlns:p14="http://schemas.microsoft.com/office/powerpoint/2010/main" val="1445600344"/>
              </p:ext>
            </p:extLst>
          </p:nvPr>
        </p:nvGraphicFramePr>
        <p:xfrm>
          <a:off x="504641" y="2312114"/>
          <a:ext cx="2331573" cy="857231"/>
        </p:xfrm>
        <a:graphic>
          <a:graphicData uri="http://schemas.openxmlformats.org/presentationml/2006/ole">
            <mc:AlternateContent xmlns:mc="http://schemas.openxmlformats.org/markup-compatibility/2006">
              <mc:Choice xmlns:v="urn:schemas-microsoft-com:vml" Requires="v">
                <p:oleObj r:id="rId4" imgW="1282700" imgH="279400" progId="ChemDraw.Document.6.0">
                  <p:embed/>
                </p:oleObj>
              </mc:Choice>
              <mc:Fallback>
                <p:oleObj r:id="rId4" imgW="1282700" imgH="279400" progId="ChemDraw.Document.6.0">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41" y="2312114"/>
                        <a:ext cx="2331573" cy="857231"/>
                      </a:xfrm>
                      <a:prstGeom prst="rect">
                        <a:avLst/>
                      </a:prstGeom>
                      <a:noFill/>
                    </p:spPr>
                  </p:pic>
                </p:oleObj>
              </mc:Fallback>
            </mc:AlternateContent>
          </a:graphicData>
        </a:graphic>
      </p:graphicFrame>
      <p:graphicFrame>
        <p:nvGraphicFramePr>
          <p:cNvPr id="27" name="Object 26">
            <a:extLst>
              <a:ext uri="{FF2B5EF4-FFF2-40B4-BE49-F238E27FC236}">
                <a16:creationId xmlns:a16="http://schemas.microsoft.com/office/drawing/2014/main" id="{873D00DE-E23F-DAC1-372C-6E0FE24AE013}"/>
              </a:ext>
            </a:extLst>
          </p:cNvPr>
          <p:cNvGraphicFramePr>
            <a:graphicFrameLocks noChangeAspect="1"/>
          </p:cNvGraphicFramePr>
          <p:nvPr>
            <p:extLst>
              <p:ext uri="{D42A27DB-BD31-4B8C-83A1-F6EECF244321}">
                <p14:modId xmlns:p14="http://schemas.microsoft.com/office/powerpoint/2010/main" val="2147993037"/>
              </p:ext>
            </p:extLst>
          </p:nvPr>
        </p:nvGraphicFramePr>
        <p:xfrm>
          <a:off x="546141" y="2980648"/>
          <a:ext cx="2331572" cy="805392"/>
        </p:xfrm>
        <a:graphic>
          <a:graphicData uri="http://schemas.openxmlformats.org/presentationml/2006/ole">
            <mc:AlternateContent xmlns:mc="http://schemas.openxmlformats.org/markup-compatibility/2006">
              <mc:Choice xmlns:v="urn:schemas-microsoft-com:vml" Requires="v">
                <p:oleObj r:id="rId6" imgW="1320800" imgH="266700" progId="ChemDraw.Document.6.0">
                  <p:embed/>
                </p:oleObj>
              </mc:Choice>
              <mc:Fallback>
                <p:oleObj r:id="rId6" imgW="1320800" imgH="266700" progId="ChemDraw.Document.6.0">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41" y="2980648"/>
                        <a:ext cx="2331572" cy="805392"/>
                      </a:xfrm>
                      <a:prstGeom prst="rect">
                        <a:avLst/>
                      </a:prstGeom>
                      <a:noFill/>
                    </p:spPr>
                  </p:pic>
                </p:oleObj>
              </mc:Fallback>
            </mc:AlternateContent>
          </a:graphicData>
        </a:graphic>
      </p:graphicFrame>
      <p:cxnSp>
        <p:nvCxnSpPr>
          <p:cNvPr id="33" name="Curved Connector 32">
            <a:extLst>
              <a:ext uri="{FF2B5EF4-FFF2-40B4-BE49-F238E27FC236}">
                <a16:creationId xmlns:a16="http://schemas.microsoft.com/office/drawing/2014/main" id="{DADEBC17-270D-6257-6A03-A988A4A17264}"/>
              </a:ext>
            </a:extLst>
          </p:cNvPr>
          <p:cNvCxnSpPr>
            <a:cxnSpLocks/>
            <a:endCxn id="43" idx="3"/>
          </p:cNvCxnSpPr>
          <p:nvPr/>
        </p:nvCxnSpPr>
        <p:spPr>
          <a:xfrm rot="5400000">
            <a:off x="3226749" y="1056683"/>
            <a:ext cx="938107" cy="910223"/>
          </a:xfrm>
          <a:prstGeom prst="curved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a:extLst>
              <a:ext uri="{FF2B5EF4-FFF2-40B4-BE49-F238E27FC236}">
                <a16:creationId xmlns:a16="http://schemas.microsoft.com/office/drawing/2014/main" id="{5900A019-EB36-4548-574F-2D21530E7211}"/>
              </a:ext>
            </a:extLst>
          </p:cNvPr>
          <p:cNvSpPr/>
          <p:nvPr/>
        </p:nvSpPr>
        <p:spPr>
          <a:xfrm>
            <a:off x="153902" y="1523648"/>
            <a:ext cx="3086788" cy="91440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S</a:t>
            </a:r>
            <a:r>
              <a:rPr lang="en-VN" sz="3200" dirty="0">
                <a:solidFill>
                  <a:schemeClr val="tx1"/>
                </a:solidFill>
                <a:latin typeface="Times New Roman" panose="02020603050405020304" pitchFamily="18" charset="0"/>
                <a:cs typeface="Times New Roman" panose="02020603050405020304" pitchFamily="18" charset="0"/>
              </a:rPr>
              <a:t>ự tạo thành ion</a:t>
            </a:r>
          </a:p>
        </p:txBody>
      </p:sp>
      <p:cxnSp>
        <p:nvCxnSpPr>
          <p:cNvPr id="46" name="Curved Connector 45">
            <a:extLst>
              <a:ext uri="{FF2B5EF4-FFF2-40B4-BE49-F238E27FC236}">
                <a16:creationId xmlns:a16="http://schemas.microsoft.com/office/drawing/2014/main" id="{42339A58-8723-87A5-49EE-711440C7118E}"/>
              </a:ext>
            </a:extLst>
          </p:cNvPr>
          <p:cNvCxnSpPr>
            <a:cxnSpLocks/>
            <a:endCxn id="50" idx="1"/>
          </p:cNvCxnSpPr>
          <p:nvPr/>
        </p:nvCxnSpPr>
        <p:spPr>
          <a:xfrm rot="16200000" flipH="1">
            <a:off x="3969549" y="1210722"/>
            <a:ext cx="953868" cy="618034"/>
          </a:xfrm>
          <a:prstGeom prst="curved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Octagon 28">
            <a:extLst>
              <a:ext uri="{FF2B5EF4-FFF2-40B4-BE49-F238E27FC236}">
                <a16:creationId xmlns:a16="http://schemas.microsoft.com/office/drawing/2014/main" id="{045F266E-FB5F-FFC5-18AE-A1E328FA9CA1}"/>
              </a:ext>
            </a:extLst>
          </p:cNvPr>
          <p:cNvSpPr/>
          <p:nvPr/>
        </p:nvSpPr>
        <p:spPr>
          <a:xfrm>
            <a:off x="2474997" y="123794"/>
            <a:ext cx="3804779" cy="938107"/>
          </a:xfrm>
          <a:prstGeom prst="octagon">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dirty="0">
                <a:solidFill>
                  <a:sysClr val="windowText" lastClr="000000"/>
                </a:solidFill>
                <a:latin typeface="Times New Roman" panose="02020603050405020304" pitchFamily="18" charset="0"/>
                <a:cs typeface="Times New Roman" panose="02020603050405020304" pitchFamily="18" charset="0"/>
              </a:rPr>
              <a:t>LIÊN KẾT ION</a:t>
            </a:r>
          </a:p>
        </p:txBody>
      </p:sp>
    </p:spTree>
    <p:extLst>
      <p:ext uri="{BB962C8B-B14F-4D97-AF65-F5344CB8AC3E}">
        <p14:creationId xmlns:p14="http://schemas.microsoft.com/office/powerpoint/2010/main" val="15271835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2FAA93-45D3-4C6E-952C-5385395ACE86}"/>
              </a:ext>
            </a:extLst>
          </p:cNvPr>
          <p:cNvSpPr txBox="1"/>
          <p:nvPr/>
        </p:nvSpPr>
        <p:spPr>
          <a:xfrm>
            <a:off x="2254701" y="0"/>
            <a:ext cx="4634602" cy="646331"/>
          </a:xfrm>
          <a:prstGeom prst="rect">
            <a:avLst/>
          </a:prstGeom>
          <a:noFill/>
        </p:spPr>
        <p:txBody>
          <a:bodyPr wrap="non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BÀI TẬP VẬN DỤNG</a:t>
            </a:r>
          </a:p>
        </p:txBody>
      </p:sp>
      <p:pic>
        <p:nvPicPr>
          <p:cNvPr id="67" name="Picture 66" descr="book Vector Icons free download in SVG, PNG Format">
            <a:extLst>
              <a:ext uri="{FF2B5EF4-FFF2-40B4-BE49-F238E27FC236}">
                <a16:creationId xmlns:a16="http://schemas.microsoft.com/office/drawing/2014/main" id="{6FF38DCA-A7D0-44CA-A803-4B14520BF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409" y="-41137"/>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book Vector Icons free download in SVG, PNG Format">
            <a:extLst>
              <a:ext uri="{FF2B5EF4-FFF2-40B4-BE49-F238E27FC236}">
                <a16:creationId xmlns:a16="http://schemas.microsoft.com/office/drawing/2014/main" id="{5933D698-41EB-4A60-B5DA-FD1503C0D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709" y="-64879"/>
            <a:ext cx="727884" cy="7278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050F3C6-E790-206E-2128-050CD652877A}"/>
                  </a:ext>
                </a:extLst>
              </p:cNvPr>
              <p:cNvSpPr txBox="1"/>
              <p:nvPr/>
            </p:nvSpPr>
            <p:spPr>
              <a:xfrm>
                <a:off x="315883" y="534738"/>
                <a:ext cx="8678487" cy="4616135"/>
              </a:xfrm>
              <a:prstGeom prst="rect">
                <a:avLst/>
              </a:prstGeom>
              <a:noFill/>
            </p:spPr>
            <p:txBody>
              <a:bodyPr wrap="square">
                <a:spAutoFit/>
              </a:bodyPr>
              <a:lstStyle/>
              <a:p>
                <a:pPr>
                  <a:lnSpc>
                    <a:spcPct val="115000"/>
                  </a:lnSpc>
                  <a:tabLst>
                    <a:tab pos="179705" algn="l"/>
                    <a:tab pos="3420110" algn="l"/>
                    <a:tab pos="5039995" algn="l"/>
                  </a:tabLst>
                </a:pPr>
                <a:r>
                  <a:rPr lang="en-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các nguyên</a:t>
                </a:r>
                <a:r>
                  <a:rPr lang="vi-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tử</a:t>
                </a: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a:t>
                </a:r>
                <a14:m>
                  <m:oMath xmlns:m="http://schemas.openxmlformats.org/officeDocument/2006/math">
                    <m:sPre>
                      <m:sPrePr>
                        <m:ctrlPr>
                          <a:rPr lang="en-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en-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up>
                        <m:r>
                          <a:rPr lang="en-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24</m:t>
                        </m:r>
                      </m:sup>
                      <m:e>
                        <m:r>
                          <a:rPr lang="en-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𝑀𝑔</m:t>
                        </m:r>
                      </m:e>
                    </m:sPre>
                  </m:oMath>
                </a14:m>
                <a:r>
                  <a:rPr lang="vi-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Pre>
                      <m:sPrePr>
                        <m:ctrlPr>
                          <a:rPr lang="en-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PrePr>
                      <m:sub>
                        <m:r>
                          <a:rPr lang="vi-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sub>
                      <m:sup>
                        <m:r>
                          <a:rPr lang="vi-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sup>
                      <m:e>
                        <m:r>
                          <a:rPr lang="vi-VN" sz="1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𝐴𝑙</m:t>
                        </m:r>
                      </m:e>
                    </m:sPre>
                  </m:oMath>
                </a14:m>
                <a:r>
                  <a:rPr lang="vi-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Pre>
                      <m:sPrePr>
                        <m:ctrlPr>
                          <a:rPr lang="en-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16</m:t>
                        </m:r>
                      </m:sub>
                      <m:sup>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32</m:t>
                        </m:r>
                      </m:sup>
                      <m:e>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e>
                    </m:sPre>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Pre>
                      <m:sPrePr>
                        <m:ctrlPr>
                          <a:rPr lang="en-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sub>
                      <m:sup>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79</m:t>
                        </m:r>
                      </m:sup>
                      <m:e>
                        <m:r>
                          <a:rPr lang="vi-VN" sz="16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𝐵𝑟</m:t>
                        </m:r>
                      </m:e>
                    </m:sPre>
                  </m:oMath>
                </a14:m>
                <a:r>
                  <a:rPr lang="vi-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lphaLcPeriod"/>
                  <a:tabLst>
                    <a:tab pos="179705" algn="l"/>
                    <a:tab pos="3420110" algn="l"/>
                    <a:tab pos="5039995" algn="l"/>
                  </a:tabLst>
                </a:pPr>
                <a:r>
                  <a:rPr lang="en-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a:t>
                </a:r>
                <a:r>
                  <a:rPr lang="vi-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đồ</a:t>
                </a:r>
                <a:r>
                  <a:rPr lang="en-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biểu diễn sự hình thành </a:t>
                </a:r>
                <a:r>
                  <a:rPr lang="vi-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ion từ các nguyên tử trên.</a:t>
                </a:r>
                <a:endParaRPr lang="en-VN" sz="16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mj-lt"/>
                  <a:buAutoNum type="alphaLcPeriod"/>
                  <a:tabLst>
                    <a:tab pos="179705" algn="l"/>
                    <a:tab pos="3420110" algn="l"/>
                    <a:tab pos="5039995" algn="l"/>
                  </a:tabLst>
                </a:pPr>
                <a:r>
                  <a:rPr lang="en-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cấu hình electron của mỗi ion </a:t>
                </a:r>
                <a:r>
                  <a:rPr lang="vi-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 gọi tên</a:t>
                </a:r>
                <a:r>
                  <a:rPr lang="en-VN" sz="16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Cấu hình electron của ion giống với cấu hình electron của nguyên tử nào? </a:t>
                </a:r>
                <a:endParaRPr lang="en-VN" sz="16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n-VN" sz="1600" b="1"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Câu </a:t>
                </a:r>
                <a:r>
                  <a:rPr lang="vi-VN" sz="1600" b="1"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2</a:t>
                </a:r>
                <a:r>
                  <a:rPr lang="en-VN" sz="1600" b="1"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 </a:t>
                </a: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Biểu diễn sự hình thành liên kết ion trong các phân tử sau: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lphaLcParenBoth"/>
                </a:pP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Sodium oxide (Na</a:t>
                </a:r>
                <a:r>
                  <a:rPr lang="en-VN" sz="1600" kern="100" baseline="-250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2</a:t>
                </a: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O).</a:t>
                </a:r>
                <a:endParaRPr lang="en-VN" sz="1600" kern="100" dirty="0">
                  <a:effectLst/>
                  <a:latin typeface="Calibri" panose="020F0502020204030204" pitchFamily="34" charset="0"/>
                  <a:ea typeface="Arial Unicode MS" panose="020B0604020202020204" pitchFamily="34" charset="-128"/>
                  <a:cs typeface="Times New Roman" panose="02020603050405020304" pitchFamily="18" charset="0"/>
                </a:endParaRPr>
              </a:p>
              <a:p>
                <a:pPr marL="342900" lvl="0" indent="-342900" algn="just">
                  <a:lnSpc>
                    <a:spcPct val="115000"/>
                  </a:lnSpc>
                  <a:buFont typeface="+mj-lt"/>
                  <a:buAutoNum type="alphaLcParenBoth"/>
                </a:pP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Magnesium chloride (MgCl</a:t>
                </a:r>
                <a:r>
                  <a:rPr lang="en-VN" sz="1600" kern="100" baseline="-250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2</a:t>
                </a: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a:t>
                </a:r>
                <a:endParaRPr lang="en-VN" sz="1600" kern="100" dirty="0">
                  <a:effectLst/>
                  <a:latin typeface="Calibri" panose="020F0502020204030204" pitchFamily="34" charset="0"/>
                  <a:ea typeface="Arial Unicode MS" panose="020B0604020202020204" pitchFamily="34" charset="-128"/>
                  <a:cs typeface="Times New Roman" panose="02020603050405020304" pitchFamily="18" charset="0"/>
                </a:endParaRPr>
              </a:p>
              <a:p>
                <a:pPr marL="342900" lvl="0" indent="-342900" algn="just">
                  <a:lnSpc>
                    <a:spcPct val="115000"/>
                  </a:lnSpc>
                  <a:buFont typeface="+mj-lt"/>
                  <a:buAutoNum type="alphaLcParenBoth"/>
                </a:pP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Aluminium fluoride (AlF</a:t>
                </a:r>
                <a:r>
                  <a:rPr lang="en-VN" sz="1600" kern="100" baseline="-250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3</a:t>
                </a:r>
                <a:r>
                  <a:rPr lang="en-VN" sz="1600" kern="1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a:t>
                </a:r>
                <a:endParaRPr lang="en-VN" sz="1600" kern="100" dirty="0">
                  <a:effectLst/>
                  <a:latin typeface="Calibri" panose="020F0502020204030204" pitchFamily="34" charset="0"/>
                  <a:ea typeface="Arial Unicode MS" panose="020B0604020202020204" pitchFamily="34" charset="-128"/>
                  <a:cs typeface="Times New Roman" panose="02020603050405020304" pitchFamily="18" charset="0"/>
                </a:endParaRPr>
              </a:p>
              <a:p>
                <a:pPr algn="just">
                  <a:lnSpc>
                    <a:spcPct val="115000"/>
                  </a:lnSpc>
                  <a:tabLst>
                    <a:tab pos="179705" algn="l"/>
                    <a:tab pos="3420110" algn="l"/>
                    <a:tab pos="5039995" algn="l"/>
                  </a:tabLst>
                </a:pPr>
                <a:r>
                  <a:rPr lang="en-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V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Nguyên tố X tích luỹ trong tế bào thực vật nên rau và trái cây tươi là nguồn cung cấp tốt nguyên tố X cho cơ thể. Các nghiên cứu chỉ ra khẩu phần ăn chứa nhiều X có thể giảm nguy cơ cao huyết áp và đột quỵ. Nguyên tố Z được dùng để chế tạo dược phẩm, phẩm nhuộm và chất nhạy với ánh sáng. X thuộc loại nguyên tố s, nguyên tử X chỉ có 7 electron ở phân lớp s, nguyên tử Z chỉ có 17 electron ở  phân lớp p.</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tabLst>
                    <a:tab pos="179705" algn="l"/>
                    <a:tab pos="3420110" algn="l"/>
                    <a:tab pos="5039995" algn="l"/>
                  </a:tabLst>
                </a:pP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Viết công thức hoá học của hợp chất tạo bởi X và Z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tabLst>
                    <a:tab pos="179705" algn="l"/>
                    <a:tab pos="3420110" algn="l"/>
                    <a:tab pos="5039995" algn="l"/>
                  </a:tabLst>
                </a:pP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Hợp chất tạo bởi X và Z có tính dẫn điện không? Tại sao?</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tabLst>
                    <a:tab pos="179705" algn="l"/>
                    <a:tab pos="3420110" algn="l"/>
                    <a:tab pos="5039995" algn="l"/>
                  </a:tabLst>
                </a:pPr>
                <a:r>
                  <a:rPr lang="en-V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thực tế cuộc sống, hợp chất tạo bởi X và Z được dùng để làm gì?</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D050F3C6-E790-206E-2128-050CD652877A}"/>
                  </a:ext>
                </a:extLst>
              </p:cNvPr>
              <p:cNvSpPr txBox="1">
                <a:spLocks noRot="1" noChangeAspect="1" noMove="1" noResize="1" noEditPoints="1" noAdjustHandles="1" noChangeArrowheads="1" noChangeShapeType="1" noTextEdit="1"/>
              </p:cNvSpPr>
              <p:nvPr/>
            </p:nvSpPr>
            <p:spPr>
              <a:xfrm>
                <a:off x="315883" y="534738"/>
                <a:ext cx="8678487" cy="4616135"/>
              </a:xfrm>
              <a:prstGeom prst="rect">
                <a:avLst/>
              </a:prstGeom>
              <a:blipFill>
                <a:blip r:embed="rId5"/>
                <a:stretch>
                  <a:fillRect l="-292" r="-877" b="-824"/>
                </a:stretch>
              </a:blipFill>
            </p:spPr>
            <p:txBody>
              <a:bodyPr/>
              <a:lstStyle/>
              <a:p>
                <a:r>
                  <a:rPr lang="en-VN">
                    <a:noFill/>
                  </a:rPr>
                  <a:t> </a:t>
                </a:r>
              </a:p>
            </p:txBody>
          </p:sp>
        </mc:Fallback>
      </mc:AlternateContent>
    </p:spTree>
    <p:extLst>
      <p:ext uri="{BB962C8B-B14F-4D97-AF65-F5344CB8AC3E}">
        <p14:creationId xmlns:p14="http://schemas.microsoft.com/office/powerpoint/2010/main" val="28623031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2FAA93-45D3-4C6E-952C-5385395ACE86}"/>
              </a:ext>
            </a:extLst>
          </p:cNvPr>
          <p:cNvSpPr txBox="1"/>
          <p:nvPr/>
        </p:nvSpPr>
        <p:spPr>
          <a:xfrm>
            <a:off x="1972607" y="104429"/>
            <a:ext cx="5198860" cy="646331"/>
          </a:xfrm>
          <a:prstGeom prst="rect">
            <a:avLst/>
          </a:prstGeom>
          <a:noFill/>
        </p:spPr>
        <p:txBody>
          <a:bodyPr wrap="non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NUÔI TINH THỂ MUỐI</a:t>
            </a:r>
          </a:p>
        </p:txBody>
      </p:sp>
      <p:pic>
        <p:nvPicPr>
          <p:cNvPr id="67" name="Picture 66" descr="book Vector Icons free download in SVG, PNG Format">
            <a:extLst>
              <a:ext uri="{FF2B5EF4-FFF2-40B4-BE49-F238E27FC236}">
                <a16:creationId xmlns:a16="http://schemas.microsoft.com/office/drawing/2014/main" id="{6FF38DCA-A7D0-44CA-A803-4B14520BF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942" y="94108"/>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book Vector Icons free download in SVG, PNG Format">
            <a:extLst>
              <a:ext uri="{FF2B5EF4-FFF2-40B4-BE49-F238E27FC236}">
                <a16:creationId xmlns:a16="http://schemas.microsoft.com/office/drawing/2014/main" id="{5933D698-41EB-4A60-B5DA-FD1503C0D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14174" y="104429"/>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02DB558-AADF-4DE3-9C21-C30D3727D2D3}"/>
              </a:ext>
            </a:extLst>
          </p:cNvPr>
          <p:cNvSpPr txBox="1"/>
          <p:nvPr/>
        </p:nvSpPr>
        <p:spPr>
          <a:xfrm>
            <a:off x="349624" y="727884"/>
            <a:ext cx="8444752" cy="4093428"/>
          </a:xfrm>
          <a:prstGeom prst="rect">
            <a:avLst/>
          </a:prstGeom>
          <a:noFill/>
        </p:spPr>
        <p:txBody>
          <a:bodyPr wrap="square" rtlCol="0">
            <a:spAutoFit/>
          </a:bodyPr>
          <a:lstStyle/>
          <a:p>
            <a:r>
              <a:rPr lang="vi-VN" sz="2000" b="1" kern="100" dirty="0">
                <a:effectLst/>
                <a:latin typeface="Times New Roman" panose="02020603050405020304" pitchFamily="18" charset="0"/>
                <a:cs typeface="Times New Roman" panose="02020603050405020304" pitchFamily="18" charset="0"/>
              </a:rPr>
              <a:t>Bước 1: </a:t>
            </a:r>
            <a:r>
              <a:rPr lang="vi-VN" sz="2000" kern="100" dirty="0">
                <a:effectLst/>
                <a:latin typeface="Times New Roman" panose="02020603050405020304" pitchFamily="18" charset="0"/>
                <a:cs typeface="Times New Roman" panose="02020603050405020304" pitchFamily="18" charset="0"/>
              </a:rPr>
              <a:t>Tạo dung dịch nước muối quá bão hoà: Cho muối ăn (muối tinh) vào khoảng 500ml nước sôi, khuấy đều đến khi muối ăn không thể tan thêm được nữa, để nguội và gạn lọc bỏ cặn lắng, thu được nước muối quá bão hoà.</a:t>
            </a:r>
            <a:endParaRPr lang="en-VN" sz="2000" kern="100" dirty="0">
              <a:effectLst/>
              <a:latin typeface="Times New Roman" panose="02020603050405020304" pitchFamily="18" charset="0"/>
              <a:cs typeface="Times New Roman" panose="02020603050405020304" pitchFamily="18" charset="0"/>
            </a:endParaRPr>
          </a:p>
          <a:p>
            <a:r>
              <a:rPr lang="vi-VN" sz="2000" b="1" kern="100" dirty="0">
                <a:effectLst/>
                <a:latin typeface="Times New Roman" panose="02020603050405020304" pitchFamily="18" charset="0"/>
                <a:cs typeface="Times New Roman" panose="02020603050405020304" pitchFamily="18" charset="0"/>
              </a:rPr>
              <a:t>Bước 2: </a:t>
            </a:r>
            <a:r>
              <a:rPr lang="vi-VN" sz="2000" kern="100" dirty="0">
                <a:effectLst/>
                <a:latin typeface="Times New Roman" panose="02020603050405020304" pitchFamily="18" charset="0"/>
                <a:cs typeface="Times New Roman" panose="02020603050405020304" pitchFamily="18" charset="0"/>
              </a:rPr>
              <a:t>Tạo tinh thể mầm: Rót khoảng 50ml dung dịch muối quá bão hoà vào cốc, để trong ngăn mát tủ lạnh 5 ngày sẽ thu được tinh thể mầm. Chọn lấy tinh thể mầm to nhất trong số các tinh thể thu được.</a:t>
            </a:r>
            <a:endParaRPr lang="en-VN" sz="2000" kern="100" dirty="0">
              <a:effectLst/>
              <a:latin typeface="Times New Roman" panose="02020603050405020304" pitchFamily="18" charset="0"/>
              <a:cs typeface="Times New Roman" panose="02020603050405020304" pitchFamily="18" charset="0"/>
            </a:endParaRPr>
          </a:p>
          <a:p>
            <a:r>
              <a:rPr lang="vi-VN" sz="2000" b="1" kern="100" dirty="0">
                <a:effectLst/>
                <a:latin typeface="Times New Roman" panose="02020603050405020304" pitchFamily="18" charset="0"/>
                <a:cs typeface="Times New Roman" panose="02020603050405020304" pitchFamily="18" charset="0"/>
              </a:rPr>
              <a:t>Bước 3: </a:t>
            </a:r>
            <a:r>
              <a:rPr lang="vi-VN" sz="2000" kern="100" dirty="0">
                <a:effectLst/>
                <a:latin typeface="Times New Roman" panose="02020603050405020304" pitchFamily="18" charset="0"/>
                <a:cs typeface="Times New Roman" panose="02020603050405020304" pitchFamily="18" charset="0"/>
              </a:rPr>
              <a:t>Nuôi tinh thể: Buộc tinh thể mầm vào dây chỉ, treo vào khoảng 450ml dung dịch muối còn lại. Để yên, tránh bụi nhưng không đậy nắp vì để nước bay hơi. Nếu mầm bị tan thì buộc lại mầm mới, nếu sau 2 ngày mầm không tan thì sau một thời gian sẽ thu được tinh thể NaCl lớn hơn phát triển từ mầm này. Để lưu giữ các tinh thể NaCl, có thể dùng sơn bóng (sơn móng tay) sơn lên bề mặt tinh thể.</a:t>
            </a:r>
            <a:endParaRPr lang="en-VN" sz="2000" kern="100" dirty="0">
              <a:effectLst/>
              <a:latin typeface="Times New Roman" panose="02020603050405020304" pitchFamily="18" charset="0"/>
              <a:cs typeface="Times New Roman" panose="02020603050405020304" pitchFamily="18" charset="0"/>
            </a:endParaRPr>
          </a:p>
          <a:p>
            <a:pPr algn="just"/>
            <a:r>
              <a:rPr lang="vi-VN" sz="2000" kern="100" dirty="0">
                <a:effectLst/>
                <a:latin typeface="Times New Roman" panose="02020603050405020304" pitchFamily="18" charset="0"/>
                <a:cs typeface="Times New Roman" panose="02020603050405020304" pitchFamily="18" charset="0"/>
              </a:rPr>
              <a:t>Thay muối NaCl bằng CuSO</a:t>
            </a:r>
            <a:r>
              <a:rPr lang="vi-VN" sz="2000" kern="100" baseline="-25000" dirty="0">
                <a:effectLst/>
                <a:latin typeface="Times New Roman" panose="02020603050405020304" pitchFamily="18" charset="0"/>
                <a:cs typeface="Times New Roman" panose="02020603050405020304" pitchFamily="18" charset="0"/>
              </a:rPr>
              <a:t>4</a:t>
            </a:r>
            <a:r>
              <a:rPr lang="vi-VN" sz="2000" kern="100" dirty="0">
                <a:effectLst/>
                <a:latin typeface="Times New Roman" panose="02020603050405020304" pitchFamily="18" charset="0"/>
                <a:cs typeface="Times New Roman" panose="02020603050405020304" pitchFamily="18" charset="0"/>
              </a:rPr>
              <a:t>,</a:t>
            </a:r>
            <a:r>
              <a:rPr lang="vi-VN" sz="2000" kern="100" baseline="-25000" dirty="0">
                <a:effectLst/>
                <a:latin typeface="Times New Roman" panose="02020603050405020304" pitchFamily="18" charset="0"/>
                <a:cs typeface="Times New Roman" panose="02020603050405020304" pitchFamily="18" charset="0"/>
              </a:rPr>
              <a:t> </a:t>
            </a:r>
            <a:r>
              <a:rPr lang="vi-VN" sz="2000" kern="100" dirty="0">
                <a:effectLst/>
                <a:latin typeface="Times New Roman" panose="02020603050405020304" pitchFamily="18" charset="0"/>
                <a:cs typeface="Times New Roman" panose="02020603050405020304" pitchFamily="18" charset="0"/>
              </a:rPr>
              <a:t>phèn chua,…. và làm tương tự.</a:t>
            </a:r>
            <a:endParaRPr lang="en-VN"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6379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2"/>
          <p:cNvSpPr txBox="1">
            <a:spLocks noGrp="1"/>
          </p:cNvSpPr>
          <p:nvPr>
            <p:ph type="title"/>
          </p:nvPr>
        </p:nvSpPr>
        <p:spPr>
          <a:xfrm>
            <a:off x="707808"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HƯỚNG DẪN VỀ NHÀ</a:t>
            </a:r>
            <a:endParaRPr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405057" y="1344173"/>
            <a:ext cx="2414016" cy="3354302"/>
            <a:chOff x="512064" y="1542288"/>
            <a:chExt cx="2414016" cy="3354302"/>
          </a:xfrm>
          <a:solidFill>
            <a:schemeClr val="bg1">
              <a:lumMod val="40000"/>
              <a:lumOff val="60000"/>
            </a:schemeClr>
          </a:solidFill>
        </p:grpSpPr>
        <p:sp>
          <p:nvSpPr>
            <p:cNvPr id="4" name="Rounded Rectangle 3"/>
            <p:cNvSpPr/>
            <p:nvPr/>
          </p:nvSpPr>
          <p:spPr>
            <a:xfrm>
              <a:off x="512064" y="1828800"/>
              <a:ext cx="2414016" cy="3067790"/>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ounded Rectangle 4"/>
            <p:cNvSpPr/>
            <p:nvPr/>
          </p:nvSpPr>
          <p:spPr>
            <a:xfrm>
              <a:off x="1255776" y="1542288"/>
              <a:ext cx="926592" cy="573024"/>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01</a:t>
              </a:r>
            </a:p>
          </p:txBody>
        </p:sp>
        <p:sp>
          <p:nvSpPr>
            <p:cNvPr id="6" name="TextBox 5"/>
            <p:cNvSpPr txBox="1"/>
            <p:nvPr/>
          </p:nvSpPr>
          <p:spPr>
            <a:xfrm>
              <a:off x="536448" y="2138515"/>
              <a:ext cx="2259188" cy="2062872"/>
            </a:xfrm>
            <a:prstGeom prst="rect">
              <a:avLst/>
            </a:prstGeom>
            <a:grpFill/>
          </p:spPr>
          <p:txBody>
            <a:bodyPr wrap="square" rtlCol="0">
              <a:spAutoFit/>
            </a:bodyPr>
            <a:lstStyle/>
            <a:p>
              <a:pPr algn="ctr">
                <a:lnSpc>
                  <a:spcPct val="150000"/>
                </a:lnSpc>
              </a:pPr>
              <a:r>
                <a:rPr lang="en-US" sz="2200" dirty="0" err="1">
                  <a:latin typeface="Times New Roman" panose="02020603050405020304" pitchFamily="18" charset="0"/>
                  <a:cs typeface="Times New Roman" panose="02020603050405020304" pitchFamily="18" charset="0"/>
                </a:rPr>
                <a:t>Hoàn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phiếu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a:t>
              </a:r>
            </a:p>
          </p:txBody>
        </p:sp>
      </p:grpSp>
      <p:grpSp>
        <p:nvGrpSpPr>
          <p:cNvPr id="24" name="Group 23"/>
          <p:cNvGrpSpPr/>
          <p:nvPr/>
        </p:nvGrpSpPr>
        <p:grpSpPr>
          <a:xfrm>
            <a:off x="5324929" y="1344173"/>
            <a:ext cx="2414016" cy="3354301"/>
            <a:chOff x="512064" y="1542288"/>
            <a:chExt cx="2414016" cy="3354301"/>
          </a:xfrm>
        </p:grpSpPr>
        <p:sp>
          <p:nvSpPr>
            <p:cNvPr id="25" name="Rounded Rectangle 24"/>
            <p:cNvSpPr/>
            <p:nvPr/>
          </p:nvSpPr>
          <p:spPr>
            <a:xfrm>
              <a:off x="512064" y="1828799"/>
              <a:ext cx="2414016" cy="306779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ounded Rectangle 25"/>
            <p:cNvSpPr/>
            <p:nvPr/>
          </p:nvSpPr>
          <p:spPr>
            <a:xfrm>
              <a:off x="1255776" y="1542288"/>
              <a:ext cx="926592" cy="5730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02</a:t>
              </a:r>
            </a:p>
          </p:txBody>
        </p:sp>
        <p:sp>
          <p:nvSpPr>
            <p:cNvPr id="27" name="TextBox 26"/>
            <p:cNvSpPr txBox="1"/>
            <p:nvPr/>
          </p:nvSpPr>
          <p:spPr>
            <a:xfrm>
              <a:off x="512064" y="2532888"/>
              <a:ext cx="2411058" cy="1554977"/>
            </a:xfrm>
            <a:prstGeom prst="rect">
              <a:avLst/>
            </a:prstGeom>
            <a:noFill/>
          </p:spPr>
          <p:txBody>
            <a:bodyPr wrap="square" rtlCol="0">
              <a:spAutoFit/>
            </a:bodyPr>
            <a:lstStyle/>
            <a:p>
              <a:pPr algn="ctr">
                <a:lnSpc>
                  <a:spcPct val="150000"/>
                </a:lnSpc>
              </a:pP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Đọc</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và</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tìm</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hiểu</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trước</a:t>
              </a:r>
              <a:r>
                <a:rPr lang="pt-BR" sz="2200" dirty="0">
                  <a:latin typeface="Times New Roman" panose="02020603050405020304" pitchFamily="18" charset="0"/>
                  <a:cs typeface="Times New Roman" panose="02020603050405020304" pitchFamily="18" charset="0"/>
                </a:rPr>
                <a:t> </a:t>
              </a:r>
              <a:r>
                <a:rPr lang="pt-BR" sz="2200" b="1" i="1" dirty="0" err="1">
                  <a:latin typeface="Times New Roman" panose="02020603050405020304" pitchFamily="18" charset="0"/>
                  <a:cs typeface="Times New Roman" panose="02020603050405020304" pitchFamily="18" charset="0"/>
                </a:rPr>
                <a:t>phần</a:t>
              </a:r>
              <a:r>
                <a:rPr lang="pt-BR" sz="2200" b="1" i="1" dirty="0">
                  <a:latin typeface="Times New Roman" panose="02020603050405020304" pitchFamily="18" charset="0"/>
                  <a:cs typeface="Times New Roman" panose="02020603050405020304" pitchFamily="18" charset="0"/>
                </a:rPr>
                <a:t> III: “</a:t>
              </a:r>
              <a:r>
                <a:rPr lang="pt-BR" sz="2200" b="1" i="1" dirty="0" err="1">
                  <a:latin typeface="Times New Roman" panose="02020603050405020304" pitchFamily="18" charset="0"/>
                  <a:cs typeface="Times New Roman" panose="02020603050405020304" pitchFamily="18" charset="0"/>
                </a:rPr>
                <a:t>Tinh</a:t>
              </a:r>
              <a:r>
                <a:rPr lang="pt-BR" sz="2200" b="1" i="1" dirty="0">
                  <a:latin typeface="Times New Roman" panose="02020603050405020304" pitchFamily="18" charset="0"/>
                  <a:cs typeface="Times New Roman" panose="02020603050405020304" pitchFamily="18" charset="0"/>
                </a:rPr>
                <a:t> </a:t>
              </a:r>
              <a:r>
                <a:rPr lang="pt-BR" sz="2200" b="1" i="1" dirty="0" err="1">
                  <a:latin typeface="Times New Roman" panose="02020603050405020304" pitchFamily="18" charset="0"/>
                  <a:cs typeface="Times New Roman" panose="02020603050405020304" pitchFamily="18" charset="0"/>
                </a:rPr>
                <a:t>thể</a:t>
              </a:r>
              <a:r>
                <a:rPr lang="pt-BR" sz="2200" b="1" i="1" dirty="0">
                  <a:latin typeface="Times New Roman" panose="02020603050405020304" pitchFamily="18" charset="0"/>
                  <a:cs typeface="Times New Roman" panose="02020603050405020304" pitchFamily="18" charset="0"/>
                </a:rPr>
                <a:t> </a:t>
              </a:r>
              <a:r>
                <a:rPr lang="pt-BR" sz="2200" b="1" i="1" dirty="0" err="1">
                  <a:latin typeface="Times New Roman" panose="02020603050405020304" pitchFamily="18" charset="0"/>
                  <a:cs typeface="Times New Roman" panose="02020603050405020304" pitchFamily="18" charset="0"/>
                </a:rPr>
                <a:t>ion</a:t>
              </a:r>
              <a:r>
                <a:rPr lang="pt-BR" sz="2200" b="1" i="1" dirty="0">
                  <a:latin typeface="Times New Roman" panose="02020603050405020304" pitchFamily="18" charset="0"/>
                  <a:cs typeface="Times New Roman" panose="02020603050405020304" pitchFamily="18" charset="0"/>
                </a:rPr>
                <a:t>”.</a:t>
              </a:r>
              <a:endParaRPr lang="en-US" sz="2200" b="1" i="1" dirty="0">
                <a:latin typeface="Times New Roman" panose="02020603050405020304" pitchFamily="18" charset="0"/>
                <a:cs typeface="Times New Roman" panose="02020603050405020304" pitchFamily="18" charset="0"/>
              </a:endParaRPr>
            </a:p>
          </p:txBody>
        </p:sp>
      </p:gr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506876" y="755608"/>
            <a:ext cx="8130246" cy="221474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4400" b="1" dirty="0">
                <a:solidFill>
                  <a:schemeClr val="tx2">
                    <a:lumMod val="50000"/>
                  </a:schemeClr>
                </a:solidFill>
                <a:latin typeface="Times New Roman" panose="02020603050405020304" pitchFamily="18" charset="0"/>
                <a:cs typeface="Times New Roman" panose="02020603050405020304" pitchFamily="18" charset="0"/>
              </a:rPr>
              <a:t>CHÂN THÀNH CẢM ƠN THẦY, CÔ GIÁO </a:t>
            </a:r>
            <a:br>
              <a:rPr lang="en" sz="4400" b="1" dirty="0">
                <a:solidFill>
                  <a:schemeClr val="tx2">
                    <a:lumMod val="50000"/>
                  </a:schemeClr>
                </a:solidFill>
                <a:latin typeface="Times New Roman" panose="02020603050405020304" pitchFamily="18" charset="0"/>
                <a:cs typeface="Times New Roman" panose="02020603050405020304" pitchFamily="18" charset="0"/>
              </a:rPr>
            </a:br>
            <a:r>
              <a:rPr lang="en" sz="4400" b="1" dirty="0">
                <a:solidFill>
                  <a:schemeClr val="tx2">
                    <a:lumMod val="50000"/>
                  </a:schemeClr>
                </a:solidFill>
                <a:latin typeface="Times New Roman" panose="02020603050405020304" pitchFamily="18" charset="0"/>
                <a:cs typeface="Times New Roman" panose="02020603050405020304" pitchFamily="18" charset="0"/>
              </a:rPr>
              <a:t>VÀ CÁC EM ĐÃ LẮNG NGHE!</a:t>
            </a:r>
            <a:endParaRPr sz="44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2050" name="Picture 2" descr="Chemistry Vector SVG Icon (12) - PNG Repo Free PNG Icons">
            <a:extLst>
              <a:ext uri="{FF2B5EF4-FFF2-40B4-BE49-F238E27FC236}">
                <a16:creationId xmlns:a16="http://schemas.microsoft.com/office/drawing/2014/main" id="{1B920A16-D213-4210-9F74-6735A18AD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04551">
            <a:off x="8222377" y="-181187"/>
            <a:ext cx="1171446" cy="1171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ímica ícones em vetor livre criados por surang | Free icons, Vector free,  Vector icon design">
            <a:extLst>
              <a:ext uri="{FF2B5EF4-FFF2-40B4-BE49-F238E27FC236}">
                <a16:creationId xmlns:a16="http://schemas.microsoft.com/office/drawing/2014/main" id="{7A0E4875-ADAA-4457-8B22-8A950D32B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274966" y="46759"/>
            <a:ext cx="974924" cy="9749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eriodic table - Free education icons">
            <a:extLst>
              <a:ext uri="{FF2B5EF4-FFF2-40B4-BE49-F238E27FC236}">
                <a16:creationId xmlns:a16="http://schemas.microsoft.com/office/drawing/2014/main" id="{E406CE89-C073-42CF-87BE-79541D815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32005">
            <a:off x="8312361" y="4024943"/>
            <a:ext cx="1410467" cy="1410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eriodic table - Free education icons">
            <a:extLst>
              <a:ext uri="{FF2B5EF4-FFF2-40B4-BE49-F238E27FC236}">
                <a16:creationId xmlns:a16="http://schemas.microsoft.com/office/drawing/2014/main" id="{84422852-8A01-40CB-B764-7B80E21BBF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083" b="11139"/>
          <a:stretch/>
        </p:blipFill>
        <p:spPr bwMode="auto">
          <a:xfrm rot="1090789">
            <a:off x="-266517" y="4193593"/>
            <a:ext cx="1440370" cy="1120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ÓNG] Vạn Phúc Lâu - Cục Đá Team - Trả đơn số 69 [ QinhLing ] - Wattpad">
            <a:extLst>
              <a:ext uri="{FF2B5EF4-FFF2-40B4-BE49-F238E27FC236}">
                <a16:creationId xmlns:a16="http://schemas.microsoft.com/office/drawing/2014/main" id="{AA4CF41E-CBE7-4746-B849-B8C35BEC5F6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52565" y="2942722"/>
            <a:ext cx="2238869" cy="210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872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3">
                <a:lumMod val="5000"/>
                <a:lumOff val="95000"/>
              </a:schemeClr>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Freeform 2"/>
          <p:cNvSpPr/>
          <p:nvPr/>
        </p:nvSpPr>
        <p:spPr>
          <a:xfrm>
            <a:off x="2122392" y="792722"/>
            <a:ext cx="4569551" cy="3318636"/>
          </a:xfrm>
          <a:custGeom>
            <a:avLst/>
            <a:gdLst/>
            <a:ahLst/>
            <a:cxnLst/>
            <a:rect l="l" t="t" r="r" b="b"/>
            <a:pathLst>
              <a:path w="5711939" h="4148295">
                <a:moveTo>
                  <a:pt x="0" y="0"/>
                </a:moveTo>
                <a:lnTo>
                  <a:pt x="5711939" y="0"/>
                </a:lnTo>
                <a:lnTo>
                  <a:pt x="5711939" y="4148296"/>
                </a:lnTo>
                <a:lnTo>
                  <a:pt x="0" y="4148296"/>
                </a:lnTo>
                <a:lnTo>
                  <a:pt x="0" y="0"/>
                </a:lnTo>
                <a:close/>
              </a:path>
            </a:pathLst>
          </a:custGeom>
          <a:blipFill>
            <a:blip r:embed="rId2">
              <a:alphaModFix amt="27000"/>
              <a:extLst>
                <a:ext uri="{96DAC541-7B7A-43D3-8B79-37D633B846F1}">
                  <asvg:svgBlip xmlns:asvg="http://schemas.microsoft.com/office/drawing/2016/SVG/main" r:embed="rId3"/>
                </a:ext>
              </a:extLst>
            </a:blip>
            <a:stretch>
              <a:fillRect/>
            </a:stretch>
          </a:blipFill>
        </p:spPr>
        <p:txBody>
          <a:bodyPr/>
          <a:lstStyle/>
          <a:p>
            <a:endParaRPr lang="vi-VN" sz="1120"/>
          </a:p>
        </p:txBody>
      </p:sp>
      <p:sp>
        <p:nvSpPr>
          <p:cNvPr id="5" name="Freeform 5"/>
          <p:cNvSpPr/>
          <p:nvPr/>
        </p:nvSpPr>
        <p:spPr>
          <a:xfrm>
            <a:off x="-556244" y="3648454"/>
            <a:ext cx="2530893" cy="2585467"/>
          </a:xfrm>
          <a:custGeom>
            <a:avLst/>
            <a:gdLst/>
            <a:ahLst/>
            <a:cxnLst/>
            <a:rect l="l" t="t" r="r" b="b"/>
            <a:pathLst>
              <a:path w="3163616" h="3231834">
                <a:moveTo>
                  <a:pt x="0" y="0"/>
                </a:moveTo>
                <a:lnTo>
                  <a:pt x="3163616" y="0"/>
                </a:lnTo>
                <a:lnTo>
                  <a:pt x="3163616" y="3231835"/>
                </a:lnTo>
                <a:lnTo>
                  <a:pt x="0" y="3231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20"/>
          </a:p>
        </p:txBody>
      </p:sp>
      <p:sp>
        <p:nvSpPr>
          <p:cNvPr id="6" name="Freeform 6"/>
          <p:cNvSpPr/>
          <p:nvPr/>
        </p:nvSpPr>
        <p:spPr>
          <a:xfrm flipH="1" flipV="1">
            <a:off x="7002168" y="-1375822"/>
            <a:ext cx="2530893" cy="2585467"/>
          </a:xfrm>
          <a:custGeom>
            <a:avLst/>
            <a:gdLst/>
            <a:ahLst/>
            <a:cxnLst/>
            <a:rect l="l" t="t" r="r" b="b"/>
            <a:pathLst>
              <a:path w="3163616" h="3231834">
                <a:moveTo>
                  <a:pt x="3163617" y="3231834"/>
                </a:moveTo>
                <a:lnTo>
                  <a:pt x="0" y="3231834"/>
                </a:lnTo>
                <a:lnTo>
                  <a:pt x="0" y="0"/>
                </a:lnTo>
                <a:lnTo>
                  <a:pt x="3163617" y="0"/>
                </a:lnTo>
                <a:lnTo>
                  <a:pt x="3163617" y="323183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20" dirty="0"/>
          </a:p>
        </p:txBody>
      </p:sp>
      <p:sp>
        <p:nvSpPr>
          <p:cNvPr id="8" name="Freeform 8"/>
          <p:cNvSpPr/>
          <p:nvPr/>
        </p:nvSpPr>
        <p:spPr>
          <a:xfrm flipH="1">
            <a:off x="7587429" y="-30928"/>
            <a:ext cx="1615170" cy="1704664"/>
          </a:xfrm>
          <a:custGeom>
            <a:avLst/>
            <a:gdLst/>
            <a:ahLst/>
            <a:cxnLst/>
            <a:rect l="l" t="t" r="r" b="b"/>
            <a:pathLst>
              <a:path w="2018962" h="2130830">
                <a:moveTo>
                  <a:pt x="2018962" y="0"/>
                </a:moveTo>
                <a:lnTo>
                  <a:pt x="0" y="0"/>
                </a:lnTo>
                <a:lnTo>
                  <a:pt x="0" y="2130830"/>
                </a:lnTo>
                <a:lnTo>
                  <a:pt x="2018962" y="2130830"/>
                </a:lnTo>
                <a:lnTo>
                  <a:pt x="2018962" y="0"/>
                </a:lnTo>
                <a:close/>
              </a:path>
            </a:pathLst>
          </a:custGeom>
          <a:blipFill>
            <a:blip r:embed="rId6"/>
            <a:stretch>
              <a:fillRect/>
            </a:stretch>
          </a:blipFill>
        </p:spPr>
        <p:txBody>
          <a:bodyPr/>
          <a:lstStyle/>
          <a:p>
            <a:endParaRPr lang="vi-VN" sz="1120"/>
          </a:p>
        </p:txBody>
      </p:sp>
      <p:sp>
        <p:nvSpPr>
          <p:cNvPr id="9" name="Freeform 9"/>
          <p:cNvSpPr/>
          <p:nvPr/>
        </p:nvSpPr>
        <p:spPr>
          <a:xfrm flipH="1">
            <a:off x="-20663" y="1926165"/>
            <a:ext cx="3084762" cy="3225895"/>
          </a:xfrm>
          <a:custGeom>
            <a:avLst/>
            <a:gdLst/>
            <a:ahLst/>
            <a:cxnLst/>
            <a:rect l="l" t="t" r="r" b="b"/>
            <a:pathLst>
              <a:path w="3855953" h="4032369">
                <a:moveTo>
                  <a:pt x="3855953" y="0"/>
                </a:moveTo>
                <a:lnTo>
                  <a:pt x="0" y="0"/>
                </a:lnTo>
                <a:lnTo>
                  <a:pt x="0" y="4032369"/>
                </a:lnTo>
                <a:lnTo>
                  <a:pt x="3855953" y="4032369"/>
                </a:lnTo>
                <a:lnTo>
                  <a:pt x="3855953" y="0"/>
                </a:lnTo>
                <a:close/>
              </a:path>
            </a:pathLst>
          </a:custGeom>
          <a:blipFill>
            <a:blip r:embed="rId7"/>
            <a:stretch>
              <a:fillRect/>
            </a:stretch>
          </a:blipFill>
        </p:spPr>
        <p:txBody>
          <a:bodyPr/>
          <a:lstStyle/>
          <a:p>
            <a:endParaRPr lang="vi-VN" sz="1120"/>
          </a:p>
        </p:txBody>
      </p:sp>
      <p:sp>
        <p:nvSpPr>
          <p:cNvPr id="14" name="TextBox 14"/>
          <p:cNvSpPr txBox="1"/>
          <p:nvPr/>
        </p:nvSpPr>
        <p:spPr>
          <a:xfrm>
            <a:off x="1622784" y="1784933"/>
            <a:ext cx="6433720" cy="1513235"/>
          </a:xfrm>
          <a:prstGeom prst="rect">
            <a:avLst/>
          </a:prstGeom>
        </p:spPr>
        <p:txBody>
          <a:bodyPr wrap="square" lIns="0" tIns="0" rIns="0" bIns="0" rtlCol="0" anchor="t">
            <a:spAutoFit/>
          </a:bodyPr>
          <a:lstStyle/>
          <a:p>
            <a:pPr algn="ctr">
              <a:lnSpc>
                <a:spcPts val="5879"/>
              </a:lnSpc>
            </a:pP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BÀI 11: </a:t>
            </a:r>
          </a:p>
          <a:p>
            <a:pPr algn="ctr">
              <a:lnSpc>
                <a:spcPts val="5879"/>
              </a:lnSpc>
            </a:pP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LIÊN KẾT ION</a:t>
            </a:r>
          </a:p>
        </p:txBody>
      </p:sp>
      <p:pic>
        <p:nvPicPr>
          <p:cNvPr id="17" name="Picture 16">
            <a:extLst>
              <a:ext uri="{FF2B5EF4-FFF2-40B4-BE49-F238E27FC236}">
                <a16:creationId xmlns:a16="http://schemas.microsoft.com/office/drawing/2014/main" id="{7E1C163E-3B01-3F99-B17D-24725B760758}"/>
              </a:ext>
            </a:extLst>
          </p:cNvPr>
          <p:cNvPicPr>
            <a:picLocks noChangeAspect="1"/>
          </p:cNvPicPr>
          <p:nvPr/>
        </p:nvPicPr>
        <p:blipFill>
          <a:blip r:embed="rId8"/>
          <a:stretch>
            <a:fillRect/>
          </a:stretch>
        </p:blipFill>
        <p:spPr>
          <a:xfrm rot="17973463">
            <a:off x="-4764926" y="-1252359"/>
            <a:ext cx="9882561" cy="3977637"/>
          </a:xfrm>
          <a:prstGeom prst="rect">
            <a:avLst/>
          </a:prstGeom>
        </p:spPr>
      </p:pic>
      <p:pic>
        <p:nvPicPr>
          <p:cNvPr id="18" name="Picture 17">
            <a:extLst>
              <a:ext uri="{FF2B5EF4-FFF2-40B4-BE49-F238E27FC236}">
                <a16:creationId xmlns:a16="http://schemas.microsoft.com/office/drawing/2014/main" id="{456ED8D4-7410-19A8-9A6E-22DF081958E0}"/>
              </a:ext>
            </a:extLst>
          </p:cNvPr>
          <p:cNvPicPr>
            <a:picLocks noChangeAspect="1"/>
          </p:cNvPicPr>
          <p:nvPr/>
        </p:nvPicPr>
        <p:blipFill>
          <a:blip r:embed="rId8"/>
          <a:stretch>
            <a:fillRect/>
          </a:stretch>
        </p:blipFill>
        <p:spPr>
          <a:xfrm rot="17973463">
            <a:off x="3116526" y="3373439"/>
            <a:ext cx="8520917" cy="3135495"/>
          </a:xfrm>
          <a:prstGeom prst="rect">
            <a:avLst/>
          </a:prstGeom>
        </p:spPr>
      </p:pic>
      <p:sp>
        <p:nvSpPr>
          <p:cNvPr id="21" name="TextBox 15">
            <a:extLst>
              <a:ext uri="{FF2B5EF4-FFF2-40B4-BE49-F238E27FC236}">
                <a16:creationId xmlns:a16="http://schemas.microsoft.com/office/drawing/2014/main" id="{AA9BDE7F-B4F4-473F-2D2A-85E9C2B678AE}"/>
              </a:ext>
            </a:extLst>
          </p:cNvPr>
          <p:cNvSpPr txBox="1"/>
          <p:nvPr/>
        </p:nvSpPr>
        <p:spPr>
          <a:xfrm>
            <a:off x="-836913" y="277053"/>
            <a:ext cx="11274067" cy="860620"/>
          </a:xfrm>
          <a:prstGeom prst="rect">
            <a:avLst/>
          </a:prstGeom>
        </p:spPr>
        <p:txBody>
          <a:bodyPr wrap="square" lIns="0" tIns="0" rIns="0" bIns="0" rtlCol="0" anchor="t">
            <a:spAutoFit/>
          </a:bodyPr>
          <a:lstStyle/>
          <a:p>
            <a:pPr algn="ctr">
              <a:lnSpc>
                <a:spcPts val="3499"/>
              </a:lnSpc>
            </a:pPr>
            <a:r>
              <a:rPr lang="en-US" sz="2499" dirty="0">
                <a:solidFill>
                  <a:schemeClr val="tx1">
                    <a:lumMod val="75000"/>
                    <a:lumOff val="25000"/>
                  </a:schemeClr>
                </a:solidFill>
                <a:latin typeface="Times New Roman" panose="02020603050405020304" pitchFamily="18" charset="0"/>
                <a:cs typeface="Times New Roman" panose="02020603050405020304" pitchFamily="18" charset="0"/>
              </a:rPr>
              <a:t>SỞ GIÁO DỤC VÀ ĐÀO TẠO HÀ HỘI</a:t>
            </a:r>
          </a:p>
          <a:p>
            <a:pPr algn="ctr">
              <a:lnSpc>
                <a:spcPts val="3499"/>
              </a:lnSpc>
            </a:pPr>
            <a:r>
              <a:rPr lang="en-US" sz="2499" dirty="0">
                <a:solidFill>
                  <a:schemeClr val="tx1">
                    <a:lumMod val="75000"/>
                    <a:lumOff val="25000"/>
                  </a:schemeClr>
                </a:solidFill>
                <a:latin typeface="Times New Roman" panose="02020603050405020304" pitchFamily="18" charset="0"/>
                <a:cs typeface="Times New Roman" panose="02020603050405020304" pitchFamily="18" charset="0"/>
              </a:rPr>
              <a:t>TRƯỜNG THPT ĐÔNG ANH</a:t>
            </a:r>
          </a:p>
        </p:txBody>
      </p:sp>
      <p:sp>
        <p:nvSpPr>
          <p:cNvPr id="4" name="TextBox 13">
            <a:extLst>
              <a:ext uri="{FF2B5EF4-FFF2-40B4-BE49-F238E27FC236}">
                <a16:creationId xmlns:a16="http://schemas.microsoft.com/office/drawing/2014/main" id="{4544830B-12B6-A64C-8CC4-32C5059D3DC5}"/>
              </a:ext>
            </a:extLst>
          </p:cNvPr>
          <p:cNvSpPr txBox="1"/>
          <p:nvPr/>
        </p:nvSpPr>
        <p:spPr>
          <a:xfrm>
            <a:off x="1727802" y="3742431"/>
            <a:ext cx="6539812" cy="688458"/>
          </a:xfrm>
          <a:prstGeom prst="rect">
            <a:avLst/>
          </a:prstGeom>
        </p:spPr>
        <p:txBody>
          <a:bodyPr wrap="square" lIns="0" tIns="0" rIns="0" bIns="0" rtlCol="0" anchor="t">
            <a:spAutoFit/>
          </a:bodyPr>
          <a:lstStyle/>
          <a:p>
            <a:pPr algn="ctr">
              <a:lnSpc>
                <a:spcPts val="2799"/>
              </a:lnSpc>
            </a:pP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GIÁO VIÊN : </a:t>
            </a:r>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TRẦN THỊ THANH HUYỀN</a:t>
            </a:r>
          </a:p>
          <a:p>
            <a:pPr>
              <a:lnSpc>
                <a:spcPts val="2799"/>
              </a:lnSpc>
            </a:pPr>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LỚP HỌC    : </a:t>
            </a:r>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385052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19B1F1F-6136-4AD1-8FAA-8BF99A8856B5}"/>
              </a:ext>
            </a:extLst>
          </p:cNvPr>
          <p:cNvSpPr txBox="1"/>
          <p:nvPr/>
        </p:nvSpPr>
        <p:spPr>
          <a:xfrm>
            <a:off x="456448" y="570402"/>
            <a:ext cx="8765787" cy="569387"/>
          </a:xfrm>
          <a:prstGeom prst="rect">
            <a:avLst/>
          </a:prstGeom>
          <a:noFill/>
        </p:spPr>
        <p:txBody>
          <a:bodyPr wrap="square" rtlCol="0">
            <a:spAutoFit/>
          </a:bodyPr>
          <a:lstStyle/>
          <a:p>
            <a:pPr algn="ctr"/>
            <a:r>
              <a:rPr lang="en-US" sz="3100" b="1" dirty="0">
                <a:solidFill>
                  <a:schemeClr val="accent4"/>
                </a:solidFill>
                <a:latin typeface="Times New Roman" panose="02020603050405020304" pitchFamily="18" charset="0"/>
                <a:cs typeface="Times New Roman" panose="02020603050405020304" pitchFamily="18" charset="0"/>
              </a:rPr>
              <a:t>NỘI DUNG BÀI HỌC</a:t>
            </a:r>
            <a:endParaRPr lang="en-US" sz="3100" dirty="0">
              <a:solidFill>
                <a:schemeClr val="accent4"/>
              </a:solidFill>
              <a:latin typeface="Times New Roman" panose="02020603050405020304" pitchFamily="18" charset="0"/>
              <a:cs typeface="Times New Roman" panose="02020603050405020304" pitchFamily="18"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67700" y="4004068"/>
            <a:ext cx="1037489" cy="1240476"/>
          </a:xfrm>
          <a:prstGeom prst="rect">
            <a:avLst/>
          </a:prstGeom>
        </p:spPr>
      </p:pic>
      <p:pic>
        <p:nvPicPr>
          <p:cNvPr id="14"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409733"/>
            <a:ext cx="1481872" cy="1446846"/>
          </a:xfrm>
          <a:prstGeom prst="rect">
            <a:avLst/>
          </a:prstGeom>
        </p:spPr>
      </p:pic>
      <p:pic>
        <p:nvPicPr>
          <p:cNvPr id="15"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03996">
            <a:off x="8332925" y="38434"/>
            <a:ext cx="775053" cy="1375094"/>
          </a:xfrm>
          <a:prstGeom prst="rect">
            <a:avLst/>
          </a:prstGeom>
        </p:spPr>
      </p:pic>
      <p:grpSp>
        <p:nvGrpSpPr>
          <p:cNvPr id="2" name="Group 1"/>
          <p:cNvGrpSpPr/>
          <p:nvPr/>
        </p:nvGrpSpPr>
        <p:grpSpPr>
          <a:xfrm>
            <a:off x="2378922" y="1836321"/>
            <a:ext cx="5340445" cy="694889"/>
            <a:chOff x="2839237" y="2606202"/>
            <a:chExt cx="10680889" cy="1389778"/>
          </a:xfrm>
        </p:grpSpPr>
        <p:sp>
          <p:nvSpPr>
            <p:cNvPr id="16"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a:r>
                <a:rPr lang="en-US" sz="2500" b="1">
                  <a:solidFill>
                    <a:schemeClr val="bg1"/>
                  </a:solidFill>
                  <a:latin typeface="Times New Roman" panose="02020603050405020304" pitchFamily="18" charset="0"/>
                  <a:ea typeface="Comfortaa"/>
                  <a:cs typeface="Times New Roman" panose="02020603050405020304" pitchFamily="18" charset="0"/>
                  <a:sym typeface="Comfortaa"/>
                </a:rPr>
                <a:t>I</a:t>
              </a:r>
              <a:endParaRPr sz="2500" b="1">
                <a:solidFill>
                  <a:schemeClr val="bg1"/>
                </a:solidFill>
                <a:latin typeface="Times New Roman" panose="02020603050405020304" pitchFamily="18" charset="0"/>
                <a:ea typeface="Comfortaa"/>
                <a:cs typeface="Times New Roman" panose="02020603050405020304" pitchFamily="18" charset="0"/>
                <a:sym typeface="Comfortaa"/>
              </a:endParaRPr>
            </a:p>
          </p:txBody>
        </p:sp>
        <p:sp>
          <p:nvSpPr>
            <p:cNvPr id="18" name="TextBox 17">
              <a:extLst>
                <a:ext uri="{FF2B5EF4-FFF2-40B4-BE49-F238E27FC236}">
                  <a16:creationId xmlns:a16="http://schemas.microsoft.com/office/drawing/2014/main" id="{E32211D1-43FC-B605-740A-737F995BDB4A}"/>
                </a:ext>
              </a:extLst>
            </p:cNvPr>
            <p:cNvSpPr txBox="1"/>
            <p:nvPr/>
          </p:nvSpPr>
          <p:spPr>
            <a:xfrm>
              <a:off x="4503501" y="2854816"/>
              <a:ext cx="9016625" cy="104644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SỰ TẠO THÀNH ION</a:t>
              </a:r>
            </a:p>
          </p:txBody>
        </p:sp>
      </p:grpSp>
      <p:grpSp>
        <p:nvGrpSpPr>
          <p:cNvPr id="3" name="Group 2"/>
          <p:cNvGrpSpPr/>
          <p:nvPr/>
        </p:nvGrpSpPr>
        <p:grpSpPr>
          <a:xfrm>
            <a:off x="2348921" y="3230167"/>
            <a:ext cx="6316416" cy="694889"/>
            <a:chOff x="2839237" y="4601388"/>
            <a:chExt cx="12632831" cy="1389778"/>
          </a:xfrm>
        </p:grpSpPr>
        <p:sp>
          <p:nvSpPr>
            <p:cNvPr id="19" name="Google Shape;530;p46"/>
            <p:cNvSpPr/>
            <p:nvPr/>
          </p:nvSpPr>
          <p:spPr>
            <a:xfrm>
              <a:off x="2839237" y="4601388"/>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a:r>
                <a:rPr lang="en-US" sz="2500" b="1">
                  <a:solidFill>
                    <a:schemeClr val="bg1"/>
                  </a:solidFill>
                  <a:latin typeface="Times New Roman" panose="02020603050405020304" pitchFamily="18" charset="0"/>
                  <a:ea typeface="Comfortaa"/>
                  <a:cs typeface="Times New Roman" panose="02020603050405020304" pitchFamily="18" charset="0"/>
                  <a:sym typeface="Comfortaa"/>
                </a:rPr>
                <a:t>II</a:t>
              </a:r>
              <a:endParaRPr sz="2500" b="1">
                <a:solidFill>
                  <a:schemeClr val="bg1"/>
                </a:solidFill>
                <a:latin typeface="Times New Roman" panose="02020603050405020304" pitchFamily="18" charset="0"/>
                <a:ea typeface="Comfortaa"/>
                <a:cs typeface="Times New Roman" panose="02020603050405020304" pitchFamily="18" charset="0"/>
                <a:sym typeface="Comfortaa"/>
              </a:endParaRPr>
            </a:p>
          </p:txBody>
        </p:sp>
        <p:sp>
          <p:nvSpPr>
            <p:cNvPr id="21" name="TextBox 20">
              <a:extLst>
                <a:ext uri="{FF2B5EF4-FFF2-40B4-BE49-F238E27FC236}">
                  <a16:creationId xmlns:a16="http://schemas.microsoft.com/office/drawing/2014/main" id="{E32211D1-43FC-B605-740A-737F995BDB4A}"/>
                </a:ext>
              </a:extLst>
            </p:cNvPr>
            <p:cNvSpPr txBox="1"/>
            <p:nvPr/>
          </p:nvSpPr>
          <p:spPr>
            <a:xfrm>
              <a:off x="4503499" y="4850002"/>
              <a:ext cx="10968569" cy="104644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SỰ TẠO THÀNH LIÊN KẾT ION</a:t>
              </a:r>
            </a:p>
          </p:txBody>
        </p:sp>
      </p:grpSp>
      <p:grpSp>
        <p:nvGrpSpPr>
          <p:cNvPr id="33" name="Group 32"/>
          <p:cNvGrpSpPr/>
          <p:nvPr/>
        </p:nvGrpSpPr>
        <p:grpSpPr>
          <a:xfrm>
            <a:off x="189107" y="1267799"/>
            <a:ext cx="2092779" cy="2555462"/>
            <a:chOff x="5959961" y="1229843"/>
            <a:chExt cx="2586263" cy="3194792"/>
          </a:xfrm>
        </p:grpSpPr>
        <p:pic>
          <p:nvPicPr>
            <p:cNvPr id="35"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8" cstate="print">
              <a:alphaModFix amt="75000"/>
              <a:extLst>
                <a:ext uri="{28A0092B-C50C-407E-A947-70E740481C1C}">
                  <a14:useLocalDpi xmlns:a14="http://schemas.microsoft.com/office/drawing/2010/main" val="0"/>
                </a:ext>
              </a:extLst>
            </a:blip>
            <a:stretch>
              <a:fillRect/>
            </a:stretch>
          </p:blipFill>
          <p:spPr>
            <a:xfrm>
              <a:off x="6806846" y="1727147"/>
              <a:ext cx="493903" cy="1852136"/>
            </a:xfrm>
            <a:prstGeom prst="rect">
              <a:avLst/>
            </a:prstGeom>
          </p:spPr>
        </p:pic>
        <p:pic>
          <p:nvPicPr>
            <p:cNvPr id="36"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7141" y="2138234"/>
              <a:ext cx="1439083" cy="2036130"/>
            </a:xfrm>
            <a:prstGeom prst="rect">
              <a:avLst/>
            </a:prstGeom>
          </p:spPr>
        </p:pic>
        <p:pic>
          <p:nvPicPr>
            <p:cNvPr id="37"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30362" y="1911359"/>
              <a:ext cx="163197" cy="177030"/>
            </a:xfrm>
            <a:prstGeom prst="rect">
              <a:avLst/>
            </a:prstGeom>
          </p:spPr>
        </p:pic>
        <p:pic>
          <p:nvPicPr>
            <p:cNvPr id="38"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820960" y="1829301"/>
              <a:ext cx="132141" cy="143341"/>
            </a:xfrm>
            <a:prstGeom prst="rect">
              <a:avLst/>
            </a:prstGeom>
          </p:spPr>
        </p:pic>
        <p:pic>
          <p:nvPicPr>
            <p:cNvPr id="39"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933652" y="1996008"/>
              <a:ext cx="120287" cy="130481"/>
            </a:xfrm>
            <a:prstGeom prst="rect">
              <a:avLst/>
            </a:prstGeom>
          </p:spPr>
        </p:pic>
        <p:pic>
          <p:nvPicPr>
            <p:cNvPr id="40"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30385" y="1680658"/>
              <a:ext cx="102761" cy="111471"/>
            </a:xfrm>
            <a:prstGeom prst="rect">
              <a:avLst/>
            </a:prstGeom>
          </p:spPr>
        </p:pic>
        <p:pic>
          <p:nvPicPr>
            <p:cNvPr id="41"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59961" y="2155064"/>
              <a:ext cx="1215247" cy="2269571"/>
            </a:xfrm>
            <a:prstGeom prst="rect">
              <a:avLst/>
            </a:prstGeom>
          </p:spPr>
        </p:pic>
        <p:pic>
          <p:nvPicPr>
            <p:cNvPr id="42"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56787" y="1470677"/>
              <a:ext cx="163197" cy="177030"/>
            </a:xfrm>
            <a:prstGeom prst="rect">
              <a:avLst/>
            </a:prstGeom>
          </p:spPr>
        </p:pic>
        <p:pic>
          <p:nvPicPr>
            <p:cNvPr id="43"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75960" y="1388619"/>
              <a:ext cx="132141" cy="143341"/>
            </a:xfrm>
            <a:prstGeom prst="rect">
              <a:avLst/>
            </a:prstGeom>
          </p:spPr>
        </p:pic>
        <p:pic>
          <p:nvPicPr>
            <p:cNvPr id="44"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950527" y="1229843"/>
              <a:ext cx="120287" cy="130481"/>
            </a:xfrm>
            <a:prstGeom prst="rect">
              <a:avLst/>
            </a:prstGeom>
          </p:spPr>
        </p:pic>
        <p:pic>
          <p:nvPicPr>
            <p:cNvPr id="55"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985385" y="1656662"/>
              <a:ext cx="102761" cy="111471"/>
            </a:xfrm>
            <a:prstGeom prst="rect">
              <a:avLst/>
            </a:prstGeom>
          </p:spPr>
        </p:pic>
        <p:pic>
          <p:nvPicPr>
            <p:cNvPr id="56"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93600" y="1963703"/>
              <a:ext cx="163197" cy="177030"/>
            </a:xfrm>
            <a:prstGeom prst="rect">
              <a:avLst/>
            </a:prstGeom>
          </p:spPr>
        </p:pic>
        <p:pic>
          <p:nvPicPr>
            <p:cNvPr id="57"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487588" y="1726216"/>
              <a:ext cx="132141" cy="143341"/>
            </a:xfrm>
            <a:prstGeom prst="rect">
              <a:avLst/>
            </a:prstGeom>
          </p:spPr>
        </p:pic>
        <p:pic>
          <p:nvPicPr>
            <p:cNvPr id="58"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609805" y="1854823"/>
              <a:ext cx="120287" cy="130481"/>
            </a:xfrm>
            <a:prstGeom prst="rect">
              <a:avLst/>
            </a:prstGeom>
          </p:spPr>
        </p:pic>
        <p:pic>
          <p:nvPicPr>
            <p:cNvPr id="59"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397013" y="1577573"/>
              <a:ext cx="102761" cy="111471"/>
            </a:xfrm>
            <a:prstGeom prst="rect">
              <a:avLst/>
            </a:prstGeom>
          </p:spPr>
        </p:pic>
      </p:grpSp>
      <p:grpSp>
        <p:nvGrpSpPr>
          <p:cNvPr id="61" name="Group 21"/>
          <p:cNvGrpSpPr/>
          <p:nvPr/>
        </p:nvGrpSpPr>
        <p:grpSpPr>
          <a:xfrm>
            <a:off x="813047" y="4592369"/>
            <a:ext cx="114826" cy="114826"/>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44516" y="4788364"/>
            <a:ext cx="232031" cy="235891"/>
          </a:xfrm>
          <a:prstGeom prst="rect">
            <a:avLst/>
          </a:prstGeom>
        </p:spPr>
      </p:pic>
      <p:grpSp>
        <p:nvGrpSpPr>
          <p:cNvPr id="64" name="Group 26"/>
          <p:cNvGrpSpPr>
            <a:grpSpLocks noChangeAspect="1"/>
          </p:cNvGrpSpPr>
          <p:nvPr/>
        </p:nvGrpSpPr>
        <p:grpSpPr>
          <a:xfrm rot="-874149">
            <a:off x="115158" y="4436293"/>
            <a:ext cx="249210" cy="131287"/>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71795">
            <a:off x="348020" y="4075504"/>
            <a:ext cx="216856" cy="205816"/>
          </a:xfrm>
          <a:prstGeom prst="rect">
            <a:avLst/>
          </a:prstGeom>
        </p:spPr>
      </p:pic>
    </p:spTree>
    <p:extLst>
      <p:ext uri="{BB962C8B-B14F-4D97-AF65-F5344CB8AC3E}">
        <p14:creationId xmlns:p14="http://schemas.microsoft.com/office/powerpoint/2010/main" val="5558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405461" y="141403"/>
            <a:ext cx="5563059" cy="628955"/>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 SỰ TẠO THÀNH ION</a:t>
            </a:r>
          </a:p>
        </p:txBody>
      </p:sp>
      <p:pic>
        <p:nvPicPr>
          <p:cNvPr id="7" name="Picture 19">
            <a:extLst>
              <a:ext uri="{FF2B5EF4-FFF2-40B4-BE49-F238E27FC236}">
                <a16:creationId xmlns:a16="http://schemas.microsoft.com/office/drawing/2014/main" id="{29299ADC-2210-CD2A-4B97-79DBC05535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6185">
            <a:off x="431114" y="-36861"/>
            <a:ext cx="892420" cy="772521"/>
          </a:xfrm>
          <a:prstGeom prst="rect">
            <a:avLst/>
          </a:prstGeom>
        </p:spPr>
      </p:pic>
      <p:sp>
        <p:nvSpPr>
          <p:cNvPr id="6" name="TextBox 5">
            <a:extLst>
              <a:ext uri="{FF2B5EF4-FFF2-40B4-BE49-F238E27FC236}">
                <a16:creationId xmlns:a16="http://schemas.microsoft.com/office/drawing/2014/main" id="{D38CDCBE-AD30-2FE4-6F21-EB69582D8DEE}"/>
              </a:ext>
            </a:extLst>
          </p:cNvPr>
          <p:cNvSpPr txBox="1"/>
          <p:nvPr/>
        </p:nvSpPr>
        <p:spPr>
          <a:xfrm>
            <a:off x="506923" y="839699"/>
            <a:ext cx="8919881" cy="496867"/>
          </a:xfrm>
          <a:prstGeom prst="rect">
            <a:avLst/>
          </a:prstGeom>
          <a:noFill/>
        </p:spPr>
        <p:txBody>
          <a:bodyPr wrap="square">
            <a:spAutoFit/>
          </a:bodyPr>
          <a:lstStyle/>
          <a:p>
            <a:pPr>
              <a:lnSpc>
                <a:spcPct val="120000"/>
              </a:lnSpc>
            </a:pPr>
            <a:r>
              <a:rPr lang="vi-VN" sz="2300" b="1" dirty="0">
                <a:latin typeface="Times New Roman" panose="02020603050405020304" pitchFamily="18" charset="0"/>
                <a:cs typeface="Times New Roman" panose="02020603050405020304" pitchFamily="18" charset="0"/>
              </a:rPr>
              <a:t>Ví dụ: Sự tạo thành ion từ nguyên tử Sodium (Na) và Chlorine (Cl)</a:t>
            </a:r>
            <a:endParaRPr lang="en-US" sz="23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7930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405461" y="0"/>
            <a:ext cx="5563059" cy="628955"/>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 SỰ TẠO THÀNH ION</a:t>
            </a:r>
          </a:p>
        </p:txBody>
      </p:sp>
      <p:sp>
        <p:nvSpPr>
          <p:cNvPr id="8" name="TextBox 7">
            <a:extLst>
              <a:ext uri="{FF2B5EF4-FFF2-40B4-BE49-F238E27FC236}">
                <a16:creationId xmlns:a16="http://schemas.microsoft.com/office/drawing/2014/main" id="{3777161A-765D-485B-B61E-49C1BF5159C6}"/>
              </a:ext>
            </a:extLst>
          </p:cNvPr>
          <p:cNvSpPr txBox="1"/>
          <p:nvPr/>
        </p:nvSpPr>
        <p:spPr>
          <a:xfrm>
            <a:off x="268703" y="751337"/>
            <a:ext cx="8730743" cy="940066"/>
          </a:xfrm>
          <a:prstGeom prst="rect">
            <a:avLst/>
          </a:prstGeom>
          <a:noFill/>
        </p:spPr>
        <p:txBody>
          <a:bodyPr wrap="square" rtlCol="0">
            <a:spAutoFit/>
          </a:bodyPr>
          <a:lstStyle/>
          <a:p>
            <a:pPr>
              <a:lnSpc>
                <a:spcPct val="120000"/>
              </a:lnSpc>
            </a:pPr>
            <a:r>
              <a:rPr lang="en-US" sz="2400" b="1"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b="1" dirty="0">
                <a:solidFill>
                  <a:schemeClr val="accent6">
                    <a:lumMod val="50000"/>
                  </a:schemeClr>
                </a:solidFill>
                <a:latin typeface="Times New Roman" panose="02020603050405020304" pitchFamily="18" charset="0"/>
                <a:cs typeface="Times New Roman" panose="02020603050405020304" pitchFamily="18" charset="0"/>
              </a:rPr>
              <a:t>: (Chia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 4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a:p>
            <a:pPr>
              <a:lnSpc>
                <a:spcPct val="120000"/>
              </a:lnSpc>
            </a:pPr>
            <a:endParaRPr lang="vi-VN" sz="2400" dirty="0">
              <a:latin typeface="Times New Roman" panose="02020603050405020304" pitchFamily="18" charset="0"/>
              <a:cs typeface="Times New Roman" panose="02020603050405020304" pitchFamily="18" charset="0"/>
            </a:endParaRPr>
          </a:p>
        </p:txBody>
      </p:sp>
      <p:pic>
        <p:nvPicPr>
          <p:cNvPr id="7" name="Picture 19">
            <a:extLst>
              <a:ext uri="{FF2B5EF4-FFF2-40B4-BE49-F238E27FC236}">
                <a16:creationId xmlns:a16="http://schemas.microsoft.com/office/drawing/2014/main" id="{29299ADC-2210-CD2A-4B97-79DBC05535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26185">
            <a:off x="431114" y="-36861"/>
            <a:ext cx="892420" cy="772521"/>
          </a:xfrm>
          <a:prstGeom prst="rect">
            <a:avLst/>
          </a:prstGeom>
        </p:spPr>
      </p:pic>
      <p:pic>
        <p:nvPicPr>
          <p:cNvPr id="5" name="Picture 4">
            <a:extLst>
              <a:ext uri="{FF2B5EF4-FFF2-40B4-BE49-F238E27FC236}">
                <a16:creationId xmlns:a16="http://schemas.microsoft.com/office/drawing/2014/main" id="{D72E9616-D731-7E73-B1CE-E1C1551C92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81565" y="3452097"/>
            <a:ext cx="1217881" cy="1691403"/>
          </a:xfrm>
          <a:prstGeom prst="rect">
            <a:avLst/>
          </a:prstGeom>
          <a:effectLst/>
        </p:spPr>
      </p:pic>
      <p:sp>
        <p:nvSpPr>
          <p:cNvPr id="6" name="TextBox 5">
            <a:extLst>
              <a:ext uri="{FF2B5EF4-FFF2-40B4-BE49-F238E27FC236}">
                <a16:creationId xmlns:a16="http://schemas.microsoft.com/office/drawing/2014/main" id="{D38CDCBE-AD30-2FE4-6F21-EB69582D8DEE}"/>
              </a:ext>
            </a:extLst>
          </p:cNvPr>
          <p:cNvSpPr txBox="1"/>
          <p:nvPr/>
        </p:nvSpPr>
        <p:spPr>
          <a:xfrm>
            <a:off x="144554" y="1197347"/>
            <a:ext cx="8730742" cy="4928850"/>
          </a:xfrm>
          <a:prstGeom prst="rect">
            <a:avLst/>
          </a:prstGeom>
          <a:noFill/>
        </p:spPr>
        <p:txBody>
          <a:bodyPr wrap="square">
            <a:spAutoFit/>
          </a:bodyPr>
          <a:lstStyle/>
          <a:p>
            <a:pPr algn="just">
              <a:lnSpc>
                <a:spcPct val="120000"/>
              </a:lnSpc>
            </a:pPr>
            <a:r>
              <a:rPr lang="vi-VN" sz="2400" b="1"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Từ mô hình nguyên tử Na và Cl, các nhóm hãy thảo luận, tìm cách di chuyển các </a:t>
            </a:r>
            <a:r>
              <a:rPr lang="vi-VN" sz="2400" b="1" dirty="0">
                <a:solidFill>
                  <a:srgbClr val="FF0000"/>
                </a:solidFill>
                <a:latin typeface="Times New Roman" panose="02020603050405020304" pitchFamily="18" charset="0"/>
                <a:cs typeface="Times New Roman" panose="02020603050405020304" pitchFamily="18" charset="0"/>
              </a:rPr>
              <a:t>hạt electron lớp ngoài cùng</a:t>
            </a:r>
            <a:r>
              <a:rPr lang="vi-VN" sz="2400" dirty="0">
                <a:latin typeface="Times New Roman" panose="02020603050405020304" pitchFamily="18" charset="0"/>
                <a:cs typeface="Times New Roman" panose="02020603050405020304" pitchFamily="18" charset="0"/>
              </a:rPr>
              <a:t> của hai nguyên tử để cả hai đều đạt </a:t>
            </a:r>
            <a:r>
              <a:rPr lang="vi-VN" sz="2400" b="1" dirty="0">
                <a:solidFill>
                  <a:srgbClr val="FF0000"/>
                </a:solidFill>
                <a:latin typeface="Times New Roman" panose="02020603050405020304" pitchFamily="18" charset="0"/>
                <a:cs typeface="Times New Roman" panose="02020603050405020304" pitchFamily="18" charset="0"/>
              </a:rPr>
              <a:t>cấu hình bền của khí hiếm</a:t>
            </a:r>
            <a:r>
              <a:rPr lang="vi-VN" sz="2400" dirty="0">
                <a:latin typeface="Times New Roman" panose="02020603050405020304" pitchFamily="18" charset="0"/>
                <a:cs typeface="Times New Roman" panose="02020603050405020304" pitchFamily="18" charset="0"/>
              </a:rPr>
              <a:t> theo quy tắc Octet.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algn="just">
              <a:lnSpc>
                <a:spcPct val="120000"/>
              </a:lnSpc>
            </a:pPr>
            <a:r>
              <a:rPr lang="en-US" sz="2400" b="1" dirty="0">
                <a:solidFill>
                  <a:schemeClr val="accent6">
                    <a:lumMod val="50000"/>
                  </a:schemeClr>
                </a:solidFill>
                <a:latin typeface="Times New Roman" panose="02020603050405020304" pitchFamily="18" charset="0"/>
                <a:cs typeface="Times New Roman" panose="02020603050405020304" pitchFamily="18" charset="0"/>
              </a:rPr>
              <a:t>2.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Nghiên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cứu</a:t>
            </a:r>
            <a:r>
              <a:rPr lang="en-US" sz="2400" dirty="0">
                <a:solidFill>
                  <a:schemeClr val="accent6">
                    <a:lumMod val="50000"/>
                  </a:schemeClr>
                </a:solidFill>
                <a:latin typeface="Times New Roman" panose="02020603050405020304" pitchFamily="18" charset="0"/>
                <a:cs typeface="Times New Roman" panose="02020603050405020304" pitchFamily="18" charset="0"/>
              </a:rPr>
              <a:t> SGK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mô</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viết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sơ</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đồ</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tạo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thành</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cấu</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hình</a:t>
            </a:r>
            <a:r>
              <a:rPr lang="en-US" sz="2400" b="1" dirty="0">
                <a:solidFill>
                  <a:schemeClr val="tx2">
                    <a:lumMod val="50000"/>
                  </a:schemeClr>
                </a:solidFill>
                <a:latin typeface="Times New Roman" panose="02020603050405020304" pitchFamily="18" charset="0"/>
                <a:cs typeface="Times New Roman" panose="02020603050405020304" pitchFamily="18" charset="0"/>
              </a:rPr>
              <a:t> electron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400" b="1" dirty="0">
                <a:solidFill>
                  <a:schemeClr val="tx2">
                    <a:lumMod val="50000"/>
                  </a:schemeClr>
                </a:solidFill>
                <a:latin typeface="Times New Roman" panose="02020603050405020304" pitchFamily="18" charset="0"/>
                <a:cs typeface="Times New Roman" panose="02020603050405020304" pitchFamily="18" charset="0"/>
              </a:rPr>
              <a:t> ion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gọi</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tên</a:t>
            </a:r>
            <a:r>
              <a:rPr lang="en-US" sz="2400" b="1" dirty="0">
                <a:solidFill>
                  <a:schemeClr val="tx2">
                    <a:lumMod val="50000"/>
                  </a:schemeClr>
                </a:solidFill>
                <a:latin typeface="Times New Roman" panose="02020603050405020304" pitchFamily="18" charset="0"/>
                <a:cs typeface="Times New Roman" panose="02020603050405020304" pitchFamily="18" charset="0"/>
              </a:rPr>
              <a:t> ion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tương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a:p>
            <a:pPr algn="just">
              <a:lnSpc>
                <a:spcPct val="120000"/>
              </a:lnSpc>
            </a:pP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đại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bày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p>
          <a:p>
            <a:pPr algn="just">
              <a:lnSpc>
                <a:spcPct val="120000"/>
              </a:lnSpc>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báo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phẩm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nhanh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400" dirty="0">
                <a:solidFill>
                  <a:schemeClr val="accent6">
                    <a:lumMod val="50000"/>
                  </a:schemeClr>
                </a:solidFill>
                <a:latin typeface="Times New Roman" panose="02020603050405020304" pitchFamily="18" charset="0"/>
                <a:cs typeface="Times New Roman" panose="02020603050405020304" pitchFamily="18" charset="0"/>
              </a:rPr>
              <a:t> 2 sticker.</a:t>
            </a:r>
          </a:p>
          <a:p>
            <a:pPr algn="just">
              <a:lnSpc>
                <a:spcPct val="120000"/>
              </a:lnSpc>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1 sticker.</a:t>
            </a:r>
          </a:p>
          <a:p>
            <a:pPr algn="just">
              <a:lnSpc>
                <a:spcPct val="120000"/>
              </a:lnSpc>
            </a:pPr>
            <a:r>
              <a:rPr lang="en-US" sz="24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a:solidFill>
                  <a:schemeClr val="accent6">
                    <a:lumMod val="50000"/>
                  </a:schemeClr>
                </a:solidFill>
                <a:latin typeface="Times New Roman" panose="02020603050405020304" pitchFamily="18" charset="0"/>
                <a:cs typeface="Times New Roman" panose="02020603050405020304" pitchFamily="18" charset="0"/>
              </a:rPr>
              <a:t>1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algn="just">
              <a:lnSpc>
                <a:spcPct val="120000"/>
              </a:lnSpc>
            </a:pP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algn="just">
              <a:lnSpc>
                <a:spcPct val="120000"/>
              </a:lnSpc>
            </a:pP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1 minute countdown timer-Đồng hồ đếm ngược 1 phút--COUNTDOWN.mp4">
            <a:hlinkClick r:id="" action="ppaction://media"/>
            <a:extLst>
              <a:ext uri="{FF2B5EF4-FFF2-40B4-BE49-F238E27FC236}">
                <a16:creationId xmlns:a16="http://schemas.microsoft.com/office/drawing/2014/main" id="{20894BCA-630F-773A-58FA-50BFB603C26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22696" y="41910"/>
            <a:ext cx="1843652" cy="1037054"/>
          </a:xfrm>
          <a:prstGeom prst="rect">
            <a:avLst/>
          </a:prstGeom>
        </p:spPr>
      </p:pic>
    </p:spTree>
    <p:extLst>
      <p:ext uri="{BB962C8B-B14F-4D97-AF65-F5344CB8AC3E}">
        <p14:creationId xmlns:p14="http://schemas.microsoft.com/office/powerpoint/2010/main" val="3996429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86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md type="call" cmd="stop">
                                      <p:cBhvr>
                                        <p:cTn id="17"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8E356-A6C0-4632-9226-8D67A8C62001}"/>
              </a:ext>
            </a:extLst>
          </p:cNvPr>
          <p:cNvSpPr txBox="1"/>
          <p:nvPr/>
        </p:nvSpPr>
        <p:spPr>
          <a:xfrm>
            <a:off x="1405461" y="0"/>
            <a:ext cx="5563059" cy="628955"/>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 SỰ TẠO THÀNH ION</a:t>
            </a:r>
          </a:p>
        </p:txBody>
      </p:sp>
      <p:pic>
        <p:nvPicPr>
          <p:cNvPr id="7" name="Picture 19">
            <a:extLst>
              <a:ext uri="{FF2B5EF4-FFF2-40B4-BE49-F238E27FC236}">
                <a16:creationId xmlns:a16="http://schemas.microsoft.com/office/drawing/2014/main" id="{29299ADC-2210-CD2A-4B97-79DBC05535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6185">
            <a:off x="431114" y="-36861"/>
            <a:ext cx="892420" cy="772521"/>
          </a:xfrm>
          <a:prstGeom prst="rect">
            <a:avLst/>
          </a:prstGeom>
        </p:spPr>
      </p:pic>
      <p:sp>
        <p:nvSpPr>
          <p:cNvPr id="6" name="TextBox 5">
            <a:extLst>
              <a:ext uri="{FF2B5EF4-FFF2-40B4-BE49-F238E27FC236}">
                <a16:creationId xmlns:a16="http://schemas.microsoft.com/office/drawing/2014/main" id="{D38CDCBE-AD30-2FE4-6F21-EB69582D8DEE}"/>
              </a:ext>
            </a:extLst>
          </p:cNvPr>
          <p:cNvSpPr txBox="1"/>
          <p:nvPr/>
        </p:nvSpPr>
        <p:spPr>
          <a:xfrm>
            <a:off x="224119" y="749846"/>
            <a:ext cx="8919881" cy="496867"/>
          </a:xfrm>
          <a:prstGeom prst="rect">
            <a:avLst/>
          </a:prstGeom>
          <a:noFill/>
        </p:spPr>
        <p:txBody>
          <a:bodyPr wrap="square">
            <a:spAutoFit/>
          </a:bodyPr>
          <a:lstStyle/>
          <a:p>
            <a:pPr>
              <a:lnSpc>
                <a:spcPct val="120000"/>
              </a:lnSpc>
            </a:pPr>
            <a:r>
              <a:rPr lang="vi-VN" sz="2400" b="1" dirty="0">
                <a:latin typeface="Times New Roman" panose="02020603050405020304" pitchFamily="18" charset="0"/>
                <a:cs typeface="Times New Roman" panose="02020603050405020304" pitchFamily="18" charset="0"/>
              </a:rPr>
              <a:t>Ví dụ: Sự tạo thành ion từ nguyên tử Sodium (Na) và Chlorine (Cl)</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60F9474-07E0-3D75-CB7E-3EB9532AE470}"/>
                  </a:ext>
                </a:extLst>
              </p:cNvPr>
              <p:cNvSpPr txBox="1"/>
              <p:nvPr/>
            </p:nvSpPr>
            <p:spPr>
              <a:xfrm>
                <a:off x="2628786" y="1232865"/>
                <a:ext cx="4742397" cy="1598386"/>
              </a:xfrm>
              <a:prstGeom prst="rect">
                <a:avLst/>
              </a:prstGeom>
              <a:noFill/>
            </p:spPr>
            <p:txBody>
              <a:bodyPr wrap="square">
                <a:spAutoFit/>
              </a:bodyPr>
              <a:lstStyle/>
              <a:p>
                <a:pPr>
                  <a:lnSpc>
                    <a:spcPct val="120000"/>
                  </a:lnSpc>
                </a:pPr>
                <a:r>
                  <a:rPr lang="vi-VN" sz="2800" dirty="0">
                    <a:latin typeface="Times New Roman" panose="02020603050405020304" pitchFamily="18" charset="0"/>
                    <a:cs typeface="Times New Roman" panose="02020603050405020304" pitchFamily="18" charset="0"/>
                  </a:rPr>
                  <a:t>Na   </a:t>
                </a:r>
                <a14:m>
                  <m:oMath xmlns:m="http://schemas.openxmlformats.org/officeDocument/2006/math">
                    <m:r>
                      <a:rPr lang="vi-VN"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accent6">
                        <a:lumMod val="50000"/>
                      </a:schemeClr>
                    </a:solidFill>
                    <a:latin typeface="Times New Roman" panose="02020603050405020304" pitchFamily="18" charset="0"/>
                    <a:cs typeface="Times New Roman" panose="02020603050405020304" pitchFamily="18" charset="0"/>
                  </a:rPr>
                  <a:t>    Na</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a:t>
                </a:r>
                <a:r>
                  <a:rPr lang="en-US" sz="2800" dirty="0">
                    <a:solidFill>
                      <a:schemeClr val="accent6">
                        <a:lumMod val="50000"/>
                      </a:schemeClr>
                    </a:solidFill>
                    <a:latin typeface="Times New Roman" panose="02020603050405020304" pitchFamily="18" charset="0"/>
                    <a:cs typeface="Times New Roman" panose="02020603050405020304" pitchFamily="18" charset="0"/>
                  </a:rPr>
                  <a:t> + 1e</a:t>
                </a:r>
              </a:p>
              <a:p>
                <a:pPr>
                  <a:lnSpc>
                    <a:spcPct val="120000"/>
                  </a:lnSpc>
                </a:pPr>
                <a:r>
                  <a:rPr lang="en-US" sz="2800" dirty="0">
                    <a:solidFill>
                      <a:schemeClr val="accent6">
                        <a:lumMod val="50000"/>
                      </a:schemeClr>
                    </a:solidFill>
                    <a:latin typeface="Times New Roman" panose="02020603050405020304" pitchFamily="18" charset="0"/>
                    <a:cs typeface="Times New Roman" panose="02020603050405020304" pitchFamily="18" charset="0"/>
                  </a:rPr>
                  <a:t>               1s</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800" dirty="0">
                    <a:solidFill>
                      <a:schemeClr val="accent6">
                        <a:lumMod val="50000"/>
                      </a:schemeClr>
                    </a:solidFill>
                    <a:latin typeface="Times New Roman" panose="02020603050405020304" pitchFamily="18" charset="0"/>
                    <a:cs typeface="Times New Roman" panose="02020603050405020304" pitchFamily="18" charset="0"/>
                  </a:rPr>
                  <a:t>2s</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800" dirty="0">
                    <a:solidFill>
                      <a:schemeClr val="accent6">
                        <a:lumMod val="50000"/>
                      </a:schemeClr>
                    </a:solidFill>
                    <a:latin typeface="Times New Roman" panose="02020603050405020304" pitchFamily="18" charset="0"/>
                    <a:cs typeface="Times New Roman" panose="02020603050405020304" pitchFamily="18" charset="0"/>
                  </a:rPr>
                  <a:t>2p</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6</a:t>
                </a:r>
              </a:p>
              <a:p>
                <a:pPr>
                  <a:lnSpc>
                    <a:spcPct val="120000"/>
                  </a:lnSpc>
                </a:pPr>
                <a:r>
                  <a:rPr lang="en-US" sz="2800" dirty="0">
                    <a:solidFill>
                      <a:schemeClr val="accent6">
                        <a:lumMod val="50000"/>
                      </a:schemeClr>
                    </a:solidFill>
                    <a:latin typeface="Times New Roman" panose="02020603050405020304" pitchFamily="18" charset="0"/>
                    <a:cs typeface="Times New Roman" panose="02020603050405020304" pitchFamily="18" charset="0"/>
                  </a:rPr>
                  <a:t>               Cation sodium</a:t>
                </a:r>
              </a:p>
            </p:txBody>
          </p:sp>
        </mc:Choice>
        <mc:Fallback xmlns="">
          <p:sp>
            <p:nvSpPr>
              <p:cNvPr id="3" name="TextBox 2">
                <a:extLst>
                  <a:ext uri="{FF2B5EF4-FFF2-40B4-BE49-F238E27FC236}">
                    <a16:creationId xmlns:a16="http://schemas.microsoft.com/office/drawing/2014/main" id="{560F9474-07E0-3D75-CB7E-3EB9532AE470}"/>
                  </a:ext>
                </a:extLst>
              </p:cNvPr>
              <p:cNvSpPr txBox="1">
                <a:spLocks noRot="1" noChangeAspect="1" noMove="1" noResize="1" noEditPoints="1" noAdjustHandles="1" noChangeArrowheads="1" noChangeShapeType="1" noTextEdit="1"/>
              </p:cNvSpPr>
              <p:nvPr/>
            </p:nvSpPr>
            <p:spPr>
              <a:xfrm>
                <a:off x="2628786" y="1232865"/>
                <a:ext cx="4742397" cy="1598386"/>
              </a:xfrm>
              <a:prstGeom prst="rect">
                <a:avLst/>
              </a:prstGeom>
              <a:blipFill>
                <a:blip r:embed="rId4"/>
                <a:stretch>
                  <a:fillRect l="-2667" t="-787" b="-10236"/>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5C2E6B6-4F93-4579-0373-CA1F6B8915E2}"/>
                  </a:ext>
                </a:extLst>
              </p:cNvPr>
              <p:cNvSpPr txBox="1"/>
              <p:nvPr/>
            </p:nvSpPr>
            <p:spPr>
              <a:xfrm>
                <a:off x="2628785" y="3035793"/>
                <a:ext cx="4742397" cy="1598386"/>
              </a:xfrm>
              <a:prstGeom prst="rect">
                <a:avLst/>
              </a:prstGeom>
              <a:noFill/>
            </p:spPr>
            <p:txBody>
              <a:bodyPr wrap="square">
                <a:spAutoFit/>
              </a:bodyPr>
              <a:lstStyle/>
              <a:p>
                <a:pPr>
                  <a:lnSpc>
                    <a:spcPct val="120000"/>
                  </a:lnSpc>
                </a:pPr>
                <a:r>
                  <a:rPr lang="vi-VN" sz="2800" dirty="0">
                    <a:latin typeface="Times New Roman" panose="02020603050405020304" pitchFamily="18" charset="0"/>
                    <a:cs typeface="Times New Roman" panose="02020603050405020304" pitchFamily="18" charset="0"/>
                  </a:rPr>
                  <a:t>Cl + 1e </a:t>
                </a:r>
                <a14:m>
                  <m:oMath xmlns:m="http://schemas.openxmlformats.org/officeDocument/2006/math">
                    <m:r>
                      <a:rPr lang="vi-VN"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accent6">
                        <a:lumMod val="50000"/>
                      </a:schemeClr>
                    </a:solidFill>
                    <a:latin typeface="Times New Roman" panose="02020603050405020304" pitchFamily="18" charset="0"/>
                    <a:cs typeface="Times New Roman" panose="02020603050405020304" pitchFamily="18" charset="0"/>
                  </a:rPr>
                  <a:t> Cl</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p>
              <a:p>
                <a:pPr>
                  <a:lnSpc>
                    <a:spcPct val="120000"/>
                  </a:lnSpc>
                </a:pPr>
                <a:r>
                  <a:rPr lang="en-US" sz="2800" dirty="0">
                    <a:solidFill>
                      <a:schemeClr val="accent6">
                        <a:lumMod val="50000"/>
                      </a:schemeClr>
                    </a:solidFill>
                    <a:latin typeface="Times New Roman" panose="02020603050405020304" pitchFamily="18" charset="0"/>
                    <a:cs typeface="Times New Roman" panose="02020603050405020304" pitchFamily="18" charset="0"/>
                  </a:rPr>
                  <a:t>                 1s</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800" dirty="0">
                    <a:solidFill>
                      <a:schemeClr val="accent6">
                        <a:lumMod val="50000"/>
                      </a:schemeClr>
                    </a:solidFill>
                    <a:latin typeface="Times New Roman" panose="02020603050405020304" pitchFamily="18" charset="0"/>
                    <a:cs typeface="Times New Roman" panose="02020603050405020304" pitchFamily="18" charset="0"/>
                  </a:rPr>
                  <a:t>2s</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800" dirty="0">
                    <a:solidFill>
                      <a:schemeClr val="accent6">
                        <a:lumMod val="50000"/>
                      </a:schemeClr>
                    </a:solidFill>
                    <a:latin typeface="Times New Roman" panose="02020603050405020304" pitchFamily="18" charset="0"/>
                    <a:cs typeface="Times New Roman" panose="02020603050405020304" pitchFamily="18" charset="0"/>
                  </a:rPr>
                  <a:t>2p</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6</a:t>
                </a:r>
                <a:r>
                  <a:rPr lang="en-US" sz="2800" dirty="0">
                    <a:solidFill>
                      <a:schemeClr val="accent6">
                        <a:lumMod val="50000"/>
                      </a:schemeClr>
                    </a:solidFill>
                    <a:latin typeface="Times New Roman" panose="02020603050405020304" pitchFamily="18" charset="0"/>
                    <a:cs typeface="Times New Roman" panose="02020603050405020304" pitchFamily="18" charset="0"/>
                  </a:rPr>
                  <a:t>3s</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2</a:t>
                </a:r>
                <a:r>
                  <a:rPr lang="en-US" sz="2800" dirty="0">
                    <a:solidFill>
                      <a:schemeClr val="accent6">
                        <a:lumMod val="50000"/>
                      </a:schemeClr>
                    </a:solidFill>
                    <a:latin typeface="Times New Roman" panose="02020603050405020304" pitchFamily="18" charset="0"/>
                    <a:cs typeface="Times New Roman" panose="02020603050405020304" pitchFamily="18" charset="0"/>
                  </a:rPr>
                  <a:t>3p</a:t>
                </a:r>
                <a:r>
                  <a:rPr lang="en-US" sz="2800" baseline="30000" dirty="0">
                    <a:solidFill>
                      <a:schemeClr val="accent6">
                        <a:lumMod val="50000"/>
                      </a:schemeClr>
                    </a:solidFill>
                    <a:latin typeface="Times New Roman" panose="02020603050405020304" pitchFamily="18" charset="0"/>
                    <a:cs typeface="Times New Roman" panose="02020603050405020304" pitchFamily="18" charset="0"/>
                  </a:rPr>
                  <a:t>6</a:t>
                </a:r>
              </a:p>
              <a:p>
                <a:pPr>
                  <a:lnSpc>
                    <a:spcPct val="120000"/>
                  </a:lnSpc>
                </a:pPr>
                <a:r>
                  <a:rPr lang="en-US" sz="2800" dirty="0">
                    <a:solidFill>
                      <a:schemeClr val="accent6">
                        <a:lumMod val="50000"/>
                      </a:schemeClr>
                    </a:solidFill>
                    <a:latin typeface="Times New Roman" panose="02020603050405020304" pitchFamily="18" charset="0"/>
                    <a:cs typeface="Times New Roman" panose="02020603050405020304" pitchFamily="18" charset="0"/>
                  </a:rPr>
                  <a:t>                 Anion chloride</a:t>
                </a:r>
              </a:p>
            </p:txBody>
          </p:sp>
        </mc:Choice>
        <mc:Fallback xmlns="">
          <p:sp>
            <p:nvSpPr>
              <p:cNvPr id="4" name="TextBox 3">
                <a:extLst>
                  <a:ext uri="{FF2B5EF4-FFF2-40B4-BE49-F238E27FC236}">
                    <a16:creationId xmlns:a16="http://schemas.microsoft.com/office/drawing/2014/main" id="{95C2E6B6-4F93-4579-0373-CA1F6B8915E2}"/>
                  </a:ext>
                </a:extLst>
              </p:cNvPr>
              <p:cNvSpPr txBox="1">
                <a:spLocks noRot="1" noChangeAspect="1" noMove="1" noResize="1" noEditPoints="1" noAdjustHandles="1" noChangeArrowheads="1" noChangeShapeType="1" noTextEdit="1"/>
              </p:cNvSpPr>
              <p:nvPr/>
            </p:nvSpPr>
            <p:spPr>
              <a:xfrm>
                <a:off x="2628785" y="3035793"/>
                <a:ext cx="4742397" cy="1598386"/>
              </a:xfrm>
              <a:prstGeom prst="rect">
                <a:avLst/>
              </a:prstGeom>
              <a:blipFill>
                <a:blip r:embed="rId5"/>
                <a:stretch>
                  <a:fillRect l="-2667" t="-1587" b="-10317"/>
                </a:stretch>
              </a:blipFill>
            </p:spPr>
            <p:txBody>
              <a:bodyPr/>
              <a:lstStyle/>
              <a:p>
                <a:r>
                  <a:rPr lang="en-VN">
                    <a:noFill/>
                  </a:rPr>
                  <a:t> </a:t>
                </a:r>
              </a:p>
            </p:txBody>
          </p:sp>
        </mc:Fallback>
      </mc:AlternateContent>
    </p:spTree>
    <p:extLst>
      <p:ext uri="{BB962C8B-B14F-4D97-AF65-F5344CB8AC3E}">
        <p14:creationId xmlns:p14="http://schemas.microsoft.com/office/powerpoint/2010/main" val="384785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2B64BFCD-E481-0F50-22BE-901B93B075F1}"/>
              </a:ext>
            </a:extLst>
          </p:cNvPr>
          <p:cNvGraphicFramePr>
            <a:graphicFrameLocks noGrp="1"/>
          </p:cNvGraphicFramePr>
          <p:nvPr>
            <p:extLst>
              <p:ext uri="{D42A27DB-BD31-4B8C-83A1-F6EECF244321}">
                <p14:modId xmlns:p14="http://schemas.microsoft.com/office/powerpoint/2010/main" val="4156156491"/>
              </p:ext>
            </p:extLst>
          </p:nvPr>
        </p:nvGraphicFramePr>
        <p:xfrm>
          <a:off x="129654" y="691434"/>
          <a:ext cx="8884692" cy="4226500"/>
        </p:xfrm>
        <a:graphic>
          <a:graphicData uri="http://schemas.openxmlformats.org/drawingml/2006/table">
            <a:tbl>
              <a:tblPr firstRow="1" bandRow="1">
                <a:tableStyleId>{2D5ABB26-0587-4C30-8999-92F81FD0307C}</a:tableStyleId>
              </a:tblPr>
              <a:tblGrid>
                <a:gridCol w="4510585">
                  <a:extLst>
                    <a:ext uri="{9D8B030D-6E8A-4147-A177-3AD203B41FA5}">
                      <a16:colId xmlns:a16="http://schemas.microsoft.com/office/drawing/2014/main" val="3610469577"/>
                    </a:ext>
                  </a:extLst>
                </a:gridCol>
                <a:gridCol w="4374107">
                  <a:extLst>
                    <a:ext uri="{9D8B030D-6E8A-4147-A177-3AD203B41FA5}">
                      <a16:colId xmlns:a16="http://schemas.microsoft.com/office/drawing/2014/main" val="4203438496"/>
                    </a:ext>
                  </a:extLst>
                </a:gridCol>
              </a:tblGrid>
              <a:tr h="561822">
                <a:tc>
                  <a:txBody>
                    <a:bodyPr/>
                    <a:lstStyle/>
                    <a:p>
                      <a:pPr algn="ctr"/>
                      <a:r>
                        <a:rPr lang="en-VN" sz="2800" b="1" dirty="0">
                          <a:latin typeface="Times New Roman" panose="02020603050405020304" pitchFamily="18" charset="0"/>
                          <a:cs typeface="Times New Roman" panose="02020603050405020304" pitchFamily="18" charset="0"/>
                        </a:rPr>
                        <a:t>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VN" sz="2800" b="1" dirty="0">
                          <a:latin typeface="Times New Roman" panose="02020603050405020304" pitchFamily="18" charset="0"/>
                          <a:cs typeface="Times New Roman" panose="02020603050405020304" pitchFamily="18" charset="0"/>
                        </a:rPr>
                        <a:t>Anion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2041013"/>
                  </a:ext>
                </a:extLst>
              </a:tr>
              <a:tr h="3664678">
                <a:tc>
                  <a:txBody>
                    <a:bodyPr/>
                    <a:lstStyle/>
                    <a:p>
                      <a:endParaRPr lang="en-VN"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VN"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5286211"/>
                  </a:ext>
                </a:extLst>
              </a:tr>
            </a:tbl>
          </a:graphicData>
        </a:graphic>
      </p:graphicFrame>
      <p:sp>
        <p:nvSpPr>
          <p:cNvPr id="2" name="TextBox 1">
            <a:extLst>
              <a:ext uri="{FF2B5EF4-FFF2-40B4-BE49-F238E27FC236}">
                <a16:creationId xmlns:a16="http://schemas.microsoft.com/office/drawing/2014/main" id="{C6D8E356-A6C0-4632-9226-8D67A8C62001}"/>
              </a:ext>
            </a:extLst>
          </p:cNvPr>
          <p:cNvSpPr txBox="1"/>
          <p:nvPr/>
        </p:nvSpPr>
        <p:spPr>
          <a:xfrm>
            <a:off x="1405461" y="-54387"/>
            <a:ext cx="5563059" cy="628955"/>
          </a:xfrm>
          <a:prstGeom prst="rect">
            <a:avLst/>
          </a:prstGeom>
          <a:noFill/>
        </p:spPr>
        <p:txBody>
          <a:bodyPr wrap="square" rtlCol="0">
            <a:spAutoFit/>
          </a:bodyPr>
          <a:lstStyle/>
          <a:p>
            <a:pPr algn="ctr">
              <a:lnSpc>
                <a:spcPct val="120000"/>
              </a:lnSpc>
            </a:pPr>
            <a:r>
              <a:rPr lang="en-US" sz="3200" b="1" cap="all" dirty="0">
                <a:solidFill>
                  <a:schemeClr val="accent4"/>
                </a:solidFill>
                <a:latin typeface="Times New Roman" panose="02020603050405020304" pitchFamily="18" charset="0"/>
                <a:cs typeface="Times New Roman" panose="02020603050405020304" pitchFamily="18" charset="0"/>
              </a:rPr>
              <a:t>I. SỰ TẠO THÀNH ION</a:t>
            </a:r>
          </a:p>
        </p:txBody>
      </p:sp>
      <p:sp>
        <p:nvSpPr>
          <p:cNvPr id="3" name="TextBox 2">
            <a:extLst>
              <a:ext uri="{FF2B5EF4-FFF2-40B4-BE49-F238E27FC236}">
                <a16:creationId xmlns:a16="http://schemas.microsoft.com/office/drawing/2014/main" id="{CFC20636-D9D5-1CE6-CAAC-D54769EF2A3E}"/>
              </a:ext>
            </a:extLst>
          </p:cNvPr>
          <p:cNvSpPr txBox="1"/>
          <p:nvPr/>
        </p:nvSpPr>
        <p:spPr>
          <a:xfrm>
            <a:off x="9272016" y="5907024"/>
            <a:ext cx="184731" cy="307777"/>
          </a:xfrm>
          <a:prstGeom prst="rect">
            <a:avLst/>
          </a:prstGeom>
          <a:noFill/>
        </p:spPr>
        <p:txBody>
          <a:bodyPr wrap="none" rtlCol="0">
            <a:spAutoFit/>
          </a:bodyPr>
          <a:lstStyle/>
          <a:p>
            <a:endParaRPr lang="en-VN" dirty="0"/>
          </a:p>
        </p:txBody>
      </p:sp>
      <p:sp>
        <p:nvSpPr>
          <p:cNvPr id="7" name="TextBox 6">
            <a:extLst>
              <a:ext uri="{FF2B5EF4-FFF2-40B4-BE49-F238E27FC236}">
                <a16:creationId xmlns:a16="http://schemas.microsoft.com/office/drawing/2014/main" id="{325ED61A-5D0E-E6C1-91B3-C5A34ECD24EE}"/>
              </a:ext>
            </a:extLst>
          </p:cNvPr>
          <p:cNvSpPr txBox="1"/>
          <p:nvPr/>
        </p:nvSpPr>
        <p:spPr>
          <a:xfrm>
            <a:off x="160252" y="1364163"/>
            <a:ext cx="4449955" cy="2308324"/>
          </a:xfrm>
          <a:prstGeom prst="rect">
            <a:avLst/>
          </a:prstGeom>
          <a:no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Nguyên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solidFill>
                  <a:schemeClr val="bg2">
                    <a:lumMod val="50000"/>
                  </a:schemeClr>
                </a:solidFill>
                <a:latin typeface="Times New Roman" panose="02020603050405020304" pitchFamily="18" charset="0"/>
                <a:cs typeface="Times New Roman" panose="02020603050405020304" pitchFamily="18" charset="0"/>
              </a:rPr>
              <a:t>kim</a:t>
            </a:r>
            <a:r>
              <a:rPr lang="fr-FR" sz="2400" dirty="0">
                <a:solidFill>
                  <a:schemeClr val="bg2">
                    <a:lumMod val="50000"/>
                  </a:schemeClr>
                </a:solidFill>
                <a:latin typeface="Times New Roman" panose="02020603050405020304" pitchFamily="18" charset="0"/>
                <a:cs typeface="Times New Roman" panose="02020603050405020304" pitchFamily="18" charset="0"/>
              </a:rPr>
              <a:t> </a:t>
            </a:r>
            <a:r>
              <a:rPr lang="fr-FR" sz="2400" dirty="0" err="1">
                <a:solidFill>
                  <a:schemeClr val="bg2">
                    <a:lumMod val="50000"/>
                  </a:schemeClr>
                </a:solidFill>
                <a:latin typeface="Times New Roman" panose="02020603050405020304" pitchFamily="18" charset="0"/>
                <a:cs typeface="Times New Roman" panose="02020603050405020304" pitchFamily="18" charset="0"/>
              </a:rPr>
              <a:t>loại</a:t>
            </a:r>
            <a:r>
              <a:rPr lang="fr-FR" sz="2400" dirty="0">
                <a:solidFill>
                  <a:schemeClr val="bg2">
                    <a:lumMod val="50000"/>
                  </a:schemeClr>
                </a:solidFill>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xu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hướng</a:t>
            </a:r>
            <a:r>
              <a:rPr lang="fr-FR" sz="2400" dirty="0">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nhường</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electron</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trở</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p>
          <a:p>
            <a:pPr algn="just"/>
            <a:r>
              <a:rPr lang="fr-FR" sz="2400" dirty="0">
                <a:solidFill>
                  <a:schemeClr val="bg1">
                    <a:lumMod val="75000"/>
                  </a:schemeClr>
                </a:solidFill>
                <a:latin typeface="Times New Roman" panose="02020603050405020304" pitchFamily="18" charset="0"/>
                <a:cs typeface="Times New Roman" panose="02020603050405020304" pitchFamily="18" charset="0"/>
              </a:rPr>
              <a:t>ion </a:t>
            </a:r>
            <a:r>
              <a:rPr lang="fr-FR" sz="2400" dirty="0" err="1">
                <a:solidFill>
                  <a:schemeClr val="bg1">
                    <a:lumMod val="75000"/>
                  </a:schemeClr>
                </a:solidFill>
                <a:latin typeface="Times New Roman" panose="02020603050405020304" pitchFamily="18" charset="0"/>
                <a:cs typeface="Times New Roman" panose="02020603050405020304" pitchFamily="18" charset="0"/>
              </a:rPr>
              <a:t>dương</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hay</a:t>
            </a:r>
            <a:r>
              <a:rPr lang="fr-FR" sz="2400" dirty="0">
                <a:solidFill>
                  <a:schemeClr val="bg1">
                    <a:lumMod val="75000"/>
                  </a:schemeClr>
                </a:solidFill>
                <a:latin typeface="Times New Roman" panose="02020603050405020304" pitchFamily="18" charset="0"/>
                <a:cs typeface="Times New Roman" panose="02020603050405020304" pitchFamily="18" charset="0"/>
              </a:rPr>
              <a:t> cation</a:t>
            </a:r>
            <a:r>
              <a:rPr lang="fr-FR" sz="2400" dirty="0">
                <a:latin typeface="Times New Roman" panose="02020603050405020304" pitchFamily="18" charset="0"/>
                <a:cs typeface="Times New Roman" panose="02020603050405020304" pitchFamily="18" charset="0"/>
              </a:rPr>
              <a:t>. </a:t>
            </a:r>
          </a:p>
          <a:p>
            <a:pPr algn="just"/>
            <a:r>
              <a:rPr lang="en-VN" sz="2400" dirty="0">
                <a:latin typeface="Times New Roman" panose="02020603050405020304" pitchFamily="18" charset="0"/>
                <a:cs typeface="Times New Roman" panose="02020603050405020304" pitchFamily="18" charset="0"/>
              </a:rPr>
              <a:t>Số đơn vị điện tích của cation bằng số electron mà nguyên tử đã nhường.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AFF9496-9F0D-A061-441F-03D7E070F6DB}"/>
                  </a:ext>
                </a:extLst>
              </p:cNvPr>
              <p:cNvSpPr txBox="1"/>
              <p:nvPr/>
            </p:nvSpPr>
            <p:spPr>
              <a:xfrm>
                <a:off x="990876" y="3682310"/>
                <a:ext cx="2980179" cy="461665"/>
              </a:xfrm>
              <a:prstGeom prst="rect">
                <a:avLst/>
              </a:prstGeom>
              <a:noFill/>
            </p:spPr>
            <p:txBody>
              <a:bodyPr wrap="square">
                <a:spAutoFit/>
              </a:bodyPr>
              <a:lstStyle/>
              <a:p>
                <a:pPr algn="just">
                  <a:spcBef>
                    <a:spcPts val="300"/>
                  </a:spcBef>
                  <a:spcAft>
                    <a:spcPts val="30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M </a:t>
                </a:r>
                <a14:m>
                  <m:oMath xmlns:m="http://schemas.openxmlformats.org/officeDocument/2006/math">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VN" sz="24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𝑀</m:t>
                        </m:r>
                      </m:e>
                      <m:sup>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 + </m:t>
                    </m:r>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𝑛𝑒</m:t>
                    </m:r>
                  </m:oMath>
                </a14:m>
                <a:endParaRPr lang="en-VN"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AFF9496-9F0D-A061-441F-03D7E070F6DB}"/>
                  </a:ext>
                </a:extLst>
              </p:cNvPr>
              <p:cNvSpPr txBox="1">
                <a:spLocks noRot="1" noChangeAspect="1" noMove="1" noResize="1" noEditPoints="1" noAdjustHandles="1" noChangeArrowheads="1" noChangeShapeType="1" noTextEdit="1"/>
              </p:cNvSpPr>
              <p:nvPr/>
            </p:nvSpPr>
            <p:spPr>
              <a:xfrm>
                <a:off x="990876" y="3682310"/>
                <a:ext cx="2980179" cy="461665"/>
              </a:xfrm>
              <a:prstGeom prst="rect">
                <a:avLst/>
              </a:prstGeom>
              <a:blipFill>
                <a:blip r:embed="rId2"/>
                <a:stretch>
                  <a:fillRect l="-3404" t="-7895" b="-28947"/>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ED791B5B-6D9E-FE50-7F05-7F480C19718B}"/>
              </a:ext>
            </a:extLst>
          </p:cNvPr>
          <p:cNvSpPr txBox="1"/>
          <p:nvPr/>
        </p:nvSpPr>
        <p:spPr>
          <a:xfrm>
            <a:off x="4669308" y="1364163"/>
            <a:ext cx="4274937" cy="23083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latin typeface="Times New Roman" panose="02020603050405020304" pitchFamily="18" charset="0"/>
                <a:cs typeface="Times New Roman" panose="02020603050405020304" pitchFamily="18" charset="0"/>
              </a:rPr>
              <a:t>- Nguyên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a:solidFill>
                  <a:schemeClr val="bg1">
                    <a:lumMod val="75000"/>
                  </a:schemeClr>
                </a:solidFill>
                <a:latin typeface="Times New Roman" panose="02020603050405020304" pitchFamily="18" charset="0"/>
                <a:cs typeface="Times New Roman" panose="02020603050405020304" pitchFamily="18" charset="0"/>
              </a:rPr>
              <a:t>phi </a:t>
            </a:r>
            <a:r>
              <a:rPr lang="fr-FR" sz="2400" dirty="0" err="1">
                <a:solidFill>
                  <a:schemeClr val="bg1">
                    <a:lumMod val="75000"/>
                  </a:schemeClr>
                </a:solidFill>
                <a:latin typeface="Times New Roman" panose="02020603050405020304" pitchFamily="18" charset="0"/>
                <a:cs typeface="Times New Roman" panose="02020603050405020304" pitchFamily="18" charset="0"/>
              </a:rPr>
              <a:t>kim</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xu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hướng</a:t>
            </a:r>
            <a:r>
              <a:rPr lang="fr-FR" sz="2400" dirty="0">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nhận</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electron</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trở</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chemeClr val="bg1">
                    <a:lumMod val="75000"/>
                  </a:schemeClr>
                </a:solidFill>
                <a:latin typeface="Times New Roman" panose="02020603050405020304" pitchFamily="18" charset="0"/>
                <a:cs typeface="Times New Roman" panose="02020603050405020304" pitchFamily="18" charset="0"/>
              </a:rPr>
              <a:t>ion </a:t>
            </a:r>
            <a:r>
              <a:rPr lang="fr-FR" sz="2400" dirty="0" err="1">
                <a:solidFill>
                  <a:schemeClr val="bg1">
                    <a:lumMod val="75000"/>
                  </a:schemeClr>
                </a:solidFill>
                <a:latin typeface="Times New Roman" panose="02020603050405020304" pitchFamily="18" charset="0"/>
                <a:cs typeface="Times New Roman" panose="02020603050405020304" pitchFamily="18" charset="0"/>
              </a:rPr>
              <a:t>âm</a:t>
            </a:r>
            <a:r>
              <a:rPr lang="fr-FR" sz="2400" dirty="0">
                <a:solidFill>
                  <a:schemeClr val="bg1">
                    <a:lumMod val="75000"/>
                  </a:schemeClr>
                </a:solidFill>
                <a:latin typeface="Times New Roman" panose="02020603050405020304" pitchFamily="18" charset="0"/>
                <a:cs typeface="Times New Roman" panose="02020603050405020304" pitchFamily="18" charset="0"/>
              </a:rPr>
              <a:t> </a:t>
            </a:r>
            <a:r>
              <a:rPr lang="fr-FR" sz="2400" dirty="0" err="1">
                <a:solidFill>
                  <a:schemeClr val="bg1">
                    <a:lumMod val="75000"/>
                  </a:schemeClr>
                </a:solidFill>
                <a:latin typeface="Times New Roman" panose="02020603050405020304" pitchFamily="18" charset="0"/>
                <a:cs typeface="Times New Roman" panose="02020603050405020304" pitchFamily="18" charset="0"/>
              </a:rPr>
              <a:t>hay</a:t>
            </a:r>
            <a:r>
              <a:rPr lang="fr-FR" sz="2400" dirty="0">
                <a:solidFill>
                  <a:schemeClr val="bg1">
                    <a:lumMod val="75000"/>
                  </a:schemeClr>
                </a:solidFill>
                <a:latin typeface="Times New Roman" panose="02020603050405020304" pitchFamily="18" charset="0"/>
                <a:cs typeface="Times New Roman" panose="02020603050405020304" pitchFamily="18" charset="0"/>
              </a:rPr>
              <a:t> anion</a:t>
            </a:r>
            <a:r>
              <a:rPr lang="fr-FR" sz="2400" dirty="0">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VN" sz="2400" dirty="0">
                <a:latin typeface="Times New Roman" panose="02020603050405020304" pitchFamily="18" charset="0"/>
                <a:cs typeface="Times New Roman" panose="02020603050405020304" pitchFamily="18" charset="0"/>
              </a:rPr>
              <a:t>Số đơn vị điện tích của anion bằng số electron mà nguyên tử đã nhận.</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F175F6-572D-E431-3AED-A47956A2C554}"/>
                  </a:ext>
                </a:extLst>
              </p:cNvPr>
              <p:cNvSpPr txBox="1"/>
              <p:nvPr/>
            </p:nvSpPr>
            <p:spPr>
              <a:xfrm>
                <a:off x="5682324" y="3682112"/>
                <a:ext cx="2248903" cy="461665"/>
              </a:xfrm>
              <a:prstGeom prst="rect">
                <a:avLst/>
              </a:prstGeom>
              <a:noFill/>
            </p:spPr>
            <p:txBody>
              <a:bodyPr wrap="square">
                <a:spAutoFit/>
              </a:bodyPr>
              <a:lstStyle/>
              <a:p>
                <a:pPr algn="just">
                  <a:spcBef>
                    <a:spcPts val="300"/>
                  </a:spcBef>
                  <a:spcAft>
                    <a:spcPts val="30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X + me </a:t>
                </a:r>
                <a14:m>
                  <m:oMath xmlns:m="http://schemas.openxmlformats.org/officeDocument/2006/math">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VN" sz="24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400" b="0" i="1" kern="100" smtClean="0">
                            <a:effectLst/>
                            <a:latin typeface="Cambria Math" panose="02040503050406030204" pitchFamily="18" charset="0"/>
                            <a:ea typeface="Calibri" panose="020F0502020204030204" pitchFamily="34" charset="0"/>
                            <a:cs typeface="Times New Roman" panose="02020603050405020304" pitchFamily="18" charset="0"/>
                          </a:rPr>
                          <m:t>𝑋</m:t>
                        </m:r>
                      </m:e>
                      <m:sup>
                        <m:r>
                          <m:rPr>
                            <m:sty m:val="p"/>
                          </m:rPr>
                          <a:rPr lang="vi-VN" sz="2400" i="1" kern="100">
                            <a:latin typeface="Cambria Math" panose="02040503050406030204" pitchFamily="18" charset="0"/>
                            <a:ea typeface="Calibri" panose="020F0502020204030204" pitchFamily="34" charset="0"/>
                            <a:cs typeface="Times New Roman" panose="02020603050405020304" pitchFamily="18" charset="0"/>
                          </a:rPr>
                          <m:t>m</m:t>
                        </m:r>
                        <m:r>
                          <a:rPr lang="vi-VN" sz="2400" b="0" i="1" kern="100" smtClean="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2400" i="1" kern="1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76F175F6-572D-E431-3AED-A47956A2C554}"/>
                  </a:ext>
                </a:extLst>
              </p:cNvPr>
              <p:cNvSpPr txBox="1">
                <a:spLocks noRot="1" noChangeAspect="1" noMove="1" noResize="1" noEditPoints="1" noAdjustHandles="1" noChangeArrowheads="1" noChangeShapeType="1" noTextEdit="1"/>
              </p:cNvSpPr>
              <p:nvPr/>
            </p:nvSpPr>
            <p:spPr>
              <a:xfrm>
                <a:off x="5682324" y="3682112"/>
                <a:ext cx="2248903" cy="461665"/>
              </a:xfrm>
              <a:prstGeom prst="rect">
                <a:avLst/>
              </a:prstGeom>
              <a:blipFill>
                <a:blip r:embed="rId3"/>
                <a:stretch>
                  <a:fillRect l="-4494" t="-7895" r="-2247" b="-28947"/>
                </a:stretch>
              </a:blipFill>
            </p:spPr>
            <p:txBody>
              <a:bodyPr/>
              <a:lstStyle/>
              <a:p>
                <a:r>
                  <a:rPr lang="en-VN">
                    <a:noFill/>
                  </a:rPr>
                  <a:t> </a:t>
                </a:r>
              </a:p>
            </p:txBody>
          </p:sp>
        </mc:Fallback>
      </mc:AlternateContent>
      <p:pic>
        <p:nvPicPr>
          <p:cNvPr id="4" name="Graphic 3" descr="Lightbulb and gear with solid fill">
            <a:extLst>
              <a:ext uri="{FF2B5EF4-FFF2-40B4-BE49-F238E27FC236}">
                <a16:creationId xmlns:a16="http://schemas.microsoft.com/office/drawing/2014/main" id="{D69C0DDD-B646-30E6-78B7-66FE127D7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76" y="-109374"/>
            <a:ext cx="914400" cy="914400"/>
          </a:xfrm>
          <a:prstGeom prst="rect">
            <a:avLst/>
          </a:prstGeom>
        </p:spPr>
      </p:pic>
      <p:sp>
        <p:nvSpPr>
          <p:cNvPr id="6" name="TextBox 5">
            <a:extLst>
              <a:ext uri="{FF2B5EF4-FFF2-40B4-BE49-F238E27FC236}">
                <a16:creationId xmlns:a16="http://schemas.microsoft.com/office/drawing/2014/main" id="{12CDF9CE-8708-B7B4-75EC-7F6CB02CA50F}"/>
              </a:ext>
            </a:extLst>
          </p:cNvPr>
          <p:cNvSpPr txBox="1"/>
          <p:nvPr/>
        </p:nvSpPr>
        <p:spPr>
          <a:xfrm>
            <a:off x="-559268" y="4096987"/>
            <a:ext cx="5935286" cy="5799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Tên gọi: “cation” + tên kim loại.</a:t>
            </a:r>
            <a:endParaRPr lang="en-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059D359-8525-2B9A-DE9E-2633646FBD42}"/>
              </a:ext>
            </a:extLst>
          </p:cNvPr>
          <p:cNvSpPr txBox="1"/>
          <p:nvPr/>
        </p:nvSpPr>
        <p:spPr>
          <a:xfrm>
            <a:off x="3925070" y="4098883"/>
            <a:ext cx="5935286" cy="5799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Tên gọi: “anion” + tên gốc acid.</a:t>
            </a:r>
            <a:endParaRPr lang="en-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71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P spid="22"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38605">
            <a:off x="8140364" y="4023568"/>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1605BF95-984F-1D4C-9B59-44C1C72176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0652"/>
          <a:stretch/>
        </p:blipFill>
        <p:spPr>
          <a:xfrm>
            <a:off x="70833" y="2698230"/>
            <a:ext cx="1835938" cy="2445269"/>
          </a:xfrm>
          <a:prstGeom prst="rect">
            <a:avLst/>
          </a:prstGeom>
        </p:spPr>
      </p:pic>
      <p:sp>
        <p:nvSpPr>
          <p:cNvPr id="3" name="TextBox 2">
            <a:extLst>
              <a:ext uri="{FF2B5EF4-FFF2-40B4-BE49-F238E27FC236}">
                <a16:creationId xmlns:a16="http://schemas.microsoft.com/office/drawing/2014/main" id="{50CDE7E4-3ACD-6848-BD24-ADFFE25DE070}"/>
              </a:ext>
            </a:extLst>
          </p:cNvPr>
          <p:cNvSpPr txBox="1"/>
          <p:nvPr/>
        </p:nvSpPr>
        <p:spPr>
          <a:xfrm>
            <a:off x="1467215" y="1414117"/>
            <a:ext cx="7065053" cy="1687963"/>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Các ion thường có </a:t>
            </a:r>
            <a:r>
              <a:rPr lang="vi-VN" sz="2400" dirty="0">
                <a:solidFill>
                  <a:schemeClr val="bg1">
                    <a:lumMod val="75000"/>
                  </a:schemeClr>
                </a:solidFill>
                <a:latin typeface="Times New Roman" panose="02020603050405020304" pitchFamily="18" charset="0"/>
                <a:cs typeface="Times New Roman" panose="02020603050405020304" pitchFamily="18" charset="0"/>
              </a:rPr>
              <a:t>cấu hình electron bền vững </a:t>
            </a:r>
            <a:r>
              <a:rPr lang="vi-VN" sz="2400" dirty="0">
                <a:latin typeface="Times New Roman" panose="02020603050405020304" pitchFamily="18" charset="0"/>
                <a:cs typeface="Times New Roman" panose="02020603050405020304" pitchFamily="18" charset="0"/>
              </a:rPr>
              <a:t>của </a:t>
            </a:r>
            <a:r>
              <a:rPr lang="vi-VN" sz="2400" dirty="0">
                <a:solidFill>
                  <a:schemeClr val="tx1"/>
                </a:solidFill>
                <a:latin typeface="Times New Roman" panose="02020603050405020304" pitchFamily="18" charset="0"/>
                <a:cs typeface="Times New Roman" panose="02020603050405020304" pitchFamily="18" charset="0"/>
              </a:rPr>
              <a:t>nguyên tử </a:t>
            </a:r>
            <a:r>
              <a:rPr lang="vi-VN" sz="2400" dirty="0">
                <a:solidFill>
                  <a:schemeClr val="bg1">
                    <a:lumMod val="75000"/>
                  </a:schemeClr>
                </a:solidFill>
                <a:latin typeface="Times New Roman" panose="02020603050405020304" pitchFamily="18" charset="0"/>
                <a:cs typeface="Times New Roman" panose="02020603050405020304" pitchFamily="18" charset="0"/>
              </a:rPr>
              <a:t>khí hiếm</a:t>
            </a:r>
            <a:r>
              <a:rPr lang="vi-VN" sz="2400" dirty="0">
                <a:latin typeface="Times New Roman" panose="02020603050405020304" pitchFamily="18" charset="0"/>
                <a:cs typeface="Times New Roman" panose="02020603050405020304" pitchFamily="18" charset="0"/>
              </a:rPr>
              <a:t> </a:t>
            </a:r>
            <a:r>
              <a:rPr lang="vi-VN" sz="2400" dirty="0">
                <a:solidFill>
                  <a:schemeClr val="bg1">
                    <a:lumMod val="75000"/>
                  </a:schemeClr>
                </a:solidFill>
                <a:latin typeface="Times New Roman" panose="02020603050405020304" pitchFamily="18" charset="0"/>
                <a:cs typeface="Times New Roman" panose="02020603050405020304" pitchFamily="18" charset="0"/>
              </a:rPr>
              <a:t>gần nhất </a:t>
            </a:r>
            <a:r>
              <a:rPr lang="vi-VN" sz="2400" dirty="0">
                <a:latin typeface="Times New Roman" panose="02020603050405020304" pitchFamily="18" charset="0"/>
                <a:cs typeface="Times New Roman" panose="02020603050405020304" pitchFamily="18" charset="0"/>
              </a:rPr>
              <a:t>với nguyên tố tạo thành ion đó trong bảng tuần hoàn.</a:t>
            </a:r>
            <a:endParaRPr lang="en-VN"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1EE36B0-44C4-05D9-1A33-3F3F81F26A2C}"/>
              </a:ext>
            </a:extLst>
          </p:cNvPr>
          <p:cNvSpPr txBox="1"/>
          <p:nvPr/>
        </p:nvSpPr>
        <p:spPr>
          <a:xfrm>
            <a:off x="-679607" y="827328"/>
            <a:ext cx="5563059" cy="769441"/>
          </a:xfrm>
          <a:prstGeom prst="rect">
            <a:avLst/>
          </a:prstGeom>
          <a:noFill/>
        </p:spPr>
        <p:txBody>
          <a:bodyPr wrap="square" rtlCol="0">
            <a:spAutoFit/>
          </a:bodyPr>
          <a:lstStyle/>
          <a:p>
            <a:pPr algn="ctr">
              <a:lnSpc>
                <a:spcPct val="150000"/>
              </a:lnSpc>
            </a:pPr>
            <a:r>
              <a:rPr lang="en-US" sz="3200" b="1" cap="all" dirty="0">
                <a:solidFill>
                  <a:schemeClr val="bg1">
                    <a:lumMod val="75000"/>
                  </a:schemeClr>
                </a:solidFill>
                <a:latin typeface="Baloo Thambi 2" panose="03080502040302020200" pitchFamily="66" charset="77"/>
                <a:cs typeface="Baloo Thambi 2" panose="03080502040302020200" pitchFamily="66" charset="77"/>
              </a:rPr>
              <a:t>LƯU </a:t>
            </a:r>
            <a:r>
              <a:rPr lang="en-US" sz="3200" b="1" cap="all" dirty="0" err="1">
                <a:solidFill>
                  <a:schemeClr val="bg1">
                    <a:lumMod val="75000"/>
                  </a:schemeClr>
                </a:solidFill>
                <a:latin typeface="Baloo Thambi 2" panose="03080502040302020200" pitchFamily="66" charset="77"/>
                <a:cs typeface="Baloo Thambi 2" panose="03080502040302020200" pitchFamily="66" charset="77"/>
              </a:rPr>
              <a:t>Ý</a:t>
            </a:r>
            <a:endParaRPr lang="en-US" sz="3200" b="1" cap="all" dirty="0">
              <a:solidFill>
                <a:schemeClr val="bg1">
                  <a:lumMod val="75000"/>
                </a:schemeClr>
              </a:solidFill>
              <a:latin typeface="Baloo Thambi 2" panose="03080502040302020200" pitchFamily="66" charset="77"/>
              <a:cs typeface="Baloo Thambi 2" panose="03080502040302020200" pitchFamily="66" charset="77"/>
            </a:endParaRPr>
          </a:p>
        </p:txBody>
      </p:sp>
      <p:pic>
        <p:nvPicPr>
          <p:cNvPr id="7" name="Picture 4" descr="Química ícones em vetor livre criados por surang | Free icons, Vector free,  Vector icon design">
            <a:extLst>
              <a:ext uri="{FF2B5EF4-FFF2-40B4-BE49-F238E27FC236}">
                <a16:creationId xmlns:a16="http://schemas.microsoft.com/office/drawing/2014/main" id="{66A6BE42-F7ED-0DE7-33D0-8DD302D9D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3040">
            <a:off x="8213291" y="-391233"/>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Lightbulb and gear with solid fill">
            <a:extLst>
              <a:ext uri="{FF2B5EF4-FFF2-40B4-BE49-F238E27FC236}">
                <a16:creationId xmlns:a16="http://schemas.microsoft.com/office/drawing/2014/main" id="{6651CF44-5CE7-55AD-3843-A5A0F6566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732" y="827328"/>
            <a:ext cx="914400" cy="914400"/>
          </a:xfrm>
          <a:prstGeom prst="rect">
            <a:avLst/>
          </a:prstGeom>
        </p:spPr>
      </p:pic>
    </p:spTree>
    <p:extLst>
      <p:ext uri="{BB962C8B-B14F-4D97-AF65-F5344CB8AC3E}">
        <p14:creationId xmlns:p14="http://schemas.microsoft.com/office/powerpoint/2010/main" val="64953631"/>
      </p:ext>
    </p:extLst>
  </p:cSld>
  <p:clrMapOvr>
    <a:masterClrMapping/>
  </p:clrMapOvr>
  <p:transition>
    <p:fade/>
  </p:transition>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Custom 3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4550</TotalTime>
  <Words>1485</Words>
  <Application>Microsoft Macintosh PowerPoint</Application>
  <PresentationFormat>On-screen Show (16:9)</PresentationFormat>
  <Paragraphs>197</Paragraphs>
  <Slides>26</Slides>
  <Notes>7</Notes>
  <HiddenSlides>0</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Baloo Thambi 2</vt:lpstr>
      <vt:lpstr>Times New Roman</vt:lpstr>
      <vt:lpstr>Exo 2</vt:lpstr>
      <vt:lpstr>Fredoka One</vt:lpstr>
      <vt:lpstr>Calibri</vt:lpstr>
      <vt:lpstr>Cambria Math</vt:lpstr>
      <vt:lpstr>Physics Class for Kids: Kinetic Energy by Slidesgo</vt:lpstr>
      <vt:lpstr>ChemDraw.Document.6.0</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vt:lpstr>
      <vt:lpstr>PowerPoint Presentation</vt:lpstr>
      <vt:lpstr>PowerPoint Presentation</vt:lpstr>
      <vt:lpstr>PowerPoint Presentation</vt:lpstr>
      <vt:lpstr>PowerPoint Presentation</vt:lpstr>
      <vt:lpstr>PowerPoint Presentation</vt:lpstr>
      <vt:lpstr>LUYỆN TẬP 2:</vt:lpstr>
      <vt:lpstr>PowerPoint Presentation</vt:lpstr>
      <vt:lpstr>LUYỆN TẬP 2:</vt:lpstr>
      <vt:lpstr>PowerPoint Presentation</vt:lpstr>
      <vt:lpstr>PowerPoint Presentation</vt:lpstr>
      <vt:lpstr>PowerPoint Presentation</vt:lpstr>
      <vt:lpstr>PowerPoint Presentation</vt:lpstr>
      <vt:lpstr>PowerPoint Presentation</vt:lpstr>
      <vt:lpstr>HƯỚNG DẪN VỀ NHÀ</vt:lpstr>
      <vt:lpstr>CHÂN THÀNH CẢM ƠN THẦY, CÔ GIÁO  VÀ CÁC EM ĐÃ LẮNG NGHE!</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huyền thanh</cp:lastModifiedBy>
  <cp:revision>204</cp:revision>
  <dcterms:modified xsi:type="dcterms:W3CDTF">2023-11-26T07:44:56Z</dcterms:modified>
  <cp:category>9Slide.vn</cp:category>
</cp:coreProperties>
</file>