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224" r:id="rId3"/>
    <p:sldId id="2197" r:id="rId4"/>
    <p:sldId id="1466" r:id="rId5"/>
    <p:sldId id="1469" r:id="rId6"/>
    <p:sldId id="2210" r:id="rId7"/>
    <p:sldId id="2209" r:id="rId8"/>
    <p:sldId id="2211" r:id="rId9"/>
    <p:sldId id="2212" r:id="rId10"/>
    <p:sldId id="2213" r:id="rId11"/>
    <p:sldId id="2214" r:id="rId12"/>
    <p:sldId id="2215" r:id="rId13"/>
    <p:sldId id="2216" r:id="rId14"/>
    <p:sldId id="2217" r:id="rId15"/>
    <p:sldId id="2218" r:id="rId16"/>
    <p:sldId id="2219" r:id="rId17"/>
    <p:sldId id="2220" r:id="rId18"/>
    <p:sldId id="222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6F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12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17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9CB2B-D88F-4E8C-A574-8618B4A902FC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5A03A-5ED2-4BC0-873A-EE649D5297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D526F-E603-4418-9E55-F188AEE549A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84856-DFB6-4569-8CA1-42A070453C8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D526F-E603-4418-9E55-F188AEE549A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E0C81-8261-43CB-8CEC-63E7CD47FE4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 advClick="0" advTm="0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94;p34">
            <a:extLst>
              <a:ext uri="{FF2B5EF4-FFF2-40B4-BE49-F238E27FC236}">
                <a16:creationId xmlns:a16="http://schemas.microsoft.com/office/drawing/2014/main" id="{C0F8E55C-32C0-C856-973A-58E507FEB111}"/>
              </a:ext>
            </a:extLst>
          </p:cNvPr>
          <p:cNvSpPr txBox="1">
            <a:spLocks/>
          </p:cNvSpPr>
          <p:nvPr/>
        </p:nvSpPr>
        <p:spPr>
          <a:xfrm>
            <a:off x="0" y="5443789"/>
            <a:ext cx="12120606" cy="1556211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Candar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Candar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Candar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ndar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ndar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ndar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endParaRPr lang="en-US" sz="4000" kern="0" dirty="0">
              <a:solidFill>
                <a:schemeClr val="bg1"/>
              </a:solidFill>
              <a:latin typeface="SVN-A Love Of Thunder" panose="02040603050506020204" pitchFamily="18" charset="0"/>
            </a:endParaRPr>
          </a:p>
          <a:p>
            <a:endParaRPr lang="en-US" sz="4000" kern="0" dirty="0">
              <a:solidFill>
                <a:schemeClr val="bg1"/>
              </a:solidFill>
              <a:latin typeface="SVN-A Love Of Thunder" panose="02040603050506020204" pitchFamily="18" charset="0"/>
            </a:endParaRPr>
          </a:p>
          <a:p>
            <a:endParaRPr lang="en-US" sz="4000" kern="0" dirty="0">
              <a:solidFill>
                <a:schemeClr val="bg1"/>
              </a:solidFill>
              <a:latin typeface="SVN-A Love Of Thunder" panose="02040603050506020204" pitchFamily="18" charset="0"/>
            </a:endParaRPr>
          </a:p>
          <a:p>
            <a:endParaRPr lang="en-US" sz="4000" kern="0" dirty="0">
              <a:solidFill>
                <a:schemeClr val="bg1"/>
              </a:solidFill>
              <a:latin typeface="SVN-A Love Of Thunder" panose="02040603050506020204" pitchFamily="18" charset="0"/>
            </a:endParaRPr>
          </a:p>
          <a:p>
            <a:endParaRPr lang="en-US" sz="4000" kern="0" dirty="0">
              <a:solidFill>
                <a:schemeClr val="bg1"/>
              </a:solidFill>
              <a:latin typeface="SVN-A Love Of Thunder" panose="02040603050506020204" pitchFamily="18" charset="0"/>
            </a:endParaRPr>
          </a:p>
          <a:p>
            <a:endParaRPr lang="en-US" sz="4000" kern="0" dirty="0">
              <a:solidFill>
                <a:schemeClr val="bg1"/>
              </a:solidFill>
              <a:latin typeface="SVN-A Love Of Thunder" panose="02040603050506020204" pitchFamily="18" charset="0"/>
            </a:endParaRPr>
          </a:p>
          <a:p>
            <a:endParaRPr lang="en-US" sz="4000" kern="0" dirty="0">
              <a:solidFill>
                <a:schemeClr val="bg1"/>
              </a:solidFill>
              <a:latin typeface="SVN-A Love Of Thunder" panose="02040603050506020204" pitchFamily="18" charset="0"/>
            </a:endParaRPr>
          </a:p>
          <a:p>
            <a:endParaRPr lang="en-US" sz="4000" kern="0" dirty="0">
              <a:solidFill>
                <a:schemeClr val="bg1"/>
              </a:solidFill>
              <a:latin typeface="SVN-A Love Of Thunder" panose="02040603050506020204" pitchFamily="18" charset="0"/>
            </a:endParaRPr>
          </a:p>
          <a:p>
            <a:endParaRPr lang="en-US" sz="4000" kern="0" dirty="0">
              <a:solidFill>
                <a:schemeClr val="bg1"/>
              </a:solidFill>
              <a:latin typeface="SVN-A Love Of Thunder" panose="02040603050506020204" pitchFamily="18" charset="0"/>
            </a:endParaRPr>
          </a:p>
          <a:p>
            <a:r>
              <a:rPr lang="en-US" sz="4000" kern="0" dirty="0">
                <a:solidFill>
                  <a:schemeClr val="bg1"/>
                </a:solidFill>
                <a:latin typeface="SVN-A Love Of Thunder" panose="02040603050506020204" pitchFamily="18" charset="0"/>
              </a:rPr>
              <a:t>BÀI GIẢNG ĐIỆN TỬ</a:t>
            </a:r>
            <a:br>
              <a:rPr lang="en-US" sz="4000" kern="0" dirty="0">
                <a:solidFill>
                  <a:schemeClr val="bg1"/>
                </a:solidFill>
                <a:latin typeface="SVN-A Love Of Thunder" panose="02040603050506020204" pitchFamily="18" charset="0"/>
              </a:rPr>
            </a:br>
            <a:r>
              <a:rPr lang="en-US" kern="0" dirty="0">
                <a:solidFill>
                  <a:schemeClr val="bg1"/>
                </a:solidFill>
                <a:latin typeface="SVN-A Love Of Thunder" panose="02040603050506020204" pitchFamily="18" charset="0"/>
              </a:rPr>
              <a:t>TOÁN 8: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21: PHÂN THỨC ĐẠI SỐ</a:t>
            </a:r>
          </a:p>
          <a:p>
            <a:br>
              <a:rPr lang="en-US" sz="4000" kern="0" dirty="0">
                <a:solidFill>
                  <a:schemeClr val="bg1"/>
                </a:solidFill>
                <a:latin typeface="SVN-A Love Of Thunder" panose="02040603050506020204" pitchFamily="18" charset="0"/>
              </a:rPr>
            </a:br>
            <a:r>
              <a:rPr lang="en-US" kern="0" dirty="0" err="1">
                <a:solidFill>
                  <a:schemeClr val="bg1"/>
                </a:solidFill>
                <a:latin typeface="SVN-A Love Of Thunder" panose="02040603050506020204" pitchFamily="18" charset="0"/>
              </a:rPr>
              <a:t>Tác</a:t>
            </a:r>
            <a:r>
              <a:rPr lang="en-US" kern="0" dirty="0">
                <a:solidFill>
                  <a:schemeClr val="bg1"/>
                </a:solidFill>
                <a:latin typeface="SVN-A Love Of Thunder" panose="020406030505060202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SVN-A Love Of Thunder" panose="02040603050506020204" pitchFamily="18" charset="0"/>
              </a:rPr>
              <a:t>giả</a:t>
            </a:r>
            <a:r>
              <a:rPr lang="en-US" kern="0" dirty="0">
                <a:solidFill>
                  <a:schemeClr val="bg1"/>
                </a:solidFill>
                <a:latin typeface="SVN-A Love Of Thunder" panose="02040603050506020204" pitchFamily="18" charset="0"/>
              </a:rPr>
              <a:t>: </a:t>
            </a:r>
            <a:r>
              <a:rPr lang="en-US" kern="0" dirty="0" err="1">
                <a:solidFill>
                  <a:schemeClr val="bg1"/>
                </a:solidFill>
                <a:latin typeface="SVN-A Love Of Thunder" panose="02040603050506020204" pitchFamily="18" charset="0"/>
              </a:rPr>
              <a:t>Nguyễn</a:t>
            </a:r>
            <a:r>
              <a:rPr lang="en-US" kern="0" dirty="0">
                <a:solidFill>
                  <a:schemeClr val="bg1"/>
                </a:solidFill>
                <a:latin typeface="SVN-A Love Of Thunder" panose="020406030505060202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SVN-A Love Of Thunder" panose="02040603050506020204" pitchFamily="18" charset="0"/>
              </a:rPr>
              <a:t>Thị</a:t>
            </a:r>
            <a:r>
              <a:rPr lang="en-US" kern="0" dirty="0">
                <a:solidFill>
                  <a:schemeClr val="bg1"/>
                </a:solidFill>
                <a:latin typeface="SVN-A Love Of Thunder" panose="02040603050506020204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SVN-A Love Of Thunder" panose="02040603050506020204" pitchFamily="18" charset="0"/>
              </a:rPr>
              <a:t>Hằng</a:t>
            </a:r>
            <a:br>
              <a:rPr lang="en-US" kern="0" dirty="0">
                <a:solidFill>
                  <a:schemeClr val="bg1"/>
                </a:solidFill>
                <a:latin typeface="SVN-A Love Of Thunder" panose="02040603050506020204" pitchFamily="18" charset="0"/>
              </a:rPr>
            </a:br>
            <a:r>
              <a:rPr lang="en-US" kern="0" dirty="0" err="1">
                <a:solidFill>
                  <a:schemeClr val="bg1"/>
                </a:solidFill>
                <a:latin typeface="SVN-A Love Of Thunder" panose="02040603050506020204" pitchFamily="18" charset="0"/>
              </a:rPr>
              <a:t>Tổ</a:t>
            </a:r>
            <a:r>
              <a:rPr lang="en-US" kern="0" dirty="0">
                <a:solidFill>
                  <a:schemeClr val="bg1"/>
                </a:solidFill>
                <a:latin typeface="SVN-A Love Of Thunder" panose="02040603050506020204" pitchFamily="18" charset="0"/>
              </a:rPr>
              <a:t> Toán 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FEB8B5-99C6-057F-E4BD-0C255C072560}"/>
              </a:ext>
            </a:extLst>
          </p:cNvPr>
          <p:cNvSpPr txBox="1"/>
          <p:nvPr/>
        </p:nvSpPr>
        <p:spPr>
          <a:xfrm>
            <a:off x="3204577" y="438583"/>
            <a:ext cx="5430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TRƯỜNG THCS KHƯƠNG ĐÌNH</a:t>
            </a:r>
          </a:p>
        </p:txBody>
      </p:sp>
      <p:pic>
        <p:nvPicPr>
          <p:cNvPr id="7" name="Picture 6" descr="A logo of a book and a pen&#10;&#10;Description automatically generated">
            <a:extLst>
              <a:ext uri="{FF2B5EF4-FFF2-40B4-BE49-F238E27FC236}">
                <a16:creationId xmlns:a16="http://schemas.microsoft.com/office/drawing/2014/main" id="{29A983D7-4C80-1A01-80B0-50346A9ABD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055"/>
          <a:stretch/>
        </p:blipFill>
        <p:spPr>
          <a:xfrm>
            <a:off x="4845377" y="1251746"/>
            <a:ext cx="2149311" cy="1971888"/>
          </a:xfrm>
          <a:prstGeom prst="diamon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05" y="908154"/>
            <a:ext cx="9684403" cy="42705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7" y="1028700"/>
            <a:ext cx="10298537" cy="49412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714" y="404444"/>
            <a:ext cx="7546747" cy="2444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40" y="3091011"/>
            <a:ext cx="7817498" cy="26064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63" y="383582"/>
            <a:ext cx="8443514" cy="1955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7491" y="2338753"/>
            <a:ext cx="640449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954" y="3068681"/>
            <a:ext cx="8864069" cy="3604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919" y="486574"/>
            <a:ext cx="4439905" cy="224087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39" y="477098"/>
            <a:ext cx="7248283" cy="1193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2662" y="2206869"/>
            <a:ext cx="8528538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HĐ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HĐ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HS.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56" y="515712"/>
            <a:ext cx="9843590" cy="2922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2324" y="3366537"/>
            <a:ext cx="610443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86" y="3915965"/>
            <a:ext cx="9827137" cy="2942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688" y="1"/>
            <a:ext cx="3953089" cy="152986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34" y="638174"/>
            <a:ext cx="9817173" cy="52087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50" y="257240"/>
            <a:ext cx="7641112" cy="2389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8507" y="2453053"/>
            <a:ext cx="2444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86365" y="3044061"/>
            <a:ext cx="703677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6.4, 6.5, 6.6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960" y="81711"/>
            <a:ext cx="3779848" cy="14555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87642" y="182881"/>
            <a:ext cx="11178540" cy="496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KHBD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1319" y="696036"/>
          <a:ext cx="11371187" cy="59790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1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0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1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2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50326">
                <a:tc gridSpan="5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 BÀI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…………………   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………….         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SGK: ………………………..  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……….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 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(2)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dirty="0" err="1"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0" dirty="0"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thù</a:t>
                      </a:r>
                      <a:r>
                        <a:rPr lang="en-US" sz="2000" b="0" dirty="0"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(3)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dirty="0" err="1"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000" b="0" dirty="0"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gọn</a:t>
                      </a:r>
                      <a:endParaRPr lang="en-US" sz="2000" b="0" dirty="0">
                        <a:effectLst/>
                        <a:highlight>
                          <a:srgbClr val="00FFFF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……………………………………………………………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III.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………………………………………………………….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Thứ tự tiết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pháp/Kỹ thuật </a:t>
                      </a:r>
                      <a:r>
                        <a:rPr lang="en-US" sz="2000" b="1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án/Công cụ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Phương án ứng dụng CNTT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8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1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  <a:latin typeface="+mn-lt"/>
                        </a:rPr>
                        <a:t>Khởi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động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2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  <a:latin typeface="+mn-lt"/>
                        </a:rPr>
                        <a:t>Hình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thành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kiến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thức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2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3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  <a:latin typeface="+mn-lt"/>
                        </a:rPr>
                        <a:t>Luyện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tập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4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  <a:latin typeface="+mn-lt"/>
                        </a:rPr>
                        <a:t>Vận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dụng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-3296" r="68435" b="3296"/>
          <a:stretch>
            <a:fillRect/>
          </a:stretch>
        </p:blipFill>
        <p:spPr>
          <a:xfrm>
            <a:off x="0" y="-297180"/>
            <a:ext cx="4432040" cy="715518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2922270" y="1982274"/>
            <a:ext cx="9269730" cy="33820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158750" algn="ctr">
              <a:lnSpc>
                <a:spcPct val="120000"/>
              </a:lnSpc>
              <a:spcBef>
                <a:spcPts val="600"/>
              </a:spcBef>
            </a:pPr>
            <a:r>
              <a:rPr lang="en-US" sz="4000" b="1" dirty="0">
                <a:solidFill>
                  <a:srgbClr val="8058B8"/>
                </a:solidFill>
                <a:effectLst/>
                <a:latin typeface="+mj-lt"/>
                <a:ea typeface="Roboto" panose="02000000000000000000" pitchFamily="2" charset="0"/>
              </a:rPr>
              <a:t> </a:t>
            </a:r>
            <a:r>
              <a:rPr lang="en-US" sz="5800" b="1" dirty="0">
                <a:solidFill>
                  <a:srgbClr val="0070C0"/>
                </a:solidFill>
                <a:effectLst/>
                <a:latin typeface="+mj-lt"/>
                <a:ea typeface="Roboto" panose="02000000000000000000" pitchFamily="2" charset="0"/>
              </a:rPr>
              <a:t>BÀI TH</a:t>
            </a:r>
            <a:r>
              <a:rPr lang="en-US" sz="5800" b="1" dirty="0">
                <a:solidFill>
                  <a:srgbClr val="0070C0"/>
                </a:solidFill>
                <a:latin typeface="+mj-lt"/>
                <a:ea typeface="Roboto" panose="02000000000000000000" pitchFamily="2" charset="0"/>
              </a:rPr>
              <a:t>ỰC HÀNH</a:t>
            </a:r>
            <a:endParaRPr lang="en-US" sz="5800" b="1" dirty="0">
              <a:solidFill>
                <a:srgbClr val="0070C0"/>
              </a:solidFill>
              <a:effectLst/>
              <a:latin typeface="+mj-lt"/>
              <a:ea typeface="Roboto" panose="02000000000000000000" pitchFamily="2" charset="0"/>
            </a:endParaRPr>
          </a:p>
          <a:p>
            <a:pPr indent="158750" algn="ctr">
              <a:lnSpc>
                <a:spcPct val="120000"/>
              </a:lnSpc>
              <a:spcBef>
                <a:spcPts val="600"/>
              </a:spcBef>
            </a:pPr>
            <a:r>
              <a:rPr lang="en-US" sz="4000" b="1" dirty="0">
                <a:effectLst/>
                <a:latin typeface="+mj-lt"/>
                <a:ea typeface="Roboto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21: PHÂN THỨC ĐẠI SỐ</a:t>
            </a:r>
          </a:p>
          <a:p>
            <a:pPr indent="158750" algn="ctr">
              <a:lnSpc>
                <a:spcPct val="120000"/>
              </a:lnSpc>
              <a:spcBef>
                <a:spcPts val="600"/>
              </a:spcBef>
            </a:pPr>
            <a:r>
              <a:rPr lang="vi-VN" sz="4000" b="1" dirty="0">
                <a:effectLst/>
                <a:latin typeface="+mj-lt"/>
                <a:ea typeface="Roboto" panose="02000000000000000000" pitchFamily="2" charset="0"/>
              </a:rPr>
              <a:t>   </a:t>
            </a:r>
            <a:r>
              <a:rPr lang="vi-VN" sz="4000" b="1" dirty="0">
                <a:latin typeface="+mj-lt"/>
                <a:ea typeface="Roboto" panose="02000000000000000000" pitchFamily="2" charset="0"/>
              </a:rPr>
              <a:t>Bộ SGK: Kết nối </a:t>
            </a:r>
            <a:endParaRPr lang="en-US" sz="4000" b="1" dirty="0">
              <a:latin typeface="+mj-lt"/>
              <a:ea typeface="Roboto" panose="02000000000000000000" pitchFamily="2" charset="0"/>
            </a:endParaRPr>
          </a:p>
          <a:p>
            <a:pPr indent="158750" algn="ctr">
              <a:lnSpc>
                <a:spcPct val="120000"/>
              </a:lnSpc>
              <a:spcBef>
                <a:spcPts val="600"/>
              </a:spcBef>
            </a:pPr>
            <a:r>
              <a:rPr lang="vi-VN" sz="4000" b="1" dirty="0">
                <a:effectLst/>
                <a:latin typeface="+mj-lt"/>
                <a:ea typeface="Roboto" panose="02000000000000000000" pitchFamily="2" charset="0"/>
              </a:rPr>
              <a:t> Số tiết: </a:t>
            </a:r>
            <a:r>
              <a:rPr lang="en-US" sz="4000" b="1" dirty="0">
                <a:effectLst/>
                <a:latin typeface="+mj-lt"/>
                <a:ea typeface="Roboto" panose="02000000000000000000" pitchFamily="2" charset="0"/>
              </a:rPr>
              <a:t>1</a:t>
            </a:r>
            <a:r>
              <a:rPr lang="vi-VN" sz="4000" b="1" dirty="0">
                <a:effectLst/>
                <a:latin typeface="+mj-lt"/>
                <a:ea typeface="Roboto" panose="02000000000000000000" pitchFamily="2" charset="0"/>
              </a:rPr>
              <a:t> tiết</a:t>
            </a:r>
            <a:endParaRPr lang="en-US" sz="4000" b="1" dirty="0">
              <a:effectLst/>
              <a:latin typeface="+mj-lt"/>
              <a:ea typeface="Roboto" panose="02000000000000000000" pitchFamily="2" charset="0"/>
            </a:endParaRPr>
          </a:p>
          <a:p>
            <a:pPr indent="158750" algn="ctr">
              <a:lnSpc>
                <a:spcPct val="120000"/>
              </a:lnSpc>
              <a:spcBef>
                <a:spcPts val="600"/>
              </a:spcBef>
            </a:pPr>
            <a:endParaRPr lang="vi-VN" sz="4000" b="1" dirty="0">
              <a:effectLst/>
              <a:latin typeface="+mj-lt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94546"/>
            <a:ext cx="10744200" cy="54072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02" y="518747"/>
            <a:ext cx="8915560" cy="2145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01" y="2664069"/>
            <a:ext cx="10322329" cy="411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85" y="343032"/>
            <a:ext cx="10911253" cy="58291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35" y="224346"/>
            <a:ext cx="10298742" cy="4048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710" y="4411296"/>
            <a:ext cx="4147198" cy="2255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511" y="4186302"/>
            <a:ext cx="4439905" cy="224087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2854" y="492369"/>
            <a:ext cx="85637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854" y="1160585"/>
            <a:ext cx="829114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943101"/>
            <a:ext cx="850216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”.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0261" y="475886"/>
            <a:ext cx="9331569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261" y="2357811"/>
            <a:ext cx="230287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61" y="2874554"/>
            <a:ext cx="8707316" cy="2277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480" y="87190"/>
            <a:ext cx="3542036" cy="155623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450007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14540</TotalTime>
  <Words>455</Words>
  <Application>Microsoft Macintosh PowerPoint</Application>
  <PresentationFormat>Widescreen</PresentationFormat>
  <Paragraphs>60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SVN-A Love Of Thunder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21:  HÌNH CÓ TRỤC ĐỐI XỨNG</dc:title>
  <dc:creator>Admin</dc:creator>
  <cp:lastModifiedBy>Tuan Anh Ngo</cp:lastModifiedBy>
  <cp:revision>219</cp:revision>
  <dcterms:created xsi:type="dcterms:W3CDTF">2021-07-15T08:08:00Z</dcterms:created>
  <dcterms:modified xsi:type="dcterms:W3CDTF">2024-03-11T21:25:45Z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B2809567E2B44D46B81776BDDDF25C3B_13</vt:lpwstr>
  </property>
  <property fmtid="{D5CDD505-2E9C-101B-9397-08002B2CF9AE}" pid="3" name="KSOProductBuildVer">
    <vt:lpwstr>1033-12.2.0.13431</vt:lpwstr>
  </property>
</Properties>
</file>