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997" autoAdjust="0"/>
    <p:restoredTop sz="94660"/>
  </p:normalViewPr>
  <p:slideViewPr>
    <p:cSldViewPr snapToGrid="0">
      <p:cViewPr varScale="1">
        <p:scale>
          <a:sx n="91" d="100"/>
          <a:sy n="91" d="100"/>
        </p:scale>
        <p:origin x="9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7/2/2024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fif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554672" y="2723274"/>
            <a:ext cx="4247430" cy="252548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NHẬN NHẬP HỌC</a:t>
            </a:r>
          </a:p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13h30”: 05/07/2024-07/07/2024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87048" y="265159"/>
            <a:ext cx="49958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GIÁO DỤC ĐÀO TẠO HÀ NỘI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THPT NGUYỄN QUỐC TRINH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331026" y="1158402"/>
            <a:ext cx="7257143" cy="13788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TUYỂN SINH VÀO LỚP 10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</a:t>
            </a:r>
            <a:r>
              <a:rPr lang="en-US" sz="2800" b="1" dirty="0" smtClean="0">
                <a:solidFill>
                  <a:srgbClr val="002060"/>
                </a:solidFill>
                <a:latin typeface=".VnGothicH" panose="020B7200000000000000" pitchFamily="34" charset="0"/>
                <a:cs typeface="Times New Roman" panose="02020603050405020304" pitchFamily="18" charset="0"/>
              </a:rPr>
              <a:t>2024 - 2025 </a:t>
            </a:r>
            <a:endParaRPr lang="en-US" sz="2800" b="1" dirty="0">
              <a:solidFill>
                <a:srgbClr val="002060"/>
              </a:solidFill>
              <a:latin typeface=".VnGothic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901543" y="2723273"/>
            <a:ext cx="5038209" cy="2525486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NỘP HỒ SƠ NHẬP HỌC</a:t>
            </a:r>
          </a:p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Đợt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13h30”,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05/07/2024 - 07/07/2024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Đợt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12/07/2024 - 15/07/2024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029" y="0"/>
            <a:ext cx="1494971" cy="1538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nip Same Side Corner Rectangle 9"/>
          <p:cNvSpPr/>
          <p:nvPr/>
        </p:nvSpPr>
        <p:spPr>
          <a:xfrm>
            <a:off x="2368312" y="5660696"/>
            <a:ext cx="9850628" cy="602343"/>
          </a:xfrm>
          <a:prstGeom prst="snip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/>
              <a:t>          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03"/>
          <a:stretch/>
        </p:blipFill>
        <p:spPr>
          <a:xfrm>
            <a:off x="40336" y="4846223"/>
            <a:ext cx="2301036" cy="20117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6" y="1440277"/>
            <a:ext cx="2301037" cy="17029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5" y="3143250"/>
            <a:ext cx="2301037" cy="167608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588808" y="5660696"/>
            <a:ext cx="34862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 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0915256022- 02436475103</a:t>
            </a:r>
            <a:endParaRPr lang="en-US" sz="1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01543" y="5827350"/>
            <a:ext cx="47387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https://</a:t>
            </a:r>
            <a:r>
              <a:rPr lang="en-US" sz="2000" b="1" dirty="0" smtClean="0">
                <a:solidFill>
                  <a:srgbClr val="FFFF00"/>
                </a:solidFill>
              </a:rPr>
              <a:t>thptnguyenquoctrinh.hanoi.edu.vn/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11" y="5772101"/>
            <a:ext cx="434339" cy="45535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" t="30833" r="-395" b="8889"/>
          <a:stretch/>
        </p:blipFill>
        <p:spPr>
          <a:xfrm>
            <a:off x="40336" y="73572"/>
            <a:ext cx="2350189" cy="136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3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493" y="0"/>
            <a:ext cx="1494971" cy="1538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408386" y="840511"/>
            <a:ext cx="964849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1:</a:t>
            </a:r>
            <a:r>
              <a:rPr lang="vi-VN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eb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Microsoft 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Edge/Firefox/Chrome/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Safari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2: 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tsdaucap.hanoi.gov.vn</a:t>
            </a:r>
            <a:endParaRPr lang="en-US" sz="1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 [Đăng ký tuyển sinh</a:t>
            </a:r>
            <a:r>
              <a:rPr lang="vi-VN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], chọn</a:t>
            </a:r>
            <a:r>
              <a:rPr lang="vi-VN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ớp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2024-2025,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vi-VN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sz="16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vi-VN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 </a:t>
            </a:r>
            <a:r>
              <a:rPr lang="vi-VN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 tin Số định danh cá nhân + Mật khẩu hoặc Mã học sinh 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Mật </a:t>
            </a:r>
            <a:r>
              <a:rPr lang="vi-VN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khẩu đã được trường 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THCS</a:t>
            </a:r>
            <a:r>
              <a:rPr lang="vi-VN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 cấp </a:t>
            </a:r>
            <a:r>
              <a:rPr lang="vi-VN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vi-VN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[Tìm kiếm</a:t>
            </a:r>
            <a:r>
              <a:rPr lang="vi-VN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6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5:</a:t>
            </a:r>
            <a:r>
              <a:rPr lang="vi-VN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(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trúng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10).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6: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vi-VN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 Mã bảo vệ, tích Cam kết khai báo đúng thông tin và [Xác nhận]</a:t>
            </a:r>
            <a:endParaRPr lang="en-US" sz="16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7: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8: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ý]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9: In </a:t>
            </a:r>
            <a:r>
              <a:rPr lang="en-US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THPT </a:t>
            </a:r>
            <a:r>
              <a:rPr lang="en-US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endParaRPr lang="en-US" sz="16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3906" y="127868"/>
            <a:ext cx="9070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QUY </a:t>
            </a:r>
            <a:r>
              <a:rPr lang="en-US" sz="3200" b="1" dirty="0" smtClean="0">
                <a:solidFill>
                  <a:srgbClr val="FF0000"/>
                </a:solidFill>
              </a:rPr>
              <a:t>TRÌNH ĐĂNG KÍ TRỰC TUYẾN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3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826748"/>
              </p:ext>
            </p:extLst>
          </p:nvPr>
        </p:nvGraphicFramePr>
        <p:xfrm>
          <a:off x="1145628" y="1345453"/>
          <a:ext cx="10079420" cy="50679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41243">
                  <a:extLst>
                    <a:ext uri="{9D8B030D-6E8A-4147-A177-3AD203B41FA5}">
                      <a16:colId xmlns:a16="http://schemas.microsoft.com/office/drawing/2014/main" val="2346071909"/>
                    </a:ext>
                  </a:extLst>
                </a:gridCol>
                <a:gridCol w="7485128">
                  <a:extLst>
                    <a:ext uri="{9D8B030D-6E8A-4147-A177-3AD203B41FA5}">
                      <a16:colId xmlns:a16="http://schemas.microsoft.com/office/drawing/2014/main" val="4047781979"/>
                    </a:ext>
                  </a:extLst>
                </a:gridCol>
                <a:gridCol w="1953049">
                  <a:extLst>
                    <a:ext uri="{9D8B030D-6E8A-4147-A177-3AD203B41FA5}">
                      <a16:colId xmlns:a16="http://schemas.microsoft.com/office/drawing/2014/main" val="2797405466"/>
                    </a:ext>
                  </a:extLst>
                </a:gridCol>
              </a:tblGrid>
              <a:tr h="4037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818626"/>
                  </a:ext>
                </a:extLst>
              </a:tr>
              <a:tr h="63925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altLang="en-US" sz="1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đăng ký nhập học năm học 2024-202</a:t>
                      </a:r>
                      <a:r>
                        <a:rPr lang="en-US" altLang="en-US" sz="1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5;</a:t>
                      </a:r>
                      <a:endParaRPr lang="vi-VN" altLang="en-US" sz="16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11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THPT </a:t>
                      </a:r>
                    </a:p>
                    <a:p>
                      <a:pPr algn="ctr"/>
                      <a:r>
                        <a:rPr lang="en-US" sz="11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11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11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Trinh </a:t>
                      </a:r>
                      <a:r>
                        <a:rPr lang="en-US" sz="11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endParaRPr lang="en-US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022647"/>
                  </a:ext>
                </a:extLst>
              </a:tr>
              <a:tr h="47431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altLang="en-US" sz="1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Giấy xác nhận vào lớp 10 THPT năm học 2024-2025 </a:t>
                      </a:r>
                      <a:r>
                        <a:rPr lang="vi-VN" altLang="en-US" sz="16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(01 bản);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</a:t>
                      </a:r>
                      <a:r>
                        <a:rPr kumimoji="0" lang="en-US" sz="1100" b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11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100" b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kumimoji="0" lang="en-US" sz="11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100" b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mềm</a:t>
                      </a:r>
                      <a:r>
                        <a:rPr kumimoji="0" lang="en-US" sz="11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</a:t>
                      </a:r>
                      <a:r>
                        <a:rPr kumimoji="0" lang="en-US" sz="11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tsdaucap.hanoi.gov.vn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073829"/>
                  </a:ext>
                </a:extLst>
              </a:tr>
              <a:tr h="63925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altLang="en-US" sz="1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Giấy khai sinh </a:t>
                      </a:r>
                      <a:r>
                        <a:rPr lang="vi-VN" altLang="en-US" sz="16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(bản sao kèm bản chính để đối chiếu hoặc bản chứng thực);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729663"/>
                  </a:ext>
                </a:extLst>
              </a:tr>
              <a:tr h="63925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altLang="en-US" sz="1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Giấy báo điểm xét tuyển vào lớp 10 do Phòng GDĐT cấp </a:t>
                      </a:r>
                      <a:r>
                        <a:rPr lang="vi-VN" altLang="en-US" sz="16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(bản chính);</a:t>
                      </a:r>
                    </a:p>
                    <a:p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432800"/>
                  </a:ext>
                </a:extLst>
              </a:tr>
              <a:tr h="67339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altLang="en-US" sz="1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 TN THCS hoặc giấy chứng nhận TN THCS tạm thời </a:t>
                      </a:r>
                      <a:r>
                        <a:rPr lang="vi-VN" altLang="en-US" sz="16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(bản chính hoặc bản sao có chứng thực)</a:t>
                      </a:r>
                      <a:r>
                        <a:rPr lang="en-US" altLang="en-US" sz="16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vi-VN" altLang="en-US" sz="1600" b="1" i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303935"/>
                  </a:ext>
                </a:extLst>
              </a:tr>
              <a:tr h="39714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altLang="en-US" sz="1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 bạ cấp THCS </a:t>
                      </a:r>
                      <a:r>
                        <a:rPr lang="vi-VN" altLang="en-US" sz="16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(bản chính);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513565"/>
                  </a:ext>
                </a:extLst>
              </a:tr>
              <a:tr h="6008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  <a:p>
                      <a:pPr algn="ctr"/>
                      <a:endParaRPr lang="en-US" sz="16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altLang="en-US" sz="1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 photo CMND/CCCD/ minh chứng hợp pháp khác về cư trú của bản thân hoặc của CMHS, người giám hộ </a:t>
                      </a:r>
                      <a:r>
                        <a:rPr lang="vi-VN" altLang="en-US" sz="16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(bản sao kèm bản chính đối chiếu hoặc bản chứng thực);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36750"/>
                  </a:ext>
                </a:extLst>
              </a:tr>
              <a:tr h="6008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altLang="en-US" sz="1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giấy tờ ưu tiên </a:t>
                      </a:r>
                      <a:r>
                        <a:rPr lang="vi-VN" altLang="en-US" sz="16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(con thương binh, con liệt sĩ, giấy chứng nhận tuyển thẳng, học trước tuổi... (nếu có)</a:t>
                      </a:r>
                      <a:endParaRPr lang="en-US" sz="16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254691"/>
                  </a:ext>
                </a:extLst>
              </a:tr>
            </a:tbl>
          </a:graphicData>
        </a:graphic>
      </p:graphicFrame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67" y="0"/>
            <a:ext cx="1229710" cy="1208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680246" y="699122"/>
            <a:ext cx="8944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HỒ SƠ NHẬP HỌC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720888"/>
              </p:ext>
            </p:extLst>
          </p:nvPr>
        </p:nvGraphicFramePr>
        <p:xfrm>
          <a:off x="10555957" y="6047653"/>
          <a:ext cx="966952" cy="365760"/>
        </p:xfrm>
        <a:graphic>
          <a:graphicData uri="http://schemas.openxmlformats.org/drawingml/2006/table">
            <a:tbl>
              <a:tblPr/>
              <a:tblGrid>
                <a:gridCol w="966952">
                  <a:extLst>
                    <a:ext uri="{9D8B030D-6E8A-4147-A177-3AD203B41FA5}">
                      <a16:colId xmlns:a16="http://schemas.microsoft.com/office/drawing/2014/main" val="17463572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5525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58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394</TotalTime>
  <Words>256</Words>
  <Application>Microsoft Office PowerPoint</Application>
  <PresentationFormat>Widescreen</PresentationFormat>
  <Paragraphs>48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.VnGothicH</vt:lpstr>
      <vt:lpstr>Arial</vt:lpstr>
      <vt:lpstr>Calibri</vt:lpstr>
      <vt:lpstr>Times New Roman</vt:lpstr>
      <vt:lpstr>Tw Cen MT</vt:lpstr>
      <vt:lpstr>Trebuchet MS</vt:lpstr>
      <vt:lpstr>Wingdings</vt:lpstr>
      <vt:lpstr>Circuit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THPT NGUYENQUOCTRINH</dc:creator>
  <cp:lastModifiedBy>LUCKIMYEN</cp:lastModifiedBy>
  <cp:revision>39</cp:revision>
  <dcterms:created xsi:type="dcterms:W3CDTF">2024-07-02T02:07:43Z</dcterms:created>
  <dcterms:modified xsi:type="dcterms:W3CDTF">2024-07-02T10:10:28Z</dcterms:modified>
</cp:coreProperties>
</file>